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wmf"/>
  <Default Extension="pct" ContentType="image/pct"/>
  <Default Extension="pcx" ContentType="image/pcx"/>
  <Default Extension="tga" ContentType="image/tga"/>
  <Default Extension="avi" ContentType="video/avi"/>
  <Default Extension="wmv" ContentType="video/x-ms-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>
  <p:sldMasterIdLst>
    <p:sldMasterId id="2147483649" r:id="rId5"/>
  </p:sldMasterIdLst>
  <p:notesMasterIdLst>
    <p:notesMasterId r:id="rId6"/>
  </p:notesMasterIdLst>
  <p:sldIdLst>
    <p:sldId id="256" r:id="rId7"/>
    <p:sldId id="310" r:id="rId8"/>
    <p:sldId id="312" r:id="rId9"/>
    <p:sldId id="313" r:id="rId10"/>
    <p:sldId id="307" r:id="rId11"/>
    <p:sldId id="306" r:id="rId12"/>
    <p:sldId id="305" r:id="rId13"/>
    <p:sldId id="282" r:id="rId14"/>
    <p:sldId id="298" r:id="rId15"/>
    <p:sldId id="308" r:id="rId16"/>
    <p:sldId id="309" r:id="rId17"/>
    <p:sldId id="258" r:id="rId18"/>
    <p:sldId id="269" r:id="rId19"/>
    <p:sldId id="267" r:id="rId20"/>
    <p:sldId id="304" r:id="rId21"/>
  </p:sldIdLst>
  <p:sldSz cx="9144000" cy="6858000"/>
  <p:notesSz cx="6858000" cy="9144000"/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enClr>
      <a:srgbClr val="0000FF"/>
    </p:penClr>
  </p:showPr>
  <p:extLst>
    <p:ext uri="smNativeData">
      <pr:smAppRevision xmlns:pr="pr" dt="1440982143" val="694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63" d="100"/>
          <a:sy n="63" d="100"/>
        </p:scale>
        <p:origin x="-31" y="-29"/>
      </p:cViewPr>
      <p:guideLst>
        <p:guide orient="horz" pos="2160"/>
        <p:guide pos="2880"/>
      </p:guideLst>
    </p:cSldViewPr>
  </p:slideViewPr>
  <p:outlineViewPr>
    <p:cViewPr>
      <p:scale>
        <a:sx n="303" d="100"/>
        <a:sy n="303" d="100"/>
      </p:scale>
      <p:origin x="0" y="0"/>
    </p:cViewPr>
  </p:outlineViewPr>
  <p:sorterViewPr>
    <p:cViewPr>
      <p:scale>
        <a:sx n="1" d="100"/>
        <a:sy n="1" d="100"/>
      </p:scale>
      <p:origin x="0" y="0"/>
    </p:cViewPr>
  </p:sorterViewPr>
  <p:notesViewPr>
    <p:cSldViewPr>
      <p:cViewPr>
        <p:scale>
          <a:sx n="63" d="100"/>
          <a:sy n="63" d="100"/>
        </p:scale>
        <p:origin x="-31" y="-29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/Relationships>
</file>

<file path=ppt/notesMasters/_rels/notesMaster1.xml.rels><?xml version="1.0" encoding="UTF-8" standalone="yes" 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AAAAAAAAAAEgSAADQAgAAAAAAAA=="/>
              </a:ext>
            </a:extLst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200" b="0">
                <a:solidFill>
                  <a:schemeClr val="tx1"/>
                </a:solidFill>
              </a:defRPr>
            </a:pPr>
          </a:p>
        </p:txBody>
      </p:sp>
      <p:sp>
        <p:nvSpPr>
          <p:cNvPr id="3" name="Rectangle 3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oFwAAAAAAADAqAADQAgAAAAAAAA=="/>
              </a:ext>
            </a:extLst>
          </p:cNvSpPr>
          <p:nvPr>
            <p:ph type="dt" idx="1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zh-cn" sz="1200" b="0">
                <a:solidFill>
                  <a:schemeClr val="tx1"/>
                </a:solidFill>
              </a:defRPr>
            </a:pPr>
          </a:p>
        </p:txBody>
      </p:sp>
      <p:sp>
        <p:nvSpPr>
          <p:cNvPr id="4" name="Rectangle 4"/>
          <p:cNvSpPr>
            <a:spLocks noGrp="1" noChangeArrowheads="1"/>
            <a:extLst>
              <a:ext uri="smNativeData">
                <pr:smNativeData xmlns:pr="pr" val="SMDATA_12_f6TjVRMAAAAlAAAAZAAAAC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BAAAAAAAAAAAAAAAPAAAAAQAAACMAAAAjAAAAIwAAAB4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AAAAAA=="/>
              </a:ext>
            </a:extLst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5" name="Rectangle 5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gBQAAuBoAAJAkAAAINAAAAAAAAA=="/>
              </a:ext>
            </a:extLst>
          </p:cNvSpPr>
          <p:nvPr>
            <p:ph type="body" idx="3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/>
            </a:pPr>
            <a:r>
              <a:t>单击此处编辑母版文本样式</a:t>
            </a:r>
          </a:p>
          <a:p>
            <a:pPr lvl="1">
              <a:defRPr lang="zh-cn"/>
            </a:pPr>
            <a:r>
              <a:t>第二级</a:t>
            </a:r>
          </a:p>
          <a:p>
            <a:pPr lvl="2">
              <a:defRPr lang="zh-cn"/>
            </a:pPr>
            <a:r>
              <a:t>第三级</a:t>
            </a:r>
          </a:p>
          <a:p>
            <a:pPr lvl="3">
              <a:defRPr lang="zh-cn"/>
            </a:pPr>
            <a:r>
              <a:t>第四级</a:t>
            </a:r>
          </a:p>
          <a:p>
            <a:pPr lvl="4">
              <a:defRPr lang="zh-cn"/>
            </a:pPr>
            <a:r>
              <a:t>第五级</a:t>
            </a:r>
          </a:p>
        </p:txBody>
      </p:sp>
      <p:sp>
        <p:nvSpPr>
          <p:cNvPr id="6" name="Rectangle 6"/>
          <p:cNvSpPr>
            <a:spLocks noGrp="1" noChangeArrowheads="1"/>
            <a:extLst>
              <a:ext uri="smNativeData">
                <pr:smNativeData xmlns:pr="pr" val="SMDATA_12_f6TjVRMAAAAlAAAAZAAAAA0AAAAAkAAAAEgAAACQAAAASAAAAAAAAAAC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AAAAAcDUAAEgSAABAOAAAAAAAAA=="/>
              </a:ext>
            </a:extLst>
          </p:cNvSpPr>
          <p:nvPr>
            <p:ph type="ftr" sz="quarter" idx="4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zh-cn" sz="1200" b="0">
                <a:solidFill>
                  <a:schemeClr val="tx1"/>
                </a:solidFill>
              </a:defRPr>
            </a:pPr>
          </a:p>
        </p:txBody>
      </p:sp>
      <p:sp>
        <p:nvSpPr>
          <p:cNvPr id="7" name="Rectangle 7"/>
          <p:cNvSpPr>
            <a:spLocks noGrp="1" noChangeArrowheads="1"/>
            <a:extLst>
              <a:ext uri="smNativeData">
                <pr:smNativeData xmlns:pr="pr" val="SMDATA_12_f6TjVRMAAAAlAAAAZAAAAA0AAAAAkAAAAEgAAACQAAAASAAAAAAAAAAC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oFwAAcDUAADAqAABAOAAAAAAAAA=="/>
              </a:ext>
            </a:extLst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 algn="r">
              <a:defRPr lang="en-us" sz="1200" b="0">
                <a:solidFill>
                  <a:schemeClr val="tx1"/>
                </a:solidFill>
              </a:defRPr>
            </a:pPr>
            <a:fld id="{3F7E1F4B-05D2-2BE9-9CC6-F3BC51886AA6}" type="slidenum">
              <a:t>‹#›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zh-cn" sz="1200" b="1" i="0" u="none" strike="noStrike" kern="1" spc="0" baseline="0">
        <a:solidFill>
          <a:schemeClr val="tx1"/>
        </a:solidFill>
        <a:effectLst/>
        <a:latin typeface="Times New Roman" pitchFamily="1" charset="0"/>
        <a:ea typeface="宋体" pitchFamily="0" charset="134"/>
        <a:cs typeface="Times New Roman" pitchFamily="1" charset="0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zh-cn" sz="1200" b="1" i="0" u="none" strike="noStrike" kern="1" spc="0" baseline="0">
        <a:solidFill>
          <a:schemeClr val="tx1"/>
        </a:solidFill>
        <a:effectLst/>
        <a:latin typeface="Times New Roman" pitchFamily="1" charset="0"/>
        <a:ea typeface="宋体" pitchFamily="0" charset="134"/>
        <a:cs typeface="Times New Roman" pitchFamily="1" charset="0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zh-cn" sz="1200" b="1" i="0" u="none" strike="noStrike" kern="1" spc="0" baseline="0">
        <a:solidFill>
          <a:schemeClr val="tx1"/>
        </a:solidFill>
        <a:effectLst/>
        <a:latin typeface="Times New Roman" pitchFamily="1" charset="0"/>
        <a:ea typeface="宋体" pitchFamily="0" charset="134"/>
        <a:cs typeface="Times New Roman" pitchFamily="1" charset="0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zh-cn" sz="1200" b="1" i="0" u="none" strike="noStrike" kern="1" spc="0" baseline="0">
        <a:solidFill>
          <a:schemeClr val="tx1"/>
        </a:solidFill>
        <a:effectLst/>
        <a:latin typeface="Times New Roman" pitchFamily="1" charset="0"/>
        <a:ea typeface="宋体" pitchFamily="0" charset="134"/>
        <a:cs typeface="Times New Roman" pitchFamily="1" charset="0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lang="zh-cn" sz="1200" b="1" i="0" u="none" strike="noStrike" kern="1" spc="0" baseline="0">
        <a:solidFill>
          <a:schemeClr val="tx1"/>
        </a:solidFill>
        <a:effectLst/>
        <a:latin typeface="Times New Roman" pitchFamily="1" charset="0"/>
        <a:ea typeface="宋体" pitchFamily="0" charset="134"/>
        <a:cs typeface="Times New Roman" pitchFamily="1" charset="0"/>
      </a:defRPr>
    </a:lvl5pPr>
  </p:notesStyle>
</p:notesMaster>
</file>

<file path=ppt/notesSlides/_rels/notesSlide1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 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  <a:extLst>
              <a:ext uri="smNativeData">
                <pr:smNativeData xmlns:pr="pr" val="SMDATA_12_f6TjVRMAAAAlAAAAZAAAAA0AAAAAkAAAAEgAAACQAAAASAAAAAAAAAAC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oFwAAcDUAADAqAABAOAAAAAAAAA=="/>
              </a:ext>
            </a:extLst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en-us"/>
            </a:pPr>
            <a:fld id="{3F7E39E4-AAD2-2BCF-9CC6-5C9A77886A09}" type="slidenum">
              <a:t>1</a:t>
            </a:fld>
          </a:p>
        </p:txBody>
      </p:sp>
      <p:sp>
        <p:nvSpPr>
          <p:cNvPr id="3" name="Rectangle 2"/>
          <p:cNvSpPr>
            <a:spLocks noGrp="1" noChangeArrowheads="1"/>
            <a:extLst>
              <a:ext uri="smNativeData">
                <pr:smNativeData xmlns:pr="pr" val="SMDATA_12_f6TjVRMAAAAlAAAAZAAAAC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BAAAAAAAAAAAAAAAPAAAAAQAAACMAAAAjAAAAIwAAAB4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A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4" name="Rectangle 3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gBQAAuBoAAJAkAAAINAAAAAAAAA=="/>
              </a:ext>
            </a:extLst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/>
            </a:p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  <a:extLst>
              <a:ext uri="smNativeData">
                <pr:smNativeData xmlns:pr="pr" val="SMDATA_12_f6TjVRMAAAAlAAAAZAAAAA0AAAAAkAAAAEgAAACQAAAASAAAAAAAAAAC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oFwAAcDUAADAqAABAOAAAAAAAAA=="/>
              </a:ext>
            </a:extLst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en-us"/>
            </a:pPr>
            <a:fld id="{3F7E1EE6-A8D2-2BE8-9CC6-5EBD50886A0B}" type="slidenum">
              <a:t>8</a:t>
            </a:fld>
          </a:p>
        </p:txBody>
      </p:sp>
      <p:sp>
        <p:nvSpPr>
          <p:cNvPr id="3" name="Rectangle 2"/>
          <p:cNvSpPr>
            <a:spLocks noGrp="1" noChangeArrowheads="1"/>
            <a:extLst>
              <a:ext uri="smNativeData">
                <pr:smNativeData xmlns:pr="pr" val="SMDATA_12_f6TjVRMAAAAlAAAAZAAAAC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BAAAAAAAAAAAAAAAPAAAAAQAAACMAAAAjAAAAIwAAAB4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A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4" name="Rectangle 3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gBQAAuBoAAJAkAAAINAAAAAAAAA=="/>
              </a:ext>
            </a:extLst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/>
            </a:p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  <a:extLst>
              <a:ext uri="smNativeData">
                <pr:smNativeData xmlns:pr="pr" val="SMDATA_12_f6TjVRMAAAAlAAAAZAAAAA0AAAAAkAAAAEgAAACQAAAASAAAAAAAAAAC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oFwAAcDUAADAqAABAOAAAAAAAAA=="/>
              </a:ext>
            </a:extLst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en-us"/>
            </a:pPr>
            <a:fld id="{3F7E14BE-F0D2-2BE2-9CC6-06B75A886A53}" type="slidenum">
              <a:t>9</a:t>
            </a:fld>
          </a:p>
        </p:txBody>
      </p:sp>
      <p:sp>
        <p:nvSpPr>
          <p:cNvPr id="3" name="Rectangle 2"/>
          <p:cNvSpPr>
            <a:spLocks noGrp="1" noChangeArrowheads="1"/>
            <a:extLst>
              <a:ext uri="smNativeData">
                <pr:smNativeData xmlns:pr="pr" val="SMDATA_12_f6TjVRMAAAAlAAAAZAAAAC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BAAAAAAAAAAAAAAAPAAAAAQAAACMAAAAjAAAAIwAAAB4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A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4" name="Rectangle 3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gBQAAuBoAAJAkAAAINAAAAAAAAA=="/>
              </a:ext>
            </a:extLst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/>
            </a:p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ChangeArrowheads="1"/>
            <a:extLst>
              <a:ext uri="smNativeData">
                <pr:smNativeData xmlns:pr="pr" val="SMDATA_12_f6TjVRMAAAAlAAAAZAAAAC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BAAAAAAAAAAAAAAAPAAAAAQAAACMAAAAjAAAAIwAAAB4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A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3" name="备注占位符 2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gBQAAuBoAAJAkAAAINAAAAAAAAA=="/>
              </a:ext>
            </a:extLst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/>
            </a:pPr>
          </a:p>
        </p:txBody>
      </p:sp>
      <p:sp>
        <p:nvSpPr>
          <p:cNvPr id="4" name="灯片编号占位符 3"/>
          <p:cNvSpPr>
            <a:spLocks noGrp="1" noChangeArrowheads="1"/>
            <a:extLst>
              <a:ext uri="smNativeData">
                <pr:smNativeData xmlns:pr="pr" val="SMDATA_12_f6TjVRMAAAAlAAAAZAAAAA0AAAAAkAAAAEgAAACQAAAASAAAAAAAAAAC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oFwAAcDUAADAqAABAOAAAAAAAAA=="/>
              </a:ext>
            </a:extLst>
          </p:cNvSpPr>
          <p:nvPr>
            <p:ph type="sldNum" sz="quarter" idx="4294967295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en-us"/>
            </a:pPr>
            <a:fld id="{3F7E319A-D4D2-2BC7-9CC6-22927F886A77}" type="slidenum">
              <a:t>10</a:t>
            </a:fld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  <a:extLst>
              <a:ext uri="smNativeData">
                <pr:smNativeData xmlns:pr="pr" val="SMDATA_12_f6TjVRMAAAAlAAAAZAAAAA0AAAAAkAAAAEgAAACQAAAASAAAAAAAAAAC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oFwAAcDUAADAqAABAOAAAAAAAAA=="/>
              </a:ext>
            </a:extLst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en-us"/>
            </a:pPr>
            <a:fld id="{3F7E0DE7-A9D2-2BFB-9CC6-5FAE43886A0A}" type="slidenum">
              <a:t>12</a:t>
            </a:fld>
          </a:p>
        </p:txBody>
      </p:sp>
      <p:sp>
        <p:nvSpPr>
          <p:cNvPr id="3" name="Rectangle 2"/>
          <p:cNvSpPr>
            <a:spLocks noGrp="1" noChangeArrowheads="1"/>
            <a:extLst>
              <a:ext uri="smNativeData">
                <pr:smNativeData xmlns:pr="pr" val="SMDATA_12_f6TjVRMAAAAlAAAAZAAAAC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BAAAAAAAAAAAAAAAPAAAAAQAAACMAAAAjAAAAIwAAAB4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A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4" name="Rectangle 3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gBQAAuBoAAJAkAAAINAAAAAAAAA=="/>
              </a:ext>
            </a:extLst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/>
            </a:p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  <a:extLst>
              <a:ext uri="smNativeData">
                <pr:smNativeData xmlns:pr="pr" val="SMDATA_12_f6TjVRMAAAAlAAAAZAAAAA0AAAAAkAAAAEgAAACQAAAASAAAAAAAAAAC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oFwAAcDUAADAqAABAOAAAAAAAAA=="/>
              </a:ext>
            </a:extLst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en-us"/>
            </a:pPr>
            <a:fld id="{3F7E0A00-4ED2-2BFC-9CC6-B8A944886AED}" type="slidenum">
              <a:t>13</a:t>
            </a:fld>
          </a:p>
        </p:txBody>
      </p:sp>
      <p:sp>
        <p:nvSpPr>
          <p:cNvPr id="3" name="Rectangle 2"/>
          <p:cNvSpPr>
            <a:spLocks noGrp="1" noChangeArrowheads="1"/>
            <a:extLst>
              <a:ext uri="smNativeData">
                <pr:smNativeData xmlns:pr="pr" val="SMDATA_12_f6TjVRMAAAAlAAAAZAAAAC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BAAAAAAAAAAAAAAAPAAAAAQAAACMAAAAjAAAAIwAAAB4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A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4" name="Rectangle 3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gBQAAuBoAAJAkAAAINAAAAAAAAA=="/>
              </a:ext>
            </a:extLst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/>
            </a:p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  <a:extLst>
              <a:ext uri="smNativeData">
                <pr:smNativeData xmlns:pr="pr" val="SMDATA_12_f6TjVRMAAAAlAAAAZAAAAA0AAAAAkAAAAEgAAACQAAAASAAAAAAAAAAC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oFwAAcDUAADAqAABAOAAAAAAAAA=="/>
              </a:ext>
            </a:extLst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>
            <a:prstTxWarp prst="textNoShape">
              <a:avLst/>
            </a:prstTxWarp>
          </a:bodyPr>
          <a:lstStyle/>
          <a:p>
            <a:pPr>
              <a:defRPr lang="en-us"/>
            </a:pPr>
            <a:fld id="{3F7E61BB-F5D2-2B97-9CC6-03C22F886A56}" type="slidenum">
              <a:t>14</a:t>
            </a:fld>
          </a:p>
        </p:txBody>
      </p:sp>
      <p:sp>
        <p:nvSpPr>
          <p:cNvPr id="3" name="Rectangle 2"/>
          <p:cNvSpPr>
            <a:spLocks noGrp="1" noChangeArrowheads="1"/>
            <a:extLst>
              <a:ext uri="smNativeData">
                <pr:smNativeData xmlns:pr="pr" val="SMDATA_12_f6TjVRMAAAAlAAAAZAAAAC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BAAAAAAAAAAAAAAAPAAAAAQAAACMAAAAjAAAAIwAAAB4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IBwAAOAQAACgjAABQGQAAAAAAAA=="/>
              </a:ext>
            </a:extLst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4" name="Rectangle 3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gBQAAuBoAAJAkAAAINAAAAAAAAA=="/>
              </a:ext>
            </a:extLst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/>
            </a:pPr>
          </a:p>
        </p:txBody>
      </p:sp>
    </p:spTree>
  </p:cSld>
  <p:clrMapOvr>
    <a:masterClrMapping/>
  </p:clrMapOvr>
</p:note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f6TjVRMAAAAlAAAAZAAAAA0AAAAAkAAAAEgAAACQAAAASAAAAAAAAAAB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GAB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Pg0AABY0AAChFQAAAAAAAA=="/>
              </a:ext>
            </a:extLst>
          </p:cNvSpPr>
          <p:nvPr>
            <p:ph type="ctrTitle"/>
          </p:nvPr>
        </p:nvSpPr>
        <p:spPr>
          <a:xfrm>
            <a:off x="717550" y="2152650"/>
            <a:ext cx="7749540" cy="136334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幻灯片副标题1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jCAAA1hcAAKwvAADfIgAAAAAAAA=="/>
              </a:ext>
            </a:extLst>
          </p:cNvSpPr>
          <p:nvPr>
            <p:ph type="subTitle" idx="1"/>
          </p:nvPr>
        </p:nvSpPr>
        <p:spPr>
          <a:xfrm>
            <a:off x="1363345" y="3874770"/>
            <a:ext cx="6386195" cy="179387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3200" b="1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1pPr>
            <a:lvl2pPr marL="4572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2800" b="1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2pPr>
            <a:lvl3pPr marL="9144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2400" b="1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3pPr>
            <a:lvl4pPr marL="13716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2000" b="1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4pPr>
            <a:lvl5pPr marL="18288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2000" b="1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Rectangle 6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cCYAAAg0AABAKQAAAAAAAA=="/>
              </a:ext>
            </a:extLst>
          </p:cNvSpPr>
          <p:nvPr>
            <p:ph type="sldNum" sz="quarter" idx="1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 b="0">
                <a:solidFill>
                  <a:schemeClr val="tx1"/>
                </a:solidFill>
              </a:defRPr>
            </a:pPr>
            <a:fld id="{3F7E07D3-9DD2-2BF1-9CC6-6BA449886A3E}" type="slidenum">
              <a:t/>
            </a:fld>
          </a:p>
        </p:txBody>
      </p:sp>
      <p:sp>
        <p:nvSpPr>
          <p:cNvPr id="5" name="Rectangle 5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cCYAAAglAABAKQAAAAAAAA=="/>
              </a:ext>
            </a:extLst>
          </p:cNvSpPr>
          <p:nvPr>
            <p:ph type="ftr" sz="quarter" idx="1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 b="0">
                <a:solidFill>
                  <a:schemeClr val="tx1"/>
                </a:solidFill>
              </a:defRPr>
            </a:pPr>
          </a:p>
        </p:txBody>
      </p:sp>
      <p:sp>
        <p:nvSpPr>
          <p:cNvPr id="6" name="Rectangle 4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cCYAAPAPAABAKQAAAAAAAA=="/>
              </a:ext>
            </a:extLst>
          </p:cNvSpPr>
          <p:nvPr>
            <p:ph type="dt" sz="half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 b="0">
                <a:solidFill>
                  <a:schemeClr val="tx1"/>
                </a:solidFill>
              </a:defRPr>
            </a:p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标题和两个栏目，左侧栏目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f6TjVRMAAAAlAAAAZAAAAA0AAAAAkAAAAEgAAACQAAAASAAAAAAAAAAB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iAMAABY0AACYCgAAAAAAAA=="/>
              </a:ext>
            </a:extLst>
          </p:cNvSpPr>
          <p:nvPr>
            <p:ph type="title"/>
          </p:nvPr>
        </p:nvSpPr>
        <p:spPr>
          <a:xfrm>
            <a:off x="717550" y="574040"/>
            <a:ext cx="7749540" cy="11480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XAwAAF4bAADWFwAAAAAAAA=="/>
              </a:ext>
            </a:extLst>
          </p:cNvSpPr>
          <p:nvPr>
            <p:ph type="obj" sz="quarter" idx="1"/>
          </p:nvPr>
        </p:nvSpPr>
        <p:spPr>
          <a:xfrm>
            <a:off x="717550" y="2009140"/>
            <a:ext cx="3731260" cy="186563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mhkAAF4bAACFJQAAAAAAAA=="/>
              </a:ext>
            </a:extLst>
          </p:cNvSpPr>
          <p:nvPr>
            <p:ph type="obj" sz="quarter" idx="2"/>
          </p:nvPr>
        </p:nvSpPr>
        <p:spPr>
          <a:xfrm>
            <a:off x="717550" y="4161790"/>
            <a:ext cx="3731260" cy="193738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iHQAAXAwAABY0AACFJQAAAAAAAA=="/>
              </a:ext>
            </a:extLst>
          </p:cNvSpPr>
          <p:nvPr>
            <p:ph type="obj" sz="half" idx="3"/>
          </p:nvPr>
        </p:nvSpPr>
        <p:spPr>
          <a:xfrm>
            <a:off x="4735830" y="2009140"/>
            <a:ext cx="3731260" cy="409003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Rectangle 6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cCYAAAg0AABAKQAAAAAAAA=="/>
              </a:ext>
            </a:extLst>
          </p:cNvSpPr>
          <p:nvPr>
            <p:ph type="sldNum" sz="quarter" idx="1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 b="0">
                <a:solidFill>
                  <a:schemeClr val="tx1"/>
                </a:solidFill>
              </a:defRPr>
            </a:pPr>
            <a:fld id="{3F7E729C-D2D2-2B84-9CC6-24D13C886A71}" type="slidenum">
              <a:t/>
            </a:fld>
          </a:p>
        </p:txBody>
      </p:sp>
      <p:sp>
        <p:nvSpPr>
          <p:cNvPr id="7" name="Rectangle 5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cCYAAAglAABAKQAAAAAAAA=="/>
              </a:ext>
            </a:extLst>
          </p:cNvSpPr>
          <p:nvPr>
            <p:ph type="ftr" sz="quarter" idx="1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 b="0">
                <a:solidFill>
                  <a:schemeClr val="tx1"/>
                </a:solidFill>
              </a:defRPr>
            </a:pPr>
          </a:p>
        </p:txBody>
      </p:sp>
      <p:sp>
        <p:nvSpPr>
          <p:cNvPr id="8" name="Rectangle 4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cCYAAPAPAABAKQAAAAAAAA=="/>
              </a:ext>
            </a:extLst>
          </p:cNvSpPr>
          <p:nvPr>
            <p:ph type="dt" sz="half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 b="0">
                <a:solidFill>
                  <a:schemeClr val="tx1"/>
                </a:solidFill>
              </a:defRPr>
            </a:p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标题和两个文本行，下方文本行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f6TjVRMAAAAlAAAAZAAAAA0AAAAAkAAAAEgAAACQAAAASAAAAAAAAAAB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iAMAABY0AACYCgAAAAAAAA=="/>
              </a:ext>
            </a:extLst>
          </p:cNvSpPr>
          <p:nvPr>
            <p:ph type="title"/>
          </p:nvPr>
        </p:nvSpPr>
        <p:spPr>
          <a:xfrm>
            <a:off x="717550" y="574040"/>
            <a:ext cx="7749540" cy="11480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XAwAABY0AADWFwAAAAAAAA=="/>
              </a:ext>
            </a:extLst>
          </p:cNvSpPr>
          <p:nvPr>
            <p:ph type="obj" sz="half" idx="1"/>
          </p:nvPr>
        </p:nvSpPr>
        <p:spPr>
          <a:xfrm>
            <a:off x="717550" y="2009140"/>
            <a:ext cx="7749540" cy="186563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mhkAAF4bAACFJQAAAAAAAA=="/>
              </a:ext>
            </a:extLst>
          </p:cNvSpPr>
          <p:nvPr>
            <p:ph type="obj" sz="quarter" idx="2"/>
          </p:nvPr>
        </p:nvSpPr>
        <p:spPr>
          <a:xfrm>
            <a:off x="717550" y="4161790"/>
            <a:ext cx="3731260" cy="193738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iHQAAmhkAABY0AACFJQAAAAAAAA=="/>
              </a:ext>
            </a:extLst>
          </p:cNvSpPr>
          <p:nvPr>
            <p:ph type="obj" sz="quarter" idx="3"/>
          </p:nvPr>
        </p:nvSpPr>
        <p:spPr>
          <a:xfrm>
            <a:off x="4735830" y="4161790"/>
            <a:ext cx="3731260" cy="193738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Rectangle 6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cCYAAAg0AABAKQAAAAAAAA=="/>
              </a:ext>
            </a:extLst>
          </p:cNvSpPr>
          <p:nvPr>
            <p:ph type="sldNum" sz="quarter" idx="1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 b="0">
                <a:solidFill>
                  <a:schemeClr val="tx1"/>
                </a:solidFill>
              </a:defRPr>
            </a:pPr>
            <a:fld id="{3F7E459C-D2D2-2BB3-9CC6-24E60B886A71}" type="slidenum">
              <a:t/>
            </a:fld>
          </a:p>
        </p:txBody>
      </p:sp>
      <p:sp>
        <p:nvSpPr>
          <p:cNvPr id="7" name="Rectangle 5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cCYAAAglAABAKQAAAAAAAA=="/>
              </a:ext>
            </a:extLst>
          </p:cNvSpPr>
          <p:nvPr>
            <p:ph type="ftr" sz="quarter" idx="1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 b="0">
                <a:solidFill>
                  <a:schemeClr val="tx1"/>
                </a:solidFill>
              </a:defRPr>
            </a:pPr>
          </a:p>
        </p:txBody>
      </p:sp>
      <p:sp>
        <p:nvSpPr>
          <p:cNvPr id="8" name="Rectangle 4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cCYAAPAPAABAKQAAAAAAAA=="/>
              </a:ext>
            </a:extLst>
          </p:cNvSpPr>
          <p:nvPr>
            <p:ph type="dt" sz="half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 b="0">
                <a:solidFill>
                  <a:schemeClr val="tx1"/>
                </a:solidFill>
              </a:defRPr>
            </a:p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标题和两个文本行，上方文本行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f6TjVRMAAAAlAAAAZAAAAA0AAAAAkAAAAEgAAACQAAAASAAAAAAAAAAB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iAMAABY0AACYCgAAAAAAAA=="/>
              </a:ext>
            </a:extLst>
          </p:cNvSpPr>
          <p:nvPr>
            <p:ph type="title"/>
          </p:nvPr>
        </p:nvSpPr>
        <p:spPr>
          <a:xfrm>
            <a:off x="717550" y="574040"/>
            <a:ext cx="7749540" cy="11480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XAwAAF4bAADWFwAAAAAAAA=="/>
              </a:ext>
            </a:extLst>
          </p:cNvSpPr>
          <p:nvPr>
            <p:ph type="obj" sz="quarter" idx="1"/>
          </p:nvPr>
        </p:nvSpPr>
        <p:spPr>
          <a:xfrm>
            <a:off x="717550" y="2009140"/>
            <a:ext cx="3731260" cy="186563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iHQAAXAwAABY0AADWFwAAAAAAAA=="/>
              </a:ext>
            </a:extLst>
          </p:cNvSpPr>
          <p:nvPr>
            <p:ph type="obj" sz="quarter" idx="2"/>
          </p:nvPr>
        </p:nvSpPr>
        <p:spPr>
          <a:xfrm>
            <a:off x="4735830" y="2009140"/>
            <a:ext cx="3731260" cy="186563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mhkAABY0AACFJQAAAAAAAA=="/>
              </a:ext>
            </a:extLst>
          </p:cNvSpPr>
          <p:nvPr>
            <p:ph type="obj" sz="half" idx="3"/>
          </p:nvPr>
        </p:nvSpPr>
        <p:spPr>
          <a:xfrm>
            <a:off x="717550" y="4161790"/>
            <a:ext cx="7749540" cy="193738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Rectangle 6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cCYAAAg0AABAKQAAAAAAAA=="/>
              </a:ext>
            </a:extLst>
          </p:cNvSpPr>
          <p:nvPr>
            <p:ph type="sldNum" sz="quarter" idx="1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 b="0">
                <a:solidFill>
                  <a:schemeClr val="tx1"/>
                </a:solidFill>
              </a:defRPr>
            </a:pPr>
            <a:fld id="{3F7E5ED6-98D2-2BA8-9CC6-6EFD10886A3B}" type="slidenum">
              <a:t/>
            </a:fld>
          </a:p>
        </p:txBody>
      </p:sp>
      <p:sp>
        <p:nvSpPr>
          <p:cNvPr id="7" name="Rectangle 5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cCYAAAglAABAKQAAAAAAAA=="/>
              </a:ext>
            </a:extLst>
          </p:cNvSpPr>
          <p:nvPr>
            <p:ph type="ftr" sz="quarter" idx="1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 b="0">
                <a:solidFill>
                  <a:schemeClr val="tx1"/>
                </a:solidFill>
              </a:defRPr>
            </a:pPr>
          </a:p>
        </p:txBody>
      </p:sp>
      <p:sp>
        <p:nvSpPr>
          <p:cNvPr id="8" name="Rectangle 4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cCYAAPAPAABAKQAAAAAAAA=="/>
              </a:ext>
            </a:extLst>
          </p:cNvSpPr>
          <p:nvPr>
            <p:ph type="dt" sz="half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 b="0">
                <a:solidFill>
                  <a:schemeClr val="tx1"/>
                </a:solidFill>
              </a:defRPr>
            </a:p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f6TjVRMAAAAlAAAAZAAAAA0AAAAAkAAAAEgAAACQAAAASAAAAAAAAAAB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iAMAABY0AACYCgAAAAAAAA=="/>
              </a:ext>
            </a:extLst>
          </p:cNvSpPr>
          <p:nvPr>
            <p:ph type="title"/>
          </p:nvPr>
        </p:nvSpPr>
        <p:spPr>
          <a:xfrm>
            <a:off x="717550" y="574040"/>
            <a:ext cx="7749540" cy="11480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XAwAABY0AACFJQAAAAAAAA=="/>
              </a:ext>
            </a:extLst>
          </p:cNvSpPr>
          <p:nvPr>
            <p:ph type="obj" idx="1"/>
          </p:nvPr>
        </p:nvSpPr>
        <p:spPr>
          <a:xfrm>
            <a:off x="717550" y="2009140"/>
            <a:ext cx="7749540" cy="409003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4" name="Rectangle 6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cCYAAAg0AABAKQAAAAAAAA=="/>
              </a:ext>
            </a:extLst>
          </p:cNvSpPr>
          <p:nvPr>
            <p:ph type="sldNum" sz="quarter" idx="1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 b="0">
                <a:solidFill>
                  <a:schemeClr val="tx1"/>
                </a:solidFill>
              </a:defRPr>
            </a:pPr>
            <a:fld id="{3F7E78E9-A7D2-2B8E-9CC6-51DB36886A04}" type="slidenum">
              <a:t/>
            </a:fld>
          </a:p>
        </p:txBody>
      </p:sp>
      <p:sp>
        <p:nvSpPr>
          <p:cNvPr id="5" name="Rectangle 5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cCYAAAglAABAKQAAAAAAAA=="/>
              </a:ext>
            </a:extLst>
          </p:cNvSpPr>
          <p:nvPr>
            <p:ph type="ftr" sz="quarter" idx="1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 b="0">
                <a:solidFill>
                  <a:schemeClr val="tx1"/>
                </a:solidFill>
              </a:defRPr>
            </a:pPr>
          </a:p>
        </p:txBody>
      </p:sp>
      <p:sp>
        <p:nvSpPr>
          <p:cNvPr id="6" name="Rectangle 4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cCYAAPAPAABAKQAAAAAAAA=="/>
              </a:ext>
            </a:extLst>
          </p:cNvSpPr>
          <p:nvPr>
            <p:ph type="dt" sz="half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 b="0">
                <a:solidFill>
                  <a:schemeClr val="tx1"/>
                </a:solidFill>
              </a:defRPr>
            </a:p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标题和两个栏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f6TjVRMAAAAlAAAAZAAAAA0AAAAAkAAAAEgAAACQAAAASAAAAAAAAAAB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iAMAABY0AACYCgAAAAAAAA=="/>
              </a:ext>
            </a:extLst>
          </p:cNvSpPr>
          <p:nvPr>
            <p:ph type="title"/>
          </p:nvPr>
        </p:nvSpPr>
        <p:spPr>
          <a:xfrm>
            <a:off x="717550" y="574040"/>
            <a:ext cx="7749540" cy="11480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XAwAAF4bAACFJQAAAAAAAA=="/>
              </a:ext>
            </a:extLst>
          </p:cNvSpPr>
          <p:nvPr>
            <p:ph type="obj" sz="half" idx="1"/>
          </p:nvPr>
        </p:nvSpPr>
        <p:spPr>
          <a:xfrm>
            <a:off x="717550" y="2009140"/>
            <a:ext cx="3731260" cy="409003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iHQAAXAwAABY0AACFJQAAAAAAAA=="/>
              </a:ext>
            </a:extLst>
          </p:cNvSpPr>
          <p:nvPr>
            <p:ph type="obj" sz="half" idx="2"/>
          </p:nvPr>
        </p:nvSpPr>
        <p:spPr>
          <a:xfrm>
            <a:off x="4735830" y="2009140"/>
            <a:ext cx="3731260" cy="409003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Rectangle 6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cCYAAAg0AABAKQAAAAAAAA=="/>
              </a:ext>
            </a:extLst>
          </p:cNvSpPr>
          <p:nvPr>
            <p:ph type="sldNum" sz="quarter" idx="1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 b="0">
                <a:solidFill>
                  <a:schemeClr val="tx1"/>
                </a:solidFill>
              </a:defRPr>
            </a:pPr>
            <a:fld id="{3F7E558C-C2D2-2BA3-9CC6-34F61B886A61}" type="slidenum">
              <a:t/>
            </a:fld>
          </a:p>
        </p:txBody>
      </p:sp>
      <p:sp>
        <p:nvSpPr>
          <p:cNvPr id="6" name="Rectangle 5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cCYAAAglAABAKQAAAAAAAA=="/>
              </a:ext>
            </a:extLst>
          </p:cNvSpPr>
          <p:nvPr>
            <p:ph type="ftr" sz="quarter" idx="1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 b="0">
                <a:solidFill>
                  <a:schemeClr val="tx1"/>
                </a:solidFill>
              </a:defRPr>
            </a:pPr>
          </a:p>
        </p:txBody>
      </p:sp>
      <p:sp>
        <p:nvSpPr>
          <p:cNvPr id="7" name="Rectangle 4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cCYAAPAPAABAKQAAAAAAAA=="/>
              </a:ext>
            </a:extLst>
          </p:cNvSpPr>
          <p:nvPr>
            <p:ph type="dt" sz="half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 b="0">
                <a:solidFill>
                  <a:schemeClr val="tx1"/>
                </a:solidFill>
              </a:defRPr>
            </a:p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f6TjVRMAAAAlAAAAZAAAAA0AAAAAkAAAAEgAAACQAAAASAAAAAAAAAAB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iAMAABY0AACYCgAAAAAAAA=="/>
              </a:ext>
            </a:extLst>
          </p:cNvSpPr>
          <p:nvPr>
            <p:ph type="title"/>
          </p:nvPr>
        </p:nvSpPr>
        <p:spPr>
          <a:xfrm>
            <a:off x="717550" y="574040"/>
            <a:ext cx="7749540" cy="11480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Rectangle 6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cCYAAAg0AABAKQAAAAAAAA=="/>
              </a:ext>
            </a:extLst>
          </p:cNvSpPr>
          <p:nvPr>
            <p:ph type="sldNum" sz="quarter" idx="1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 b="0">
                <a:solidFill>
                  <a:schemeClr val="tx1"/>
                </a:solidFill>
              </a:defRPr>
            </a:pPr>
            <a:fld id="{3F7E2201-4FD2-2BD4-9CC6-B9816C886AEC}" type="slidenum">
              <a:t/>
            </a:fld>
          </a:p>
        </p:txBody>
      </p:sp>
      <p:sp>
        <p:nvSpPr>
          <p:cNvPr id="4" name="Rectangle 5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cCYAAAglAABAKQAAAAAAAA=="/>
              </a:ext>
            </a:extLst>
          </p:cNvSpPr>
          <p:nvPr>
            <p:ph type="ftr" sz="quarter" idx="1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 b="0">
                <a:solidFill>
                  <a:schemeClr val="tx1"/>
                </a:solidFill>
              </a:defRPr>
            </a:pPr>
          </a:p>
        </p:txBody>
      </p:sp>
      <p:sp>
        <p:nvSpPr>
          <p:cNvPr id="5" name="Rectangle 4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cCYAAPAPAABAKQAAAAAAAA=="/>
              </a:ext>
            </a:extLst>
          </p:cNvSpPr>
          <p:nvPr>
            <p:ph type="dt" sz="half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 b="0">
                <a:solidFill>
                  <a:schemeClr val="tx1"/>
                </a:solidFill>
              </a:defRPr>
            </a:p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cCYAAAg0AABAKQAAAAAAAA=="/>
              </a:ext>
            </a:extLst>
          </p:cNvSpPr>
          <p:nvPr>
            <p:ph type="sldNum" sz="quarter" idx="1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 b="0">
                <a:solidFill>
                  <a:schemeClr val="tx1"/>
                </a:solidFill>
              </a:defRPr>
            </a:pPr>
            <a:fld id="{3F7E33BB-F5D2-2BC5-9CC6-03907D886A56}" type="slidenum">
              <a:t/>
            </a:fld>
          </a:p>
        </p:txBody>
      </p:sp>
      <p:sp>
        <p:nvSpPr>
          <p:cNvPr id="3" name="Rectangle 5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cCYAAAglAABAKQAAAAAAAA=="/>
              </a:ext>
            </a:extLst>
          </p:cNvSpPr>
          <p:nvPr>
            <p:ph type="ftr" sz="quarter" idx="1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 b="0">
                <a:solidFill>
                  <a:schemeClr val="tx1"/>
                </a:solidFill>
              </a:defRPr>
            </a:pPr>
          </a:p>
        </p:txBody>
      </p:sp>
      <p:sp>
        <p:nvSpPr>
          <p:cNvPr id="4" name="Rectangle 4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cCYAAPAPAABAKQAAAAAAAA=="/>
              </a:ext>
            </a:extLst>
          </p:cNvSpPr>
          <p:nvPr>
            <p:ph type="dt" sz="half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 b="0">
                <a:solidFill>
                  <a:schemeClr val="tx1"/>
                </a:solidFill>
              </a:defRPr>
            </a:p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只显示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象1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iAMAABY0AACFJQAAAAAAAA=="/>
              </a:ext>
            </a:extLst>
          </p:cNvSpPr>
          <p:nvPr>
            <p:ph type="obj"/>
          </p:nvPr>
        </p:nvSpPr>
        <p:spPr>
          <a:xfrm>
            <a:off x="717550" y="574040"/>
            <a:ext cx="7749540" cy="552513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Rectangle 6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cCYAAAg0AABAKQAAAAAAAA=="/>
              </a:ext>
            </a:extLst>
          </p:cNvSpPr>
          <p:nvPr>
            <p:ph type="sldNum" sz="quarter" idx="1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 b="0">
                <a:solidFill>
                  <a:schemeClr val="tx1"/>
                </a:solidFill>
              </a:defRPr>
            </a:pPr>
            <a:fld id="{3F7E6DC3-8DD2-2B9B-9CC6-7BCE23886A2E}" type="slidenum">
              <a:t/>
            </a:fld>
          </a:p>
        </p:txBody>
      </p:sp>
      <p:sp>
        <p:nvSpPr>
          <p:cNvPr id="4" name="Rectangle 5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cCYAAAglAABAKQAAAAAAAA=="/>
              </a:ext>
            </a:extLst>
          </p:cNvSpPr>
          <p:nvPr>
            <p:ph type="ftr" sz="quarter" idx="1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 b="0">
                <a:solidFill>
                  <a:schemeClr val="tx1"/>
                </a:solidFill>
              </a:defRPr>
            </a:pPr>
          </a:p>
        </p:txBody>
      </p:sp>
      <p:sp>
        <p:nvSpPr>
          <p:cNvPr id="5" name="Rectangle 4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cCYAAPAPAABAKQAAAAAAAA=="/>
              </a:ext>
            </a:extLst>
          </p:cNvSpPr>
          <p:nvPr>
            <p:ph type="dt" sz="half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 b="0">
                <a:solidFill>
                  <a:schemeClr val="tx1"/>
                </a:solidFill>
              </a:defRPr>
            </a:p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标题和两个文本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f6TjVRMAAAAlAAAAZAAAAA0AAAAAkAAAAEgAAACQAAAASAAAAAAAAAAB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iAMAABY0AACYCgAAAAAAAA=="/>
              </a:ext>
            </a:extLst>
          </p:cNvSpPr>
          <p:nvPr>
            <p:ph type="title"/>
          </p:nvPr>
        </p:nvSpPr>
        <p:spPr>
          <a:xfrm>
            <a:off x="717550" y="574040"/>
            <a:ext cx="7749540" cy="11480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XAwAABY0AADWFwAAAAAAAA=="/>
              </a:ext>
            </a:extLst>
          </p:cNvSpPr>
          <p:nvPr>
            <p:ph type="obj" sz="half" idx="1"/>
          </p:nvPr>
        </p:nvSpPr>
        <p:spPr>
          <a:xfrm>
            <a:off x="717550" y="2009140"/>
            <a:ext cx="7749540" cy="186563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mhkAABY0AACFJQAAAAAAAA=="/>
              </a:ext>
            </a:extLst>
          </p:cNvSpPr>
          <p:nvPr>
            <p:ph type="obj" sz="half" idx="2"/>
          </p:nvPr>
        </p:nvSpPr>
        <p:spPr>
          <a:xfrm>
            <a:off x="717550" y="4161790"/>
            <a:ext cx="7749540" cy="193738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Rectangle 6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cCYAAAg0AABAKQAAAAAAAA=="/>
              </a:ext>
            </a:extLst>
          </p:cNvSpPr>
          <p:nvPr>
            <p:ph type="sldNum" sz="quarter" idx="1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 b="0">
                <a:solidFill>
                  <a:schemeClr val="tx1"/>
                </a:solidFill>
              </a:defRPr>
            </a:pPr>
            <a:fld id="{3F7E763F-71D2-2B80-9CC6-87D538886AD2}" type="slidenum">
              <a:t/>
            </a:fld>
          </a:p>
        </p:txBody>
      </p:sp>
      <p:sp>
        <p:nvSpPr>
          <p:cNvPr id="6" name="Rectangle 5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cCYAAAglAABAKQAAAAAAAA=="/>
              </a:ext>
            </a:extLst>
          </p:cNvSpPr>
          <p:nvPr>
            <p:ph type="ftr" sz="quarter" idx="1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 b="0">
                <a:solidFill>
                  <a:schemeClr val="tx1"/>
                </a:solidFill>
              </a:defRPr>
            </a:pPr>
          </a:p>
        </p:txBody>
      </p:sp>
      <p:sp>
        <p:nvSpPr>
          <p:cNvPr id="7" name="Rectangle 4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cCYAAPAPAABAKQAAAAAAAA=="/>
              </a:ext>
            </a:extLst>
          </p:cNvSpPr>
          <p:nvPr>
            <p:ph type="dt" sz="half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 b="0">
                <a:solidFill>
                  <a:schemeClr val="tx1"/>
                </a:solidFill>
              </a:defRPr>
            </a:p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个内容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f6TjVRMAAAAlAAAAZAAAAA0AAAAAkAAAAEgAAACQAAAASAAAAAAAAAAB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iAMAABY0AACYCgAAAAAAAA=="/>
              </a:ext>
            </a:extLst>
          </p:cNvSpPr>
          <p:nvPr>
            <p:ph type="title"/>
          </p:nvPr>
        </p:nvSpPr>
        <p:spPr>
          <a:xfrm>
            <a:off x="717550" y="574040"/>
            <a:ext cx="7749540" cy="11480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XAwAAF4bAADWFwAAAAAAAA=="/>
              </a:ext>
            </a:extLst>
          </p:cNvSpPr>
          <p:nvPr>
            <p:ph type="obj" sz="quarter" idx="1"/>
          </p:nvPr>
        </p:nvSpPr>
        <p:spPr>
          <a:xfrm>
            <a:off x="717550" y="2009140"/>
            <a:ext cx="3731260" cy="186563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iHQAAXAwAABY0AADWFwAAAAAAAA=="/>
              </a:ext>
            </a:extLst>
          </p:cNvSpPr>
          <p:nvPr>
            <p:ph type="obj" sz="quarter" idx="2"/>
          </p:nvPr>
        </p:nvSpPr>
        <p:spPr>
          <a:xfrm>
            <a:off x="4735830" y="2009140"/>
            <a:ext cx="3731260" cy="186563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4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mhkAAF4bAACFJQAAAAAAAA=="/>
              </a:ext>
            </a:extLst>
          </p:cNvSpPr>
          <p:nvPr>
            <p:ph type="obj" sz="quarter" idx="3"/>
          </p:nvPr>
        </p:nvSpPr>
        <p:spPr>
          <a:xfrm>
            <a:off x="717550" y="4161790"/>
            <a:ext cx="3731260" cy="193738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对象3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iHQAAmhkAABY0AACFJQAAAAAAAA=="/>
              </a:ext>
            </a:extLst>
          </p:cNvSpPr>
          <p:nvPr>
            <p:ph type="obj" sz="quarter" idx="4"/>
          </p:nvPr>
        </p:nvSpPr>
        <p:spPr>
          <a:xfrm>
            <a:off x="4735830" y="4161790"/>
            <a:ext cx="3731260" cy="193738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7" name="Rectangle 6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cCYAAAg0AABAKQAAAAAAAA=="/>
              </a:ext>
            </a:extLst>
          </p:cNvSpPr>
          <p:nvPr>
            <p:ph type="sldNum" sz="quarter" idx="1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 b="0">
                <a:solidFill>
                  <a:schemeClr val="tx1"/>
                </a:solidFill>
              </a:defRPr>
            </a:pPr>
            <a:fld id="{3F7E40FD-B3D2-2BB6-9CC6-45E30E886A10}" type="slidenum">
              <a:t/>
            </a:fld>
          </a:p>
        </p:txBody>
      </p:sp>
      <p:sp>
        <p:nvSpPr>
          <p:cNvPr id="8" name="Rectangle 5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cCYAAAglAABAKQAAAAAAAA=="/>
              </a:ext>
            </a:extLst>
          </p:cNvSpPr>
          <p:nvPr>
            <p:ph type="ftr" sz="quarter" idx="1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 b="0">
                <a:solidFill>
                  <a:schemeClr val="tx1"/>
                </a:solidFill>
              </a:defRPr>
            </a:pPr>
          </a:p>
        </p:txBody>
      </p:sp>
      <p:sp>
        <p:nvSpPr>
          <p:cNvPr id="9" name="Rectangle 4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cCYAAPAPAABAKQAAAAAAAA=="/>
              </a:ext>
            </a:extLst>
          </p:cNvSpPr>
          <p:nvPr>
            <p:ph type="dt" sz="half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 b="0">
                <a:solidFill>
                  <a:schemeClr val="tx1"/>
                </a:solidFill>
              </a:defRPr>
            </a:p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和两个栏目，右侧栏目具有分割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f6TjVRMAAAAlAAAAZAAAAA0AAAAAkAAAAEgAAACQAAAASAAAAAAAAAAB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iAMAABY0AACYCgAAAAAAAA=="/>
              </a:ext>
            </a:extLst>
          </p:cNvSpPr>
          <p:nvPr>
            <p:ph type="title"/>
          </p:nvPr>
        </p:nvSpPr>
        <p:spPr>
          <a:xfrm>
            <a:off x="717550" y="574040"/>
            <a:ext cx="7749540" cy="11480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BAAAXAwAAF4bAACFJQAAAAAAAA=="/>
              </a:ext>
            </a:extLst>
          </p:cNvSpPr>
          <p:nvPr>
            <p:ph type="obj" sz="half" idx="1"/>
          </p:nvPr>
        </p:nvSpPr>
        <p:spPr>
          <a:xfrm>
            <a:off x="717550" y="2009140"/>
            <a:ext cx="3731260" cy="409003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iHQAAXAwAABY0AADWFwAAAAAAAA=="/>
              </a:ext>
            </a:extLst>
          </p:cNvSpPr>
          <p:nvPr>
            <p:ph type="obj" sz="quarter" idx="2"/>
          </p:nvPr>
        </p:nvSpPr>
        <p:spPr>
          <a:xfrm>
            <a:off x="4735830" y="2009140"/>
            <a:ext cx="3731260" cy="186563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iHQAAmhkAABY0AACFJQAAAAAAAA=="/>
              </a:ext>
            </a:extLst>
          </p:cNvSpPr>
          <p:nvPr>
            <p:ph type="obj" sz="quarter" idx="3"/>
          </p:nvPr>
        </p:nvSpPr>
        <p:spPr>
          <a:xfrm>
            <a:off x="4735830" y="4161790"/>
            <a:ext cx="3731260" cy="193738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Rectangle 6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cCYAAAg0AABAKQAAAAAAAA=="/>
              </a:ext>
            </a:extLst>
          </p:cNvSpPr>
          <p:nvPr>
            <p:ph type="sldNum" sz="quarter" idx="1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r">
              <a:defRPr lang="en-us" sz="1400" b="0">
                <a:solidFill>
                  <a:schemeClr val="tx1"/>
                </a:solidFill>
              </a:defRPr>
            </a:pPr>
            <a:fld id="{3F7E0924-6AD2-2BFF-9CC6-9CAA47886AC9}" type="slidenum">
              <a:t/>
            </a:fld>
          </a:p>
        </p:txBody>
      </p:sp>
      <p:sp>
        <p:nvSpPr>
          <p:cNvPr id="7" name="Rectangle 5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cCYAAAglAABAKQAAAAAAAA=="/>
              </a:ext>
            </a:extLst>
          </p:cNvSpPr>
          <p:nvPr>
            <p:ph type="ftr" sz="quarter" idx="1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algn="ctr">
              <a:defRPr lang="zh-cn" sz="1400" b="0">
                <a:solidFill>
                  <a:schemeClr val="tx1"/>
                </a:solidFill>
              </a:defRPr>
            </a:pPr>
          </a:p>
        </p:txBody>
      </p:sp>
      <p:sp>
        <p:nvSpPr>
          <p:cNvPr id="8" name="Rectangle 4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cCYAAPAPAABAKQAAAAAAAA=="/>
              </a:ext>
            </a:extLst>
          </p:cNvSpPr>
          <p:nvPr>
            <p:ph type="dt" sz="half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 sz="1400" b="0">
                <a:solidFill>
                  <a:schemeClr val="tx1"/>
                </a:solidFill>
              </a:defRPr>
            </a:pPr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  <a:extLst>
              <a:ext uri="smNativeData">
                <pr:smNativeData xmlns:pr="pr" val="SMDATA_12_f6TjVRMAAAAlAAAAZAAAAA0AAAAAkAAAAEgAAACQAAAASAAAAAAAAAAB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wAMAAAg0AADICgAAAAAAAA=="/>
              </a:ext>
            </a:extLst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4400" b="1" i="0" u="none" strike="noStrike" kern="1" spc="0" baseline="0">
                <a:solidFill>
                  <a:schemeClr val="tx2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1pPr>
            <a:lvl2pPr marL="4572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4400" b="1" i="0" u="none" strike="noStrike" kern="1" spc="0" baseline="0">
                <a:solidFill>
                  <a:schemeClr val="tx2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2pPr>
            <a:lvl3pPr marL="9144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4400" b="1" i="0" u="none" strike="noStrike" kern="1" spc="0" baseline="0">
                <a:solidFill>
                  <a:schemeClr val="tx2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3pPr>
            <a:lvl4pPr marL="13716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4400" b="1" i="0" u="none" strike="noStrike" kern="1" spc="0" baseline="0">
                <a:solidFill>
                  <a:schemeClr val="tx2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4pPr>
            <a:lvl5pPr marL="18288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4400" b="1" i="0" u="none" strike="noStrike" kern="1" spc="0" baseline="0">
                <a:solidFill>
                  <a:schemeClr val="tx2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5pPr>
          </a:lstStyle>
          <a:p>
            <a:pPr>
              <a:defRPr lang="zh-cn"/>
            </a:pPr>
            <a:r>
              <a:t>单击此处编辑母版标题样式</a:t>
            </a:r>
          </a:p>
        </p:txBody>
      </p:sp>
      <p:sp>
        <p:nvSpPr>
          <p:cNvPr id="3" name="Rectangle 3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MAwAAAg0AACAJQAAAAAAAA=="/>
              </a:ext>
            </a:extLst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342900" marR="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 lang="zh-cn" sz="3200" b="1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1pPr>
            <a:lvl2pPr marL="742950" marR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–"/>
              <a:tabLst/>
              <a:defRPr lang="zh-cn" sz="2800" b="1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2pPr>
            <a:lvl3pPr marL="11430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 lang="zh-cn" sz="2400" b="1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3pPr>
            <a:lvl4pPr marL="16002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–"/>
              <a:tabLst/>
              <a:defRPr lang="zh-cn" sz="2000" b="1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4pPr>
            <a:lvl5pPr marL="2057400" marR="0" indent="-228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»"/>
              <a:tabLst/>
              <a:defRPr lang="zh-cn" sz="2000" b="1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lvl5pPr>
          </a:lstStyle>
          <a:p>
            <a:pPr>
              <a:defRPr lang="zh-cn"/>
            </a:pPr>
            <a:r>
              <a:t>单击此处编辑母版文本样式</a:t>
            </a:r>
          </a:p>
          <a:p>
            <a:pPr lvl="1">
              <a:defRPr lang="zh-cn"/>
            </a:pPr>
            <a:r>
              <a:t>第二级</a:t>
            </a:r>
          </a:p>
          <a:p>
            <a:pPr lvl="2">
              <a:defRPr lang="zh-cn"/>
            </a:pPr>
            <a:r>
              <a:t>第三级</a:t>
            </a:r>
          </a:p>
          <a:p>
            <a:pPr lvl="3">
              <a:defRPr lang="zh-cn"/>
            </a:pPr>
            <a:r>
              <a:t>第四级</a:t>
            </a:r>
          </a:p>
          <a:p>
            <a:pPr lvl="4">
              <a:defRPr lang="zh-cn"/>
            </a:pPr>
            <a:r>
              <a:t>第五级</a:t>
            </a:r>
          </a:p>
        </p:txBody>
      </p:sp>
      <p:sp>
        <p:nvSpPr>
          <p:cNvPr id="4" name="Rectangle 4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cCYAAPAPAABAKQAAAAAAAA=="/>
              </a:ext>
            </a:extLst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4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pPr>
          </a:p>
        </p:txBody>
      </p:sp>
      <p:sp>
        <p:nvSpPr>
          <p:cNvPr id="5" name="Rectangle 5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EwAAcCYAAAglAABAKQAAAAAAAA=="/>
              </a:ext>
            </a:extLst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4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pPr>
          </a:p>
        </p:txBody>
      </p:sp>
      <p:sp>
        <p:nvSpPr>
          <p:cNvPr id="6" name="Rectangle 6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QKAAAcCYAAAg0AABAKQAAAAAAAA=="/>
              </a:ext>
            </a:extLst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400" b="0" i="0" u="none" strike="noStrike" kern="1" spc="0" baseline="0">
                <a:solidFill>
                  <a:schemeClr val="tx1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pPr>
            <a:fld id="{3F7E574E-00D2-2BA1-9CC6-F6F419886AA3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 spd="fast">
    <p:random/>
    <p:extLst>
      <p:ext uri="smNativeData">
        <pr:smNativeData xmlns:pr="pr" val="f6TjVQAAAAAgAwAAAAAAAAEAAAAAAAAAAAAAAAAAAAAAAAAAAQAAAAAAAAAAAAAAAAAAAAAAAAAAAAAA"/>
      </p:ext>
    </p:extLst>
  </p:transition>
  <p:hf sldNum="0" hdr="0" ftr="0" dt="0"/>
  <p:txStyles>
    <p:titleStyle>
      <a:lvl1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4400" b="1" i="0" u="none" strike="noStrike" kern="1" spc="0" baseline="0">
          <a:solidFill>
            <a:schemeClr val="tx2"/>
          </a:solidFill>
          <a:effectLst/>
          <a:latin typeface="Times New Roman" pitchFamily="1" charset="0"/>
          <a:ea typeface="宋体" pitchFamily="0" charset="134"/>
          <a:cs typeface="Times New Roman" pitchFamily="1" charset="0"/>
        </a:defRPr>
      </a:lvl1pPr>
      <a:lvl2pPr marL="45720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4400" b="1" i="0" u="none" strike="noStrike" kern="1" spc="0" baseline="0">
          <a:solidFill>
            <a:schemeClr val="tx2"/>
          </a:solidFill>
          <a:effectLst/>
          <a:latin typeface="Times New Roman" pitchFamily="1" charset="0"/>
          <a:ea typeface="宋体" pitchFamily="0" charset="134"/>
          <a:cs typeface="Times New Roman" pitchFamily="1" charset="0"/>
        </a:defRPr>
      </a:lvl2pPr>
      <a:lvl3pPr marL="91440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4400" b="1" i="0" u="none" strike="noStrike" kern="1" spc="0" baseline="0">
          <a:solidFill>
            <a:schemeClr val="tx2"/>
          </a:solidFill>
          <a:effectLst/>
          <a:latin typeface="Times New Roman" pitchFamily="1" charset="0"/>
          <a:ea typeface="宋体" pitchFamily="0" charset="134"/>
          <a:cs typeface="Times New Roman" pitchFamily="1" charset="0"/>
        </a:defRPr>
      </a:lvl3pPr>
      <a:lvl4pPr marL="137160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4400" b="1" i="0" u="none" strike="noStrike" kern="1" spc="0" baseline="0">
          <a:solidFill>
            <a:schemeClr val="tx2"/>
          </a:solidFill>
          <a:effectLst/>
          <a:latin typeface="Times New Roman" pitchFamily="1" charset="0"/>
          <a:ea typeface="宋体" pitchFamily="0" charset="134"/>
          <a:cs typeface="Times New Roman" pitchFamily="1" charset="0"/>
        </a:defRPr>
      </a:lvl4pPr>
      <a:lvl5pPr marL="182880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4400" b="1" i="0" u="none" strike="noStrike" kern="1" spc="0" baseline="0">
          <a:solidFill>
            <a:schemeClr val="tx2"/>
          </a:solidFill>
          <a:effectLst/>
          <a:latin typeface="Times New Roman" pitchFamily="1" charset="0"/>
          <a:ea typeface="宋体" pitchFamily="0" charset="134"/>
          <a:cs typeface="Times New Roman" pitchFamily="1" charset="0"/>
        </a:defRPr>
      </a:lvl5pPr>
    </p:titleStyle>
    <p:bodyStyle>
      <a:lvl1pPr marL="342900" marR="0" indent="-3429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lang="zh-cn" sz="3200" b="1" i="0" u="none" strike="noStrike" kern="1" spc="0" baseline="0">
          <a:solidFill>
            <a:schemeClr val="tx1"/>
          </a:solidFill>
          <a:effectLst/>
          <a:latin typeface="Times New Roman" pitchFamily="1" charset="0"/>
          <a:ea typeface="宋体" pitchFamily="0" charset="134"/>
          <a:cs typeface="Times New Roman" pitchFamily="1" charset="0"/>
        </a:defRPr>
      </a:lvl1pPr>
      <a:lvl2pPr marL="742950" marR="0" indent="-28575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lang="zh-cn" sz="2800" b="1" i="0" u="none" strike="noStrike" kern="1" spc="0" baseline="0">
          <a:solidFill>
            <a:schemeClr val="tx1"/>
          </a:solidFill>
          <a:effectLst/>
          <a:latin typeface="Times New Roman" pitchFamily="1" charset="0"/>
          <a:ea typeface="宋体" pitchFamily="0" charset="134"/>
          <a:cs typeface="Times New Roman" pitchFamily="1" charset="0"/>
        </a:defRPr>
      </a:lvl2pPr>
      <a:lvl3pPr marL="11430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lang="zh-cn" sz="2400" b="1" i="0" u="none" strike="noStrike" kern="1" spc="0" baseline="0">
          <a:solidFill>
            <a:schemeClr val="tx1"/>
          </a:solidFill>
          <a:effectLst/>
          <a:latin typeface="Times New Roman" pitchFamily="1" charset="0"/>
          <a:ea typeface="宋体" pitchFamily="0" charset="134"/>
          <a:cs typeface="Times New Roman" pitchFamily="1" charset="0"/>
        </a:defRPr>
      </a:lvl3pPr>
      <a:lvl4pPr marL="16002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lang="zh-cn" sz="2000" b="1" i="0" u="none" strike="noStrike" kern="1" spc="0" baseline="0">
          <a:solidFill>
            <a:schemeClr val="tx1"/>
          </a:solidFill>
          <a:effectLst/>
          <a:latin typeface="Times New Roman" pitchFamily="1" charset="0"/>
          <a:ea typeface="宋体" pitchFamily="0" charset="134"/>
          <a:cs typeface="Times New Roman" pitchFamily="1" charset="0"/>
        </a:defRPr>
      </a:lvl4pPr>
      <a:lvl5pPr marL="2057400" marR="0" indent="-2286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»"/>
        <a:tabLst/>
        <a:defRPr lang="zh-cn" sz="2000" b="1" i="0" u="none" strike="noStrike" kern="1" spc="0" baseline="0">
          <a:solidFill>
            <a:schemeClr val="tx1"/>
          </a:solidFill>
          <a:effectLst/>
          <a:latin typeface="Times New Roman" pitchFamily="1" charset="0"/>
          <a:ea typeface="宋体" pitchFamily="0" charset="134"/>
          <a:cs typeface="Times New Roman" pitchFamily="1" charset="0"/>
        </a:defRPr>
      </a:lvl5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Times New Roman" pitchFamily="1" charset="0"/>
          <a:ea typeface="宋体" pitchFamily="0" charset="134"/>
          <a:cs typeface="Times New Roman" pitchFamily="1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Times New Roman" pitchFamily="1" charset="0"/>
          <a:ea typeface="宋体" pitchFamily="0" charset="134"/>
          <a:cs typeface="Times New Roman" pitchFamily="1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Times New Roman" pitchFamily="1" charset="0"/>
          <a:ea typeface="宋体" pitchFamily="0" charset="134"/>
          <a:cs typeface="Times New Roman" pitchFamily="1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Times New Roman" pitchFamily="1" charset="0"/>
          <a:ea typeface="宋体" pitchFamily="0" charset="134"/>
          <a:cs typeface="Times New Roman" pitchFamily="1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Times New Roman" pitchFamily="1" charset="0"/>
          <a:ea typeface="宋体" pitchFamily="0" charset="134"/>
          <a:cs typeface="Times New Roman" pitchFamily="1" charset="0"/>
        </a:defRPr>
      </a:lvl5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/Relationships>
</file>

<file path=ppt/slides/_rels/slide1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video" Target="file:///F:\Youku%20Files\transcode\&#12304;&#29233;&#22269;&#20027;&#20041;&#12305;&#20851;&#20110;&#38035;&#40060;&#23707;&#30340;&#23459;&#20256;&#29255;.avi" TargetMode="External"/><Relationship Id="rId3" Type="http://schemas.openxmlformats.org/officeDocument/2006/relationships/image" Target="../media/image9.png"/></Relationships>
</file>

<file path=ppt/slides/_rels/slide1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extLst>
              <a:ext uri="smNativeData">
                <pr:smNativeData xmlns:pr="pr" val="SMDATA_13_f6TjVRMAAAAlAAAAEAAAAA0AAAAAkAAAAEgAAACQAAAASAAAAAAAAAAAAAAAAAAAAAEAAABQAAAAAAAAAAAAAAAAAAAAAADgPwAAAAAAAOA/AAAAAAAA4D8AAAAAAADgPwAAAAAAAOA/AAAAAAAA4D8AAAAAAADgPwAAAAAAAOA/AAAAAAAA4D8CAAAAjAAAAAEAAAADAAAApgOrAKYDqwAAAAAAAAAAAAAAAAAAAAAAAAAAAAAAAAAAAAAAeAAAAAEAAABAAAAAZAAAAAAAAABoAQAAAAAAAAUAAAALAAAA6BdmABoAAADuPxcALwAAAP//AABAAAAAGo1IAE4AAAAIGfsAAAAAAAAAAAAAAAAAAAAAAAAAAAAAAAAAFAAAADwAAAABAAAAAAAAAOrq6gAUAAAAAQAAACMAAAAjAAAAIwAAAB4AAAAAAAAAZAAAAGQAAAAAAAAAZAAAAGQAAAAVAAAAYAAAAAAAAAAAAAAADwAAACADAAAAAAAAAAAAAAEAAACgMgAAVgcAAKr4//8BAAAAf39/AAEAAABkAAAAAAAAABQAAABAHwAAAAAAACYAAAAAAAAAwOD//wAAAAAmAAAAZAAAABYAAABMAAAAAQAAAAAAAAAGAAAAAAAAAAEAAADAwMAAFAAAACgAAAAoAAAAZAAAADIAAADGDQAAy8vLABQAAAAoAAAAKAAAAGQAAAAyAAAAxg0AAAYAAABRAAAATlOHZbBlT5sAAAAAAAAAAAAAAAAAAAAAAAAAAAAAAAAAAAAAAAAAAAAAAAAAAAAAAAAAAAAAAAAAAAAAAAAAABAOAAABAAAACWQAAABkAAAAFwAAABQAAAAAAAAAAAAAAP9/AAD/fwAAAAAAAAkAAAAEAAAAAAAAAAwAAAAQAAAAAAAAAAAAAAAAAAAAAAAAAB4AAABoAAAAAAAAAAAAAAAAAAAAAAAAAAAAAAAQJwAAECcAAAAAAAAAAAAAAAAAAAAAAAAAAAAAAAAAAAAAAAAAAAAAFAAAAAAAAADAwP8AAAAAAGQAAAAyAAAAAAAAAGQAAAAAAAAAf39/AAoAAAAfAAAAVAAAAKYDqwCmA6sA6BdmAO4/FwD//wAAGo1IAAgZ+wAAAAAAAAAAAAAAAADq6uoAf39/AMDAwADLy8sAwMD/AH9/fwAAAAAAAAAAAAAAAAAAAAAAAAAAACEAAAAYAAAAFAAAAPoFAADSAwAAYzEAAAEOAAAAAAAA"/>
              </a:ext>
            </a:extLst>
          </p:cNvSpPr>
          <p:nvPr/>
        </p:nvSpPr>
        <p:spPr>
          <a:xfrm>
            <a:off x="971550" y="621030"/>
            <a:ext cx="7056755" cy="16554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pAutoFit/>
          </a:bodyPr>
          <a:lstStyle/>
          <a:p>
            <a:pPr algn="ctr"/>
            <a:r>
              <a:rPr sz="3600" b="1" kern="100">
                <a:ln w="12700" cap="flat" cmpd="sng" algn="ctr">
                  <a:solidFill>
                    <a:srgbClr val="EAEAEA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gradFill flip="none" rotWithShape="0">
                  <a:gsLst>
                    <a:gs pos="0">
                      <a:srgbClr val="A603AB"/>
                    </a:gs>
                    <a:gs pos="11000">
                      <a:srgbClr val="E81766"/>
                    </a:gs>
                    <a:gs pos="26000">
                      <a:srgbClr val="EE3F17"/>
                    </a:gs>
                    <a:gs pos="47000">
                      <a:srgbClr val="FFFF00"/>
                    </a:gs>
                    <a:gs pos="64000">
                      <a:srgbClr val="1A8D48"/>
                    </a:gs>
                    <a:gs pos="78000">
                      <a:srgbClr val="0819FB"/>
                    </a:gs>
                    <a:gs pos="100000">
                      <a:srgbClr val="A603AB"/>
                    </a:gs>
                  </a:gsLst>
                  <a:lin ang="0" scaled="0"/>
                  <a:tileRect/>
                </a:gradFill>
                <a:effectLst>
                  <a:outerShdw blurRad="12700" dist="35921" dir="2700000" sy="50000" kx="2115600" algn="bl">
                    <a:srgbClr val="C0C0C0">
                      <a:alpha val="80000"/>
                    </a:srgbClr>
                  </a:outerShdw>
                </a:effectLst>
                <a:latin typeface="华文新魏"/>
              </a:rPr>
              <a:t>弘扬爱国主义思想，</a:t>
            </a:r>
          </a:p>
        </p:txBody>
      </p:sp>
      <p:sp>
        <p:nvSpPr>
          <p:cNvPr id="3" name="WordArt 3"/>
          <p:cNvSpPr>
            <a:extLst>
              <a:ext uri="smNativeData">
                <pr:smNativeData xmlns:pr="pr" val="SMDATA_13_f6TjVRMAAAAlAAAAEAAAAA0AAAAAkAAAAEgAAACQAAAASAAAAAAAAAAAAAAAAAAAAAEAAABQAAAADhDM0eP31r8AAAAAAADgPwAAAAAAAOA/AAAAAAAA4D8AAAAAAADgPwAAAAAAAOA/AAAAAAAA4D8AAAAAAADgPwAAAAAAAOA/AAAAAAAA4D8CAAAAjAAAAAEAAAADAAAAZgDMAMwAzAAAAAAAAAAAAAAAAAAAAAAAAAAAAAAAAAAAAAAAeAAAAAEAAABAAAAAAAAAAGQAAAAOAQAAAAAAAAAAAAAAAAAAAAAAAAAAAAAAAAAAAAAAAAAAAAAAAAAAAAAAAAAAAAAAAAAAAAAAAAAAAAAAAAAAAAAAAAAAAAAAAAAAFAAAADwAAAABAAAAAAAAAMyZ/wAPAAAAAQAAACMAAAAjAAAAIwAAAB4AAAAAAAAAZAAAAGQAAAAAAAAAZAAAAGQAAAAVAAAAYAAAAAAAAAAAAAAADwAAACADAAAAAAAAAAAAAAEAAACgMgAAVgcAAKr4//8BAAAAf39/AAEAAABkAAAAAAAAABQAAABAHwAAAAAAACYAAAAAAAAAwOD//wAAAAAmAAAAZAAAABYAAABMAAAAAQAAAAAAAAAEAAAAAAAAAAEAAACZmf8AFAAAADwAAAA8AAAAZAAAAGQAAAAAAAAAy8vLABQAAAA8AAAAPAAAAGQAAABkAAAAAAAAAAYAAABRAAAATlOHZbBlT5sAAAAAAAAAAAAAAAAAAAAAAAAAAAAAAAAAAAAAAAAAAAAAAAAAAAAAAAAAAAAAAAAAAAAAAAAAABAOAAABAAAACWQAAABkAAAAFwAAABQAAAAAAAAAAAAAAP9/AAD/fwAAAAAAAAkAAAAEAAAAAAAAAAwAAAAQAAAAAAAAAAAAAAAAAAAAAAAAAB4AAABoAAAAAAAAAAAAAAAAAAAAAAAAAAAAAAAQJwAAECcAAAAAAAAAAAAAAAAAAAAAAAAAAAAAAAAAAAAAAAAAAAAAFAAAAAAAAADAwP8AAAAAAGQAAAAyAAAAAAAAAGQAAAAAAAAAf39/AAoAAAAfAAAAVAAAAGYAzADMAMwAAAAAAAAAAAAAAAAAAAAAAAAAAAAAAAAAAAAAAAAAAADMmf8Af39/AJmZ/wDLy8sAwMD/AH9/fwAAAAAAAAAAAAAAAAAAAAAAAAAAACEAAAAYAAAAFAAAAA0RAAA5EAAAXzUAAPwaAAAAAAAA"/>
              </a:ext>
            </a:extLst>
          </p:cNvSpPr>
          <p:nvPr/>
        </p:nvSpPr>
        <p:spPr>
          <a:xfrm>
            <a:off x="2771775" y="2637155"/>
            <a:ext cx="5904230" cy="17494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spAutoFit/>
          </a:bodyPr>
          <a:lstStyle/>
          <a:p>
            <a:pPr algn="ctr"/>
            <a:r>
              <a:rPr sz="3600" b="1" kern="100">
                <a:ln w="9525" cap="flat" cmpd="sng" algn="ctr">
                  <a:solidFill>
                    <a:srgbClr val="CC99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gradFill flip="none"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0"/>
                  <a:tileRect/>
                </a:gradFill>
                <a:effectLst>
                  <a:outerShdw blurRad="12700" dist="53882" dir="2700000" algn="ctr">
                    <a:srgbClr val="9999FF">
                      <a:alpha val="80000"/>
                    </a:srgbClr>
                  </a:outerShdw>
                </a:effectLst>
                <a:latin typeface="华文新魏"/>
              </a:rPr>
              <a:t>做新时代有为青年</a:t>
            </a:r>
          </a:p>
        </p:txBody>
      </p:sp>
      <p:sp>
        <p:nvSpPr>
          <p:cNvPr id="4" name="Text Box 4"/>
          <p:cNvSpPr>
            <a:extLst>
              <a:ext uri="smNativeData">
                <pr:smNativeData xmlns:pr="pr" val="SMDATA_12_f6TjVRMAAAAlAAAAZAAAAE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zJkF////AQAAAAAAAAAAAAAAAAAAAAAAAAAAAAAAAAAAAAAAAAAAAAAAAn9/fwCAgIADzMzMAMDA/wB/f38AAAAAAAAAAAAAAAAAAAAAAAAAAAAhAAAAGAAAABQAAABBFwAAzxoAALU2AAAxIgAAAAAAAA=="/>
              </a:ext>
            </a:extLst>
          </p:cNvSpPr>
          <p:nvPr/>
        </p:nvSpPr>
        <p:spPr>
          <a:xfrm>
            <a:off x="3780155" y="4358005"/>
            <a:ext cx="5113020" cy="12001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r" defTabSz="914400">
              <a:lnSpc>
                <a:spcPct val="100000"/>
              </a:lnSpc>
              <a:spcBef>
                <a:spcPts val="2160"/>
              </a:spcBef>
              <a:spcAft>
                <a:spcPts val="0"/>
              </a:spcAft>
              <a:buNone/>
              <a:tabLst/>
              <a:defRPr lang="zh-cn" sz="2800" b="1" i="0" u="none" strike="noStrike" kern="1" spc="0" baseline="0">
                <a:solidFill>
                  <a:srgbClr val="008000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pPr>
            <a:r>
              <a:rPr lang="en-us" sz="3600">
                <a:solidFill>
                  <a:srgbClr val="006600"/>
                </a:solidFill>
              </a:rPr>
              <a:t>——</a:t>
            </a:r>
            <a:r>
              <a:rPr lang="en-us" sz="3600">
                <a:solidFill>
                  <a:srgbClr val="006600"/>
                </a:solidFill>
                <a:latin typeface="黑体" pitchFamily="3" charset="134"/>
                <a:ea typeface="黑体" pitchFamily="3" charset="134"/>
                <a:cs typeface="Times New Roman" pitchFamily="1" charset="0"/>
              </a:rPr>
              <a:t>15</a:t>
            </a:r>
            <a:r>
              <a:rPr lang="zh-cn" sz="3600">
                <a:solidFill>
                  <a:srgbClr val="006600"/>
                </a:solidFill>
                <a:latin typeface="黑体" pitchFamily="3" charset="134"/>
                <a:ea typeface="黑体" pitchFamily="3" charset="134"/>
                <a:cs typeface="Times New Roman" pitchFamily="1" charset="0"/>
              </a:rPr>
              <a:t>级软件工程系软件一班爱国主义演讲</a:t>
            </a:r>
            <a:endParaRPr lang="zh-cn" sz="3600">
              <a:solidFill>
                <a:srgbClr val="006600"/>
              </a:solidFill>
              <a:latin typeface="黑体" pitchFamily="3" charset="134"/>
              <a:ea typeface="黑体" pitchFamily="3" charset="134"/>
              <a:cs typeface="Times New Roman" pitchFamily="1" charset="0"/>
            </a:endParaRPr>
          </a:p>
        </p:txBody>
      </p:sp>
      <p:sp>
        <p:nvSpPr>
          <p:cNvPr id="5" name="Text Box 5"/>
          <p:cNvSpPr>
            <a:extLst>
              <a:ext uri="smNativeData">
                <pr:smNativeData xmlns:pr="pr" val="SMDATA_12_f6TjVRMAAAAlAAAAZAAAAE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zJkF////AQAAAAAAAAAAAAAAAAAAAAAAAAAAAAAAAAAAAAAAAAAAAAAAAn9/fwCAgIADzMzMAMDA/wB/f38AAAAAAAAAAAAAAAAAAAAAAAAAAAAhAAAAGAAAABQAAADQFgAAJyQAAEU2AAAZKAAAAAAAAA=="/>
              </a:ext>
            </a:extLst>
          </p:cNvSpPr>
          <p:nvPr/>
        </p:nvSpPr>
        <p:spPr>
          <a:xfrm>
            <a:off x="3708400" y="5876925"/>
            <a:ext cx="5113655" cy="6413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r" defTabSz="914400">
              <a:lnSpc>
                <a:spcPct val="100000"/>
              </a:lnSpc>
              <a:spcBef>
                <a:spcPts val="2160"/>
              </a:spcBef>
              <a:spcAft>
                <a:spcPts val="0"/>
              </a:spcAft>
              <a:buNone/>
              <a:tabLst/>
              <a:defRPr lang="zh-cn" sz="3600" b="1" i="0" u="none" strike="noStrike" kern="1" spc="0" baseline="0">
                <a:solidFill>
                  <a:srgbClr val="006600"/>
                </a:solidFill>
                <a:effectLst/>
                <a:latin typeface="黑体" pitchFamily="3" charset="134"/>
                <a:ea typeface="黑体" pitchFamily="3" charset="134"/>
                <a:cs typeface="Times New Roman" pitchFamily="1" charset="0"/>
              </a:defRPr>
            </a:pPr>
            <a:r>
              <a:t>东坡下载站编辑整理</a:t>
            </a:r>
          </a:p>
        </p:txBody>
      </p:sp>
    </p:spTree>
  </p:cSld>
  <p:clrMapOvr>
    <a:masterClrMapping/>
  </p:clrMapOvr>
  <p:transition spd="fast">
    <p:random/>
    <p:extLst>
      <p:ext uri="smNativeData">
        <pr:smNativeData xmlns:pr="pr" val="f6TjVQAAAAAgAwAAAAAAAAEAAAAAAAAAAAAAAAAAAAAAAAAAAQ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  <a:extLst>
              <a:ext uri="smNativeData">
                <pr:smNativeData xmlns:pr="pr" val="SMDATA_12_f6TjVRMAAAAlAAAAZAAAAA0AAAAAkAAAAEgAAACQAAAASAAAAAAAAAAB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zJkF////AQAAAAAAAAAAAAAAAAAAAAAAAAAAAAAAAAAAAAAAAAAAAAAAAn9/fwCAgIADzMzMAMDA/wB/f38AAAAAAAAAAAAAAAAAAAAAAAAAAAAhAAAAGAAAABQAAAAFGQAAJgUAAGgpAACHCAAAAAAAAA=="/>
              </a:ext>
            </a:extLst>
          </p:cNvSpPr>
          <p:nvPr>
            <p:ph type="title"/>
          </p:nvPr>
        </p:nvSpPr>
        <p:spPr>
          <a:xfrm>
            <a:off x="4067175" y="836930"/>
            <a:ext cx="2663825" cy="54927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/>
            </a:pPr>
            <a:r>
              <a:rPr lang="zh-cn" sz="4000">
                <a:solidFill>
                  <a:srgbClr val="FF3300"/>
                </a:solidFill>
              </a:rPr>
              <a:t>爱国典范</a:t>
            </a:r>
            <a:endParaRPr lang="zh-cn" sz="4000">
              <a:solidFill>
                <a:srgbClr val="FF3300"/>
              </a:solidFill>
            </a:endParaRPr>
          </a:p>
        </p:txBody>
      </p:sp>
      <p:pic>
        <p:nvPicPr>
          <p:cNvPr id="3" name="Picture 3" descr="5"/>
          <p:cNvPicPr>
            <a:picLocks noChangeAspect="1"/>
            <a:extLst>
              <a:ext uri="smNativeData">
                <pr:smNativeData xmlns:pr="pr" val="SMDATA_13_f6TjVRMAAAAlAAAAEQAAAC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AMyZBf///wEAAAAAAAAAAAAAAAAAAAAAAAAAAAAAAAAAAAAAAAAAAAAAAAB/f38AgICAA8zMzADAwP8Af39/AAAAAAAAAAAAAAAAAP///wAAAAAAIQAAABgAAAAUAAAAGwEAAAAAAACyDAAAORAAAAAAAAA="/>
              </a:ext>
            </a:extLst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179705" y="0"/>
            <a:ext cx="1884045" cy="26371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4" name="Picture 4" descr="1"/>
          <p:cNvPicPr>
            <a:picLocks noChangeAspect="1"/>
            <a:extLst>
              <a:ext uri="smNativeData">
                <pr:smNativeData xmlns:pr="pr" val="SMDATA_13_f6TjVRMAAAAlAAAAEQAAAC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AMyZBf///wEAAAAAAAAAAAAAAAAAAAAAAAAAAAAAAAAAAAAAAAAAAAAAAAB/f38AgICAA8zMzADAwP8Af39/AAAAAAAAAAAAAAAAAP///wAAAAAAIQAAABgAAAAUAAAAAAAAAGkPAABRGAAAMCoAAAAAAAA="/>
              </a:ext>
            </a:extLst>
          </p:cNvPicPr>
          <p:nvPr/>
        </p:nvPicPr>
        <p:blipFill>
          <a:blip xmlns:r="http://schemas.openxmlformats.org/officeDocument/2006/relationships" r:embed="rId4"/>
          <a:stretch>
            <a:fillRect/>
          </a:stretch>
        </p:blipFill>
        <p:spPr>
          <a:xfrm>
            <a:off x="0" y="2505075"/>
            <a:ext cx="3952875" cy="43529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5" name="Picture 5" descr="2"/>
          <p:cNvPicPr>
            <a:picLocks noChangeAspect="1"/>
            <a:extLst>
              <a:ext uri="smNativeData">
                <pr:smNativeData xmlns:pr="pr" val="SMDATA_13_f6TjVRMAAAAlAAAAEQAAAC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XAAAAFAAAAAAAAAAAAAAA/38AAP9/AAAAAAAACQAAAAQAAAAGM7MADAAAABAAAAAAAAAAAAAAAAAAAAAAAAAAHgAAAGgAAAAAAAAAAAAAAAAAAAAAAAAAAAAAABAnAAAQJwAAAAAAAAAAAAAAAAAAAAAAAAAAAAAAAAAAAAAAAAAAAAAUAAAAAAAAAMDA/wAAAAAAZAAAADIAAAAAAAAAZAAAAAAAAAB/f38ACgAAAB8AAABUAAAAAMyZBf///wEAAAAAAAAAAAAAAAAAAAAAAAAAAAAAAAAAAAAAAAAAAAAAAAB/f38AgICAA8zMzADAwP8Af39/AAAAAAAAAAAAAAAAAP///wAAAAAAIQAAABgAAAAUAAAAaykAAAAAAABAOAAAtggAAAAAAAA="/>
              </a:ext>
            </a:extLst>
          </p:cNvPicPr>
          <p:nvPr/>
        </p:nvPicPr>
        <p:blipFill>
          <a:blip xmlns:r="http://schemas.openxmlformats.org/officeDocument/2006/relationships" r:embed="rId5"/>
          <a:stretch>
            <a:fillRect/>
          </a:stretch>
        </p:blipFill>
        <p:spPr>
          <a:xfrm>
            <a:off x="6732905" y="0"/>
            <a:ext cx="2411095" cy="14160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6" name="Picture 6" descr="3"/>
          <p:cNvPicPr>
            <a:picLocks noChangeAspect="1"/>
            <a:extLst>
              <a:ext uri="smNativeData">
                <pr:smNativeData xmlns:pr="pr" val="SMDATA_13_f6TjVRMAAAAlAAAAEQAAAC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XAAAAFAAAAAAAAAAAAAAA/38AAP9/AAAAAAAACQAAAAQAAAAGM7MADAAAABAAAAAAAAAAAAAAAAAAAAAAAAAAHgAAAGgAAAAAAAAAAAAAAAAAAAAAAAAAAAAAABAnAAAQJwAAAAAAAAAAAAAAAAAAAAAAAAAAAAAAAAAAAAAAAAAAAAAUAAAAAAAAAMDA/wAAAAAAZAAAADIAAAAAAAAAZAAAAAAAAAB/f38ACgAAAB8AAABUAAAAAMyZBf///wEAAAAAAAAAAAAAAAAAAAAAAAAAAAAAAAAAAAAAAAAAAAAAAAB/f38AgICAA8zMzADAwP8Af39/AAAAAAAAAAAAAAAAAP///wAAAAAAIQAAABgAAAAUAAAAbhkAAMoIAABAOAAAMCoAAAAAAAA="/>
              </a:ext>
            </a:extLst>
          </p:cNvPicPr>
          <p:nvPr/>
        </p:nvPicPr>
        <p:blipFill>
          <a:blip xmlns:r="http://schemas.openxmlformats.org/officeDocument/2006/relationships" r:embed="rId6"/>
          <a:stretch>
            <a:fillRect/>
          </a:stretch>
        </p:blipFill>
        <p:spPr>
          <a:xfrm>
            <a:off x="4133850" y="1428750"/>
            <a:ext cx="5010150" cy="54292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7" name="Picture 7" descr="4"/>
          <p:cNvPicPr>
            <a:picLocks noChangeAspect="1"/>
            <a:extLst>
              <a:ext uri="smNativeData">
                <pr:smNativeData xmlns:pr="pr" val="SMDATA_13_f6TjVRMAAAAlAAAAEQAAAC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XAAAAFAAAAAAAAAAAAAAA/38AAP9/AAAAAAAACQAAAAQAAAAqAVWIDAAAABAAAAAAAAAAAAAAAAAAAAAAAAAAHgAAAGgAAAAAAAAAAAAAAAAAAAAAAAAAAAAAABAnAAAQJwAAAAAAAAAAAAAAAAAAAAAAAAAAAAAAAAAAAAAAAAAAAAAUAAAAAAAAAMDA/wAAAAAAZAAAADIAAAAAAAAAZAAAAAAAAAB/f38ACgAAAB8AAABUAAAAAMyZBf///wEAAAAAAAAAAAAAAAAAAAAAAAAAAAAAAAAAAAAAAAAAAAAAAAB/f38AgICAA8zMzADAwP8Af39/AAAAAAAAAAAAAAAAAP///wAAAAAAIQAAABgAAAAUAAAAEQ0AAEYAAACBGAAAgA8AAAAAAAA="/>
              </a:ext>
            </a:extLst>
          </p:cNvPicPr>
          <p:nvPr/>
        </p:nvPicPr>
        <p:blipFill>
          <a:blip xmlns:r="http://schemas.openxmlformats.org/officeDocument/2006/relationships" r:embed="rId7"/>
          <a:stretch>
            <a:fillRect/>
          </a:stretch>
        </p:blipFill>
        <p:spPr>
          <a:xfrm>
            <a:off x="2124075" y="44450"/>
            <a:ext cx="1859280" cy="247523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8" name="WordArt 8"/>
          <p:cNvSpPr>
            <a:extLst>
              <a:ext uri="smNativeData">
                <pr:smNativeData xmlns:pr="pr" val="SMDATA_13_f6TjVRMAAAAlAAAAEAAAAA0AAAAAkAAAAEgAAACQAAAASAAAAAAAAAAAAAAAAAAAAAEAAABQAAAADhDM0eP31r8AAAAAAADgPwAAAAAAAOA/AAAAAAAA4D8AAAAAAADgPwAAAAAAAOA/AAAAAAAA4D8AAAAAAADgPwAAAAAAAOA/AAAAAAAA4D8CAAAAjAAAAAEAAAADAAAAZgDMAMwAzAAAAAAAAAAAAAAAAAAAAAAAAAAAAAAAAAAAAAAAeAAAAAEAAABAAAAAAAAAAGQAAAAOAQAAAAAAAAAAAAAAAAAAAAAAAAAAAAAAAAAAAAAAAAAAAAAAAAAAAAAAAAAAAAAAAAAAAAAAAAAAAAAAAAAAAAAAAAAAAAAAAAAAFAAAADwAAAABAAAAAAAAAMyZ/wAPAAAAAQAAACMAAAAjAAAAIwAAAB4AAAAAAAAAZAAAAGQAAAAAAAAAZAAAAGQAAAAVAAAAYAAAAAAAAAAAAAAADwAAACADAAAAAAAAAAAAAAEAAACgMgAAVgcAAKr4//8BAAAAf39/AAEAAABkAAAAAAAAABQAAABAHwAAAAAAACYAAAAAAAAAwOD//wAAAAAmAAAAZAAAABYAAABMAAAAAQAAAAAAAAAEAAAAAAAAAAEAAACZmf8AFAAAADwAAAA8AAAAZAAAAGQAAAAAAAAAy8vLABQAAAA8AAAAPAAAAGQAAABkAAAAAAAAAAYAAABRAAAATlOHZUyId2kAAAAAAAAAAAAAAAAAAAAAAAAAAAAAAAAAAAAAAAAAAAAAAAAAAAAAAAAAAAAAAAAAAAAAAAAAABAOAAABAAAACWQAAABkAAAAFwAAABQAAAAAAAAAAAAAAP9/AAD/fwAAAAAAAAkAAAAEAAAAAAAAAAwAAAAQAAAAAAAAAAAAAAAAAAAAAAAAAB4AAABoAAAAAAAAAAAAAAAAAAAAAAAAAAAAAAAQJwAAECcAAAAAAAAAAAAAAAAAAAAAAAAAAAAAAAAAAAAAAAAAAAAAFAAAAAAAAADAwP8AAAAAAGQAAAAyAAAAAAAAAGQAAAAAAAAAf39/AAoAAAAfAAAAVAAAAGYAzADMAMwAAAAAAAAAAAAAAAAAAAAAAAAAAAAAAAAAAAAAAAAAAADMmf8Af39/AJmZ/wDLy8sAwMD/AH9/fwAAAAAAAAAAAAAAAAAAAAAAAAAAACEAAAAYAAAAFAAAAOkZAADV////hygAAI4GAAAAAAAA"/>
              </a:ext>
            </a:extLst>
          </p:cNvSpPr>
          <p:nvPr/>
        </p:nvSpPr>
        <p:spPr>
          <a:xfrm>
            <a:off x="4211955" y="-27305"/>
            <a:ext cx="2376170" cy="109283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spAutoFit/>
          </a:bodyPr>
          <a:lstStyle/>
          <a:p>
            <a:pPr algn="ctr"/>
            <a:r>
              <a:rPr sz="3600" b="1" kern="100">
                <a:ln w="9525" cap="flat" cmpd="sng" algn="ctr">
                  <a:solidFill>
                    <a:srgbClr val="CC99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gradFill flip="none"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0"/>
                  <a:tileRect/>
                </a:gradFill>
                <a:effectLst>
                  <a:outerShdw blurRad="12700" dist="53882" dir="2700000" algn="ctr">
                    <a:srgbClr val="9999FF">
                      <a:alpha val="80000"/>
                    </a:srgbClr>
                  </a:outerShdw>
                </a:effectLst>
                <a:latin typeface="华文行楷"/>
              </a:rPr>
              <a:t>第四环节</a:t>
            </a:r>
          </a:p>
        </p:txBody>
      </p:sp>
    </p:spTree>
  </p:cSld>
  <p:clrMapOvr>
    <a:masterClrMapping/>
  </p:clrMapOvr>
  <p:transition spd="fast">
    <p:random/>
    <p:extLst>
      <p:ext uri="smNativeData">
        <pr:smNativeData xmlns:pr="pr" val="f6TjVQAAAAAgAwAAAAAAAAEAAAAAAAAAAAAAAAAAAAAAAAAAAQ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  <p:extLst>
      <p:ext uri="smNativeData">
        <pr:smNativeData xmlns:pr="pr" val="f6TjVQIAAAAFAAAA/f///wEAAAA2AAAAAAAAAAABAAAAAAAAAAAAAA4AAAD/////AQAAACYAAAAAAAAAAAEAAAAAAAAAAAAA"/>
      </p:ext>
    </p:ext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  <a:extLst>
              <a:ext uri="smNativeData">
                <pr:smNativeData xmlns:pr="pr" val="SMDATA_12_f6TjVRMAAAAlAAAAZAAAAA0AAAAAkAAAAEgAAACQAAAASAAAAAAAAAAB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VBAAAAAAAAKU0AAAIBwAAAAAAAA=="/>
              </a:ext>
            </a:extLst>
          </p:cNvSpPr>
          <p:nvPr>
            <p:ph type="title"/>
          </p:nvPr>
        </p:nvSpPr>
        <p:spPr>
          <a:xfrm>
            <a:off x="785495" y="0"/>
            <a:ext cx="77724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zh-cn"/>
            </a:pPr>
            <a:r>
              <a:rPr lang="zh-cn" sz="4000">
                <a:solidFill>
                  <a:srgbClr val="FF3300"/>
                </a:solidFill>
              </a:rPr>
              <a:t>影片欣赏</a:t>
            </a:r>
            <a:endParaRPr lang="zh-cn" sz="4000">
              <a:solidFill>
                <a:srgbClr val="FF33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AAAAARgUAAEA4AAD9KAAAAAAAAA=="/>
              </a:ext>
            </a:extLst>
          </p:cNvSpPr>
          <p:nvPr>
            <p:ph type="body" idx="1"/>
          </p:nvPr>
        </p:nvSpPr>
        <p:spPr>
          <a:xfrm>
            <a:off x="0" y="857250"/>
            <a:ext cx="9144000" cy="580580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/>
            </a:pPr>
            <a:r>
              <a:rPr lang="zh-cn" i="1">
                <a:solidFill>
                  <a:schemeClr val="accent2"/>
                </a:solidFill>
              </a:rPr>
              <a:t>下面请同学们欣赏关于我国信息的精简电影片段：</a:t>
            </a:r>
            <a:endParaRPr lang="zh-cn" i="1">
              <a:solidFill>
                <a:schemeClr val="accent2"/>
              </a:solidFill>
            </a:endParaRPr>
          </a:p>
        </p:txBody>
      </p:sp>
      <p:pic>
        <p:nvPicPr>
          <p:cNvPr id="4" name="【爱国主义】关于钓鱼岛的宣传片.avi">
            <a:hlinkClick r:id="" action="ppaction://media"/>
          </p:cNvPr>
          <p:cNvPicPr>
            <a:picLocks noChangeAspect="1"/>
            <a:extLst>
              <a:ext uri="smNativeData">
                <pr:smNativeData xmlns:pr="pr" val="SMDATA_13_f6TjVRMAAAAlAAAAEQAAAC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XAAAAFAAAAAAAAAAAAAAA/38AAP9/AAAAAAAACQAAAAQAAABd3W2EDAAAABAAAAAAAAAAAAAAAAAAAAAAAAAAHgAAAGgAAAAAAAAAAAAAAAAAAAAAAAAAAAAAABAnAAAQJwAAAAAAAAAAAAAAAAAAAAAAAAAAAAAAAAAAAAAAAAAAAAAUAAAAAAAAAMDA/wAAAAAAZAAAADIAAAAAAAAAZAAAAAAAAAB/f38ACgAAAB8AAABUAAAA////AAAAAAEAAAAAAAAAAAAAAAAAAAAAAAAAAAAAAAAAAAAAAAAAAAAAAAB/f38AAAAAA8zMzADAwP8Af39/AAAAAAAAAAAAAAAAAP///wAAAAAAIQAAABgAAAAUAAAA1QQAAIwKAAC1MwAArCYAAAAAAAA="/>
              </a:ext>
            </a:extLst>
          </p:cNvPicPr>
          <p:nvPr>
            <a:videoFile r:link="rId2"/>
          </p:nvPr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785495" y="1714500"/>
            <a:ext cx="7620000" cy="4572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ransition spd="fast">
    <p:random/>
    <p:extLst>
      <p:ext uri="smNativeData">
        <pr:smNativeData xmlns:pr="pr" val="f6TjVQAAAAAgAwAAAAAAAAEAAAAAAAAAAAAAAAAAAAAAAAAAAQ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4" grpId="0" animBg="1"/>
    </p:bldLst>
    <p:extLst>
      <p:ext uri="smNativeData">
        <pr:smNativeData xmlns:pr="pr" val="f6TjVQEAAAAFAAAA/f///wYAAAACAAAAAAAAAAAAAAAAAAAAAAAAAA=="/>
      </p:ext>
    </p:ext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>
            <a:extLst>
              <a:ext uri="smNativeData">
                <pr:smNativeData xmlns:pr="pr" val="SMDATA_12_f6TjVRMAAAAlAAAAZAAAAE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2BAAAyA8AAPY0AAAnHwAAAAAAAA=="/>
              </a:ext>
            </a:extLst>
          </p:cNvSpPr>
          <p:nvPr/>
        </p:nvSpPr>
        <p:spPr>
          <a:xfrm>
            <a:off x="684530" y="2565400"/>
            <a:ext cx="7924800" cy="24987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2880"/>
              </a:spcBef>
              <a:spcAft>
                <a:spcPts val="0"/>
              </a:spcAft>
              <a:buNone/>
              <a:tabLst/>
              <a:defRPr lang="zh-cn" sz="2800" b="1" i="0" u="none" strike="noStrike" kern="1" spc="0" baseline="0">
                <a:solidFill>
                  <a:srgbClr val="008000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pPr>
            <a:r>
              <a:rPr lang="zh-cn" sz="4800">
                <a:solidFill>
                  <a:srgbClr val="006600"/>
                </a:solidFill>
              </a:rPr>
              <a:t>讨论：</a:t>
            </a:r>
            <a:endParaRPr lang="zh-cn" sz="4800">
              <a:solidFill>
                <a:srgbClr val="006600"/>
              </a:solidFill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2640"/>
              </a:spcBef>
              <a:spcAft>
                <a:spcPts val="0"/>
              </a:spcAft>
              <a:buNone/>
              <a:tabLst/>
              <a:defRPr lang="zh-cn" sz="2800" b="1" i="0" u="none" strike="noStrike" kern="1" spc="0" baseline="0">
                <a:solidFill>
                  <a:srgbClr val="008000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pPr>
            <a:r>
              <a:rPr lang="zh-cn" sz="4400" i="1">
                <a:solidFill>
                  <a:srgbClr val="006600"/>
                </a:solidFill>
              </a:rPr>
              <a:t>	在日常生活中，我们中学生该如何爱国呢？</a:t>
            </a:r>
            <a:endParaRPr lang="zh-cn" sz="4400" i="1">
              <a:solidFill>
                <a:srgbClr val="006600"/>
              </a:solidFill>
            </a:endParaRPr>
          </a:p>
        </p:txBody>
      </p:sp>
      <p:sp>
        <p:nvSpPr>
          <p:cNvPr id="3" name="WordArt 3"/>
          <p:cNvSpPr>
            <a:extLst>
              <a:ext uri="smNativeData">
                <pr:smNativeData xmlns:pr="pr" val="SMDATA_13_f6TjVRMAAAAlAAAAEAAAAA0AAAAAkAAAAEgAAACQAAAASAAAAAAAAAAAAAAAAAAAAAEAAABQAAAADhDM0eP31r8AAAAAAADgPwAAAAAAAOA/AAAAAAAA4D8AAAAAAADgPwAAAAAAAOA/AAAAAAAA4D8AAAAAAADgPwAAAAAAAOA/AAAAAAAA4D8CAAAAjAAAAAEAAAADAAAAZgDMAMwAzAAAAAAAAAAAAAAAAAAAAAAAAAAAAAAAAAAAAAAAeAAAAAEAAABAAAAAAAAAAGQAAAAOAQAAAAAAAAAAAAAAAAAAAAAAAAAAAAAAAAAAAAAAAAAAAAAAAAAAAAAAAAAAAAAAAAAAAAAAAAAAAAAAAAAAAAAAAAAAAAAAAAAAFAAAADwAAAAAAAAAAAAAAMyZ/wAPAAAAAQAAACMAAAAjAAAAIwAAAB4AAAAAAAAAZAAAAGQAAAAAAAAAZAAAAGQAAAAVAAAAYAAAAAEAAAAAAAAAAAAAAFoAAAAAAAAAAAAAAAAAAABdNwAAmwcAAGX4//8BAAAAAAAAAAAAAABkAAAAAAAAABQAAAC9HgAAAAAAACYAAAAAAAAAQ+H//wAAAAAmAAAAZAAAABYAAABMAAAAAQAAAAAAAAAEAAAAAAAAAAEAAACZmf8AFAAAADwAAAA8AAAAZAAAAGQAAAAAAAAAy8vLABQAAAA8AAAAPAAAAGQAAABkAAAAAAAAAAYAAABRAAAATlOHZbBlT5sAAAAAAAAAAAAAAAAAAAAAAAAAAAAAAAAAAAAAAAAAAAAAAAAAAAAAAAAAAAAAAAAAAAAAAAAAABAOAAABAAAAC2QAAABkAAAAFwAAABQAAAAAAAAAAAAAAP9/AAD/fwAAAAAAAAkAAAAEAAAAAAAAAAwAAAAQAAAAAAAAAAAAAAAAAAAAAAAAAB4AAABoAAAAAAAAAAAAAAAAAAAAAAAAAAAAAAAQJwAAECcAAAAAAAAAAAAAAAAAAAAAAAAAAAAAAAAAAAAAAAAAAAAAFAAAAAAAAADAwP8AAAAAAGQAAAAyAAAAAAAAAGQAAAAAAAAAf39/AAoAAAAfAAAAVAAAAGYAzADMAMwAAAAAAAAAAAAAAAAAAAAAAAAAAAAAAAAAAAAAAAAAAADMmf8AAAAAAJmZ/wDLy8sAwMD/AH9/fwAAAAAAAAAAAAAAAAAAAAAAAAAAACEAAAAYAAAAFAAAAG8CAADuAgAABRkAAD4NAAAAAAAA"/>
              </a:ext>
            </a:extLst>
          </p:cNvSpPr>
          <p:nvPr/>
        </p:nvSpPr>
        <p:spPr>
          <a:xfrm>
            <a:off x="395605" y="476250"/>
            <a:ext cx="3671570" cy="1676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spAutoFit/>
            <a:scene3d>
              <a:camera prst="legacyObliqueTopRight"/>
              <a:lightRig rig="legacyFlat3" dir="b"/>
            </a:scene3d>
            <a:sp3d extrusionH="57150" prstMaterial="legacyMatte"/>
          </a:bodyPr>
          <a:lstStyle/>
          <a:p>
            <a:pPr algn="ctr"/>
            <a:r>
              <a:rPr sz="3600" b="1" i="1" kern="100">
                <a:ln w="9525" cap="flat" cmpd="sng" algn="ctr">
                  <a:noFill/>
                  <a:prstDash val="solid"/>
                  <a:miter lim="800000"/>
                  <a:headEnd type="none" w="med" len="med"/>
                  <a:tailEnd type="none" w="med" len="med"/>
                </a:ln>
                <a:gradFill flip="none"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0"/>
                  <a:tileRect/>
                </a:gradFill>
                <a:effectLst>
                  <a:outerShdw blurRad="12700" dist="53882" dir="2700000" algn="ctr">
                    <a:srgbClr val="9999FF">
                      <a:alpha val="80000"/>
                    </a:srgbClr>
                  </a:outerShdw>
                </a:effectLst>
                <a:latin typeface="华文新魏"/>
              </a:rPr>
              <a:t>第五环节</a:t>
            </a:r>
          </a:p>
        </p:txBody>
      </p:sp>
      <p:sp>
        <p:nvSpPr>
          <p:cNvPr id="4" name="WordArt 4"/>
          <p:cNvSpPr>
            <a:extLst>
              <a:ext uri="smNativeData">
                <pr:smNativeData xmlns:pr="pr" val="SMDATA_13_f6TjVRMAAAAlAAAAEAAAAA0AAAAAkAAAAEgAAACQAAAASAAAAAAAAAAAAAAAAAAAAAEAAABQAAAAAAAAAAAAAAAAAAAAAADgPwAAAAAAAOA/AAAAAAAA4D8AAAAAAADgPwAAAAAAAOA/AAAAAAAA4D8AAAAAAADgPwAAAAAAAOA/AAAAAAAA4D8CAAAAjAAAAAEAAAADAAAA///MAP+ZmQAAAAAAAAAAAAAAAAAAAAAAAAAAAAAAAAAAAAAAeAAAAAEAAABAAAAAAAAAAGQAAAAOAQAAAAAAAAAAAAAAAAAAAAAAAAAAAAAAAAAAAAAAAAAAAAAAAAAAAAAAAAAAAAAAAAAAAAAAAAAAAAAAAAAAAAAAAAAAAAAAAAAAFAAAADwAAAAAAAAAAAAAAAAAAAAPAAAAAQAAACMAAAAjAAAAIwAAAB4AAAAAAAAAZAAAAGQAAAAAAAAAZAAAAGQAAAAVAAAAYAAAAAEAAAAAAAAAAAAAAD0BAAAAAAAAAAAAAAAAAABdNwAAZfj//2X4//8AAAAAAGbMAAAAAABkAAAAAAAAAAoAAAAAAAAAQ+H//ywAAAAAAAAAJyMAAAAAAAAYAAAAZAAAABYAAABMAAAAAAAAAAAAAAAEAAAAAAAAAAEAAACAgIAKAAAAACgAAAAoAAAAZAAAAGQAAAAAAAAAzMzMAAAAAABQAAAAUAAAAGQAAABkAAAAAAAAAAYAAABRAAAAi1tTTwAAYQBsAAAAAAAAAAAAAAAAAAAAAAAAAAAAAAAAAAAAAAAAAAAAAAAAAAAAAAAAAAAAAAAAAAAAAAAAABAOAAABAAAACWQAAABkAAAAFwAAABQAAAAAAAAAAAAAAP9/AAD/fwAAAAAAAAkAAAAEAAAAAAAAAAwAAAAQAAAAAAAAAAAAAAAAAAAAAAAAAB4AAABoAAAAAAAAAAAAAAAAAAAAAAAAAAAAAAAQJwAAECcAAAAAAAAAAAAAAAAAAAAAAAAAAAAAAAAAAAAAAAAAAAAAFAAAAAAAAADAwP8AAAAAAGQAAAAyAAAAAAAAAGQAAAAAAAAAf39/AAoAAAAfAAAAVAAAAP//zAD/mZkAAAAAAAAAAAAAAAAAAAAAAAAAAAAAAAAAAAAAAAAAAAAAAAAAAGbMAAAAAAPMzMwAwMD/AH9/fwAAAAAAAAAAAAAAAAAAAAAAAAAAACEAAAAYAAAAFAAAAGESAACtDAAAKjMAANwUAAAAAAAA"/>
              </a:ext>
            </a:extLst>
          </p:cNvSpPr>
          <p:nvPr/>
        </p:nvSpPr>
        <p:spPr>
          <a:xfrm>
            <a:off x="2987675" y="2060575"/>
            <a:ext cx="5329555" cy="1330325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pAutoFit/>
            <a:scene3d>
              <a:camera prst="legacyObliqueTopLeft"/>
              <a:lightRig rig="legacyNormal3" dir="r"/>
            </a:scene3d>
            <a:sp3d extrusionH="201295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sz="3600" b="1" kern="100">
                <a:ln w="9525" cap="flat" cmpd="sng" algn="ctr">
                  <a:noFill/>
                  <a:prstDash val="solid"/>
                  <a:miter lim="800000"/>
                  <a:headEnd type="none" w="med" len="med"/>
                  <a:tailEnd type="none" w="med" len="med"/>
                </a:ln>
                <a:gradFill flip="none"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0"/>
                  <a:tileRect/>
                </a:gradFill>
                <a:effectLst/>
                <a:latin typeface="宋体"/>
              </a:rPr>
              <a:t>大学生如何爱国</a:t>
            </a:r>
          </a:p>
        </p:txBody>
      </p:sp>
    </p:spTree>
  </p:cSld>
  <p:clrMapOvr>
    <a:masterClrMapping/>
  </p:clrMapOvr>
  <p:transition spd="fast">
    <p:random/>
    <p:extLst>
      <p:ext uri="smNativeData">
        <pr:smNativeData xmlns:pr="pr" val="f6TjVQAAAAAgAwAAAAAAAAEAAAAAAAAAAAAAAAAAAAAAAAAAAQ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>
            <a:extLst>
              <a:ext uri="smNativeData">
                <pr:smNativeData xmlns:pr="pr" val="SMDATA_12_f6TjVRMAAAAlAAAAZAAAAE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vAgAAVQ8AAJg1AADKJgAAAAAAAA=="/>
              </a:ext>
            </a:extLst>
          </p:cNvSpPr>
          <p:nvPr/>
        </p:nvSpPr>
        <p:spPr>
          <a:xfrm>
            <a:off x="395605" y="2492375"/>
            <a:ext cx="8316595" cy="381317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None/>
              <a:tabLst/>
              <a:defRPr lang="zh-cn" sz="2800" b="1" i="0" u="none" strike="noStrike" kern="1" spc="0" baseline="0">
                <a:solidFill>
                  <a:srgbClr val="008000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pPr>
            <a:r>
              <a:rPr lang="en-us" sz="4000" b="0">
                <a:solidFill>
                  <a:srgbClr val="FF9933"/>
                </a:solidFill>
                <a:latin typeface="华文新魏" pitchFamily="0" charset="0"/>
                <a:ea typeface="华文新魏" pitchFamily="0" charset="0"/>
                <a:cs typeface="Times New Roman" pitchFamily="1" charset="0"/>
              </a:rPr>
              <a:t>	</a:t>
            </a:r>
            <a:r>
              <a:rPr lang="zh-cn" sz="4000" b="0">
                <a:solidFill>
                  <a:srgbClr val="FF9933"/>
                </a:solidFill>
                <a:latin typeface="华文新魏" pitchFamily="0" charset="0"/>
                <a:ea typeface="华文新魏" pitchFamily="0" charset="0"/>
                <a:cs typeface="Times New Roman" pitchFamily="1" charset="0"/>
              </a:rPr>
              <a:t>最重要的是，</a:t>
            </a:r>
            <a:r>
              <a:rPr lang="zh-cn" sz="3600" b="0">
                <a:solidFill>
                  <a:schemeClr val="tx1"/>
                </a:solidFill>
                <a:latin typeface="华文新魏" pitchFamily="0" charset="0"/>
                <a:ea typeface="华文新魏" pitchFamily="0" charset="0"/>
                <a:cs typeface="Times New Roman" pitchFamily="1" charset="0"/>
              </a:rPr>
              <a:t>现在努力用功读书，充实自己，以后为国尽力。</a:t>
            </a:r>
            <a:endParaRPr lang="zh-cn" sz="3600" b="0">
              <a:solidFill>
                <a:schemeClr val="tx1"/>
              </a:solidFill>
              <a:latin typeface="华文新魏" pitchFamily="0" charset="0"/>
              <a:ea typeface="华文新魏" pitchFamily="0" charset="0"/>
              <a:cs typeface="Times New Roman" pitchFamily="1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None/>
              <a:tabLst/>
              <a:defRPr lang="zh-cn" sz="2800" b="1" i="0" u="none" strike="noStrike" kern="1" spc="0" baseline="0">
                <a:solidFill>
                  <a:srgbClr val="008000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pPr>
            <a:r>
              <a:rPr lang="zh-cn" sz="4000" b="0">
                <a:solidFill>
                  <a:srgbClr val="FF9933"/>
                </a:solidFill>
                <a:latin typeface="华文新魏" pitchFamily="0" charset="0"/>
                <a:ea typeface="华文新魏" pitchFamily="0" charset="0"/>
                <a:cs typeface="Times New Roman" pitchFamily="1" charset="0"/>
              </a:rPr>
              <a:t>	其次是</a:t>
            </a:r>
            <a:r>
              <a:rPr lang="zh-cn" sz="4000" b="0">
                <a:solidFill>
                  <a:schemeClr val="tx1"/>
                </a:solidFill>
                <a:latin typeface="华文新魏" pitchFamily="0" charset="0"/>
                <a:ea typeface="华文新魏" pitchFamily="0" charset="0"/>
                <a:cs typeface="Times New Roman" pitchFamily="1" charset="0"/>
              </a:rPr>
              <a:t>遵守校规，</a:t>
            </a:r>
            <a:r>
              <a:rPr lang="zh-cn" sz="3600" b="0">
                <a:solidFill>
                  <a:schemeClr val="tx1"/>
                </a:solidFill>
                <a:latin typeface="华文新魏" pitchFamily="0" charset="0"/>
                <a:ea typeface="华文新魏" pitchFamily="0" charset="0"/>
                <a:cs typeface="Times New Roman" pitchFamily="1" charset="0"/>
              </a:rPr>
              <a:t>不做对国家有害的事情，以后到了社会，也将是一个守法的好国民。 </a:t>
            </a:r>
            <a:br>
              <a:rPr lang="zh-cn" sz="3600" b="0">
                <a:solidFill>
                  <a:schemeClr val="tx1"/>
                </a:solidFill>
                <a:latin typeface="华文新魏" pitchFamily="0" charset="0"/>
                <a:ea typeface="华文新魏" pitchFamily="0" charset="0"/>
                <a:cs typeface="Times New Roman" pitchFamily="1" charset="0"/>
              </a:rPr>
            </a:br>
            <a:endParaRPr lang="zh-cn" sz="3600" b="0">
              <a:solidFill>
                <a:schemeClr val="tx1"/>
              </a:solidFill>
              <a:latin typeface="华文新魏" pitchFamily="0" charset="0"/>
              <a:ea typeface="华文新魏" pitchFamily="0" charset="0"/>
              <a:cs typeface="Times New Roman" pitchFamily="1" charset="0"/>
            </a:endParaRPr>
          </a:p>
        </p:txBody>
      </p:sp>
      <p:sp>
        <p:nvSpPr>
          <p:cNvPr id="3" name="WordArt 3"/>
          <p:cNvSpPr>
            <a:extLst>
              <a:ext uri="smNativeData">
                <pr:smNativeData xmlns:pr="pr" val="SMDATA_13_f6TjVRMAAAAlAAAAEAAAAA0AAAAAkAAAAEgAAACQAAAASAAAAAAAAAAAAAAAAAAAAAEAAABQAAAAAAAAAAAAAAAAAAAAAADgPwAAAAAAAOA/AAAAAAAA4D8AAAAAAADgPwAAAAAAAOA/AAAAAAAA4D8AAAAAAADgPwAAAAAAAOA/AAAAAAAA4D8CAAAAjAAAAAEAAAADAAAApgOrAKYDqwAAAAAAAAAAAAAAAAAAAAAAAAAAAAAAAAAAAAAAeAAAAAEAAABAAAAAZAAAAAAAAABoAQAAAAAAAAUAAAALAAAA6BdmABoAAADuPxcALwAAAP//AABAAAAAGo1IAE4AAAAIGfsAAAAAAAAAAAAAAAAAAAAAAAAAAAAAAAAAFAAAADwAAAABAAAAAAAAAOrq6gAUAAAAAQAAACMAAAAjAAAAIwAAAB4AAAAAAAAAZAAAAGQAAAAAAAAAZAAAAGQAAAAVAAAAYAAAAAAAAAAAAAAADwAAACADAAAAAAAAAAAAAAEAAACgMgAAVgcAAKr4//8BAAAAf39/AAEAAABkAAAAAAAAABQAAABAHwAAAAAAACYAAAAAAAAAwOD//wAAAAAmAAAAZAAAABYAAABMAAAAAQAAAAAAAAAGAAAAAAAAAAEAAADAwMAAFAAAACgAAAAoAAAAZAAAADIAAADGDQAAy8vLABQAAAAoAAAAKAAAAGQAAAAyAAAAxg0AAAYAAABRAAAA0Z5TTwAAYQBsAAAAAAAAAAAAAAAAAAAAAAAAAAAAAAAAAAAAAAAAAAAAAAAAAAAAAAAAAAAAAAAAAAAAAAAAABAOAAABAAAAC2QAAABkAAAAFwAAABQAAAAAAAAAAAAAAP9/AAD/fwAAAAAAAAkAAAAEAAAAAAAAAAwAAAAQAAAAAAAAAAAAAAAAAAAAAAAAAB4AAABoAAAAAAAAAAAAAAAAAAAAAAAAAAAAAAAQJwAAECcAAAAAAAAAAAAAAAAAAAAAAAAAAAAAAAAAAAAAAAAAAAAAFAAAAAAAAADAwP8AAAAAAGQAAAAyAAAAAAAAAGQAAAAAAAAAf39/AAoAAAAfAAAAVAAAAKYDqwCmA6sA6BdmAO4/FwD//wAAGo1IAAgZ+wAAAAAAAAAAAAAAAADq6uoAf39/AMDAwADLy8sAwMD/AH9/fwAAAAAAAAAAAAAAAAAAAAAAAAAAACEAAAAYAAAAFAAAAIINAABCBAAAoisAAC0KAAAAAAAA"/>
              </a:ext>
            </a:extLst>
          </p:cNvSpPr>
          <p:nvPr/>
        </p:nvSpPr>
        <p:spPr>
          <a:xfrm>
            <a:off x="2195830" y="692150"/>
            <a:ext cx="4897120" cy="962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pAutoFit/>
          </a:bodyPr>
          <a:lstStyle/>
          <a:p>
            <a:pPr algn="ctr"/>
            <a:r>
              <a:rPr sz="3600" b="1" i="1" kern="100">
                <a:ln w="12700" cap="flat" cmpd="sng" algn="ctr">
                  <a:solidFill>
                    <a:srgbClr val="EAEAEA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gradFill flip="none" rotWithShape="0">
                  <a:gsLst>
                    <a:gs pos="0">
                      <a:srgbClr val="A603AB"/>
                    </a:gs>
                    <a:gs pos="11000">
                      <a:srgbClr val="E81766"/>
                    </a:gs>
                    <a:gs pos="26000">
                      <a:srgbClr val="EE3F17"/>
                    </a:gs>
                    <a:gs pos="47000">
                      <a:srgbClr val="FFFF00"/>
                    </a:gs>
                    <a:gs pos="64000">
                      <a:srgbClr val="1A8D48"/>
                    </a:gs>
                    <a:gs pos="78000">
                      <a:srgbClr val="0819FB"/>
                    </a:gs>
                    <a:gs pos="100000">
                      <a:srgbClr val="A603AB"/>
                    </a:gs>
                  </a:gsLst>
                  <a:lin ang="0" scaled="0"/>
                  <a:tileRect/>
                </a:gradFill>
                <a:effectLst>
                  <a:outerShdw blurRad="12700" dist="35921" dir="2700000" sy="50000" kx="2115600" algn="bl">
                    <a:srgbClr val="C0C0C0">
                      <a:alpha val="80000"/>
                    </a:srgbClr>
                  </a:outerShdw>
                </a:effectLst>
                <a:latin typeface="黑体"/>
              </a:rPr>
              <a:t>国家兴亡，匹夫有责</a:t>
            </a:r>
          </a:p>
        </p:txBody>
      </p:sp>
    </p:spTree>
  </p:cSld>
  <p:clrMapOvr>
    <a:masterClrMapping/>
  </p:clrMapOvr>
  <p:transition spd="fast">
    <p:random/>
    <p:extLst>
      <p:ext uri="smNativeData">
        <pr:smNativeData xmlns:pr="pr" val="f6TjVQAAAAAgAwAAAAAAAAEAAAAAAAAAAAAAAAAAAAAAAAAAAQ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extLst>
              <a:ext uri="smNativeData">
                <pr:smNativeData xmlns:pr="pr" val="SMDATA_13_f6TjVRMAAAAlAAAAEAAAAA0AAAAAkAAAAEgAAACQAAAASAAAAAAAAAAAAAAAAAAAAAEAAABQAAAADhDM0eP31r8AAAAAAADgPwAAAAAAAOA/AAAAAAAA4D8AAAAAAADgPwAAAAAAAOA/AAAAAAAA4D8AAAAAAADgPwAAAAAAAOA/AAAAAAAA4D8CAAAAjAAAAAEAAAADAAAAZgDMAMwAzAAAAAAAAAAAAAAAAAAAAAAAAAAAAAAAAAAAAAAAeAAAAAEAAABAAAAAAAAAAGQAAAAOAQAAAAAAAAAAAAAAAAAAAAAAAAAAAAAAAAAAAAAAAAAAAAAAAAAAAAAAAAAAAAAAAAAAAAAAAAAAAAAAAAAAAAAAAAAAAAAAAAAAFAAAADwAAAABAAAAAAAAAMyZ/wAPAAAAAQAAACMAAAAjAAAAIwAAAB4AAAAAAAAAZAAAAGQAAAAAAAAAZAAAAGQAAAAVAAAAYAAAAAAAAAAAAAAADwAAACADAAAAAAAAAAAAAAEAAACgMgAAVgcAAKr4//8BAAAAf39/AAEAAABkAAAAAAAAABQAAABAHwAAAAAAACYAAAAAAAAAwOD//wAAAAAmAAAAZAAAABYAAABMAAAAAQAAAAAAAAAEAAAAAAAAAAEAAACZmf8AFAAAADwAAAA8AAAAZAAAAGQAAAAAAAAAy8vLABQAAAA8AAAAPAAAAGQAAABkAAAAAAAAAAYAAABRAAAATlOHZbBlT5sAAAAAAAAAAAAAAAAAAAAAAAAAAAAAAAAAAAAAAAAAAAAAAAAAAAAAAAAAAAAAAAAAAAAAAAAAABAOAAABAAAAC2QAAABkAAAAFwAAABQAAAAAAAAAAAAAAP9/AAD/fwAAAAAAAAkAAAAEAAAAAAAAAAwAAAAQAAAAAAAAAAAAAAAAAAAAAAAAAB4AAABoAAAAAAAAAAAAAAAAAAAAAAAAAAAAAAAQJwAAECcAAAAAAAAAAAAAAAAAAAAAAAAAAAAAAAAAAAAAAAAAAAAAFAAAAAAAAADAwP8AAAAAAGQAAAAyAAAAAAAAAGQAAAAAAAAAf39/AAoAAAAfAAAAVAAAAGYAzADMAMwAAAAAAAAAAAAAAAAAAAAAAAAAAAAAAAAAAAAAAAAAAADMmf8Af39/AJmZ/wDLy8sAwMD/AH9/fwAAAAAAAAAAAAAAAAAAAAAAAAAAACEAAAAYAAAAFAAAADIIAABCBAAAtzIAAJYKAAAAAAAA"/>
              </a:ext>
            </a:extLst>
          </p:cNvSpPr>
          <p:nvPr/>
        </p:nvSpPr>
        <p:spPr>
          <a:xfrm>
            <a:off x="1332230" y="692150"/>
            <a:ext cx="6911975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spAutoFit/>
          </a:bodyPr>
          <a:lstStyle/>
          <a:p>
            <a:pPr algn="ctr"/>
            <a:r>
              <a:rPr sz="3600" b="1" i="1" kern="100">
                <a:ln w="9525" cap="flat" cmpd="sng" algn="ctr">
                  <a:solidFill>
                    <a:srgbClr val="CC99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gradFill flip="none"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0"/>
                  <a:tileRect/>
                </a:gradFill>
                <a:effectLst>
                  <a:outerShdw blurRad="12700" dist="53882" dir="2700000" algn="ctr">
                    <a:srgbClr val="9999FF">
                      <a:alpha val="80000"/>
                    </a:srgbClr>
                  </a:outerShdw>
                </a:effectLst>
                <a:latin typeface="华文新魏"/>
              </a:rPr>
              <a:t>大学生如何弘扬爱国精神?</a:t>
            </a:r>
          </a:p>
        </p:txBody>
      </p:sp>
      <p:sp>
        <p:nvSpPr>
          <p:cNvPr id="3" name="WordArt 3"/>
          <p:cNvSpPr>
            <a:extLst>
              <a:ext uri="smNativeData">
                <pr:smNativeData xmlns:pr="pr" val="SMDATA_13_f6TjVRMAAAAlAAAAEAAAAA0AAAAAkAAAAEgAAACQAAAASAAAAAAAAAAAAAAAAAAAAAEAAABQAAAAIJijx+9t3r8AAAAAAADgPwAAAAAAAOA/AAAAAAAA4D8AAAAAAADgPwAAAAAAAOA/AAAAAAAA4D8AAAAAAADgPwAAAAAAAOA/AAAAAAAA4D8CAAAAjAAAAAEAAAAAAAAAAAAAAP///wgAAAAAAAAAAAAAAAAAAAAAAAAAAAAAAAAAAAAAeAAAAAEAAABAAAAAAAAAAAAAAABaAAAAAAAAAAAAAAAAAAAAAAAAAAAAAAAAAAAAAAAAAAAAAAAAAAAAAAAAAAAAAAAAAAAAAAAAAAAAAAAAAAAAAAAAAAAAAAAAAAAAFAAAADwAAAABAAAAAAAAAAAAAAAPAAAAAQAAACMAAAAjAAAAIwAAAB4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YAAABRAAAATlOHZbBlT5sAAAAAAAAAAAAAAAAAAAAAAAAAAAAAAAAAAAAAAAAAAAAAAAAAAAAAAAAAAAAAAAAAAAAAAAAAABAOAAABAAAACWQAAABkAAAAFwAAABQAAAAAAAAAAAAAAP9/AAD/fwAAAAAAAAkAAAAEAAAAAAAAAAwAAAAQAAAAAAAAAAAAAAAAAAAAAAAAAB4AAABoAAAAAAAAAAAAAAAAAAAAAAAAAAAAAAAQJwAAECcAAAAAAAAAAAAAAAAAAAAAAAAAAAAAAAAAAAAAAAAAAAAAFAAAAAAAAADAwP8AAAAAAGQAAAAyAAAAAAAAAGQAAAAAAAAAf39/AAoAAAAfAAAAVAAAAAAAAAAAAAABAAAAAAAAAAAAAAAAAAAAAAAAAAAAAAAAAAAAAAAAAAAAAAAAf39/AAAAAAPMzMwAwMD/AH9/fwAAAAAAAAAAAAAAAAAAAAAAAAAAACEAAAAYAAAAFAAAAPoFAAD9EQAAmjMAAAwfAAAAAAAA"/>
              </a:ext>
            </a:extLst>
          </p:cNvSpPr>
          <p:nvPr/>
        </p:nvSpPr>
        <p:spPr>
          <a:xfrm>
            <a:off x="971550" y="2924175"/>
            <a:ext cx="7416800" cy="212280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  <a:spAutoFit/>
          </a:bodyPr>
          <a:lstStyle/>
          <a:p>
            <a:pPr algn="ctr"/>
            <a:r>
              <a:rPr sz="3600" b="1" kern="100">
                <a:ln w="9525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solidFill>
                  <a:srgbClr val="000000"/>
                </a:solidFill>
                <a:effectLst/>
                <a:latin typeface="华文新魏"/>
              </a:rPr>
              <a:t>守法，爱国，知礼，诚信 </a:t>
            </a:r>
          </a:p>
        </p:txBody>
      </p:sp>
    </p:spTree>
  </p:cSld>
  <p:clrMapOvr>
    <a:masterClrMapping/>
  </p:clrMapOvr>
  <p:transition spd="fast">
    <p:random/>
    <p:extLst>
      <p:ext uri="smNativeData">
        <pr:smNativeData xmlns:pr="pr" val="f6TjVQAAAAAgAwAAAAAAAAEAAAAAAAAAAAAAAAAAAAAAAAAAAQ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.0,0.0; 0.125,0.2665; 0.25,0.4; 0.375,0.465; 0.5,0.5; 0.625,0.535; 0.75,0.6; 0.875,0.7335; 1.0,1.0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.0,0.0; 0.125,0.2665; 0.25,0.4; 0.375,0.465; 0.5,0.5; 0.625,0.535; 0.75,0.6; 0.875,0.7335; 1.0,1.0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.0,0.0; 0.125,0.2665; 0.25,0.4; 0.375,0.465; 0.5,0.5; 0.625,0.535; 0.75,0.6; 0.875,0.7335; 1.0,1.0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Effect transition="in" filter="wipe(down)">
                                      <p:cBhvr>
                                        <p:cTn id="21" dur="58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  <p:extLst>
      <p:ext uri="smNativeData">
        <pr:smNativeData xmlns:pr="pr" val="f6TjVQEAAAAFAAAA/f///wEAAAAaAAAAAAAAAAAAAAAAAAAAAAAAAA=="/>
      </p:ext>
    </p:ext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fast">
    <p:random/>
    <p:extLst>
      <p:ext uri="smNativeData">
        <pr:smNativeData xmlns:pr="pr" val="f6TjVQAAAAAgAwAAAAAAAAEAAAAAAAAAAAAAAAAAAAAAAAAAAQ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  <a:extLst>
              <a:ext uri="smNativeData">
                <pr:smNativeData xmlns:pr="pr" val="SMDATA_12_f6TjVRMAAAAlAAAAZAAAAA0AAAAAkAAAAEgAAACQAAAASAAAAAAAAAAB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zJkF////AQAAAAAAAAAAAAAAAAAAAAAAAAAAAAAAAAAAAAAAAAAAAAAAAn9/fwCAgIADzMzMAMDA/wB/f38AAAAAAAAAAAAAAAAAAAAAAAAAAAAhAAAAGAAAABQAAACEAwAAAAAAAFQzAAAIBwAAAAAAAA=="/>
              </a:ext>
            </a:extLst>
          </p:cNvSpPr>
          <p:nvPr>
            <p:ph type="title"/>
          </p:nvPr>
        </p:nvSpPr>
        <p:spPr>
          <a:xfrm>
            <a:off x="571500" y="0"/>
            <a:ext cx="77724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zh-cn"/>
            </a:pPr>
            <a:r>
              <a:rPr lang="zh-cn" sz="4800" i="1">
                <a:solidFill>
                  <a:srgbClr val="FF0000"/>
                </a:solidFill>
              </a:rPr>
              <a:t>徐徐渐进</a:t>
            </a:r>
            <a:endParaRPr lang="zh-cn" sz="4800" i="1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zJkF////AQAAAAAAAAAAAAAAAAAAAAAAAAAAAAAAAAAAAAAAAAAAAAAAAn9/fwCAgIADzMzMAMDA/wB/f38AAAAAAAAAAAAAAAAAAAAAAAAAAAAhAAAAGAAAABQAAAA4BAAAMAwAAAg0AACAJQAAAAAAAA=="/>
              </a:ext>
            </a:extLst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/>
            </a:pPr>
            <a:r>
              <a:t>第一环节：重温国庆大阅兵</a:t>
            </a:r>
          </a:p>
          <a:p>
            <a:pPr>
              <a:defRPr lang="zh-cn"/>
            </a:pPr>
            <a:r>
              <a:t>第二环节：国庆中畅谈爱国情</a:t>
            </a:r>
          </a:p>
          <a:p>
            <a:pPr>
              <a:defRPr lang="zh-cn"/>
            </a:pPr>
            <a:r>
              <a:t>第三环节：深情朗诵爱国诗歌</a:t>
            </a:r>
          </a:p>
          <a:p>
            <a:pPr>
              <a:defRPr lang="zh-cn"/>
            </a:pPr>
            <a:r>
              <a:t>第四环节：爱国典范的展示</a:t>
            </a:r>
          </a:p>
          <a:p>
            <a:pPr>
              <a:defRPr lang="zh-cn"/>
            </a:pPr>
            <a:r>
              <a:t>第五环节：中学生要如何爱国</a:t>
            </a:r>
          </a:p>
          <a:p>
            <a:pPr>
              <a:defRPr lang="zh-cn"/>
            </a:pPr>
            <a:r>
              <a:t>第六环节：演唱爱国歌曲</a:t>
            </a:r>
          </a:p>
          <a:p>
            <a:pPr>
              <a:defRPr lang="zh-cn"/>
            </a:pPr>
            <a:r>
              <a:t>结束班会</a:t>
            </a:r>
          </a:p>
        </p:txBody>
      </p:sp>
    </p:spTree>
  </p:cSld>
  <p:clrMapOvr>
    <a:masterClrMapping/>
  </p:clrMapOvr>
  <p:transition spd="fast">
    <p:random/>
    <p:extLst>
      <p:ext uri="smNativeData">
        <pr:smNativeData xmlns:pr="pr" val="f6TjVQAAAAAgAwAAAAAAAAEAAAAAAAAAAAAAAAAAAAAAAAAAAQ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  <a:extLst>
              <a:ext uri="smNativeData">
                <pr:smNativeData xmlns:pr="pr" val="SMDATA_12_f6TjVRMAAAAlAAAAZAAAAA0AAAAAkAAAAEgAAACQAAAASAAAAAAAAAAB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wAMAAAg0AADICgAAAAAAAA=="/>
              </a:ext>
            </a:extLst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zh-cn"/>
            </a:pPr>
          </a:p>
        </p:txBody>
      </p:sp>
      <p:sp>
        <p:nvSpPr>
          <p:cNvPr id="3" name="Rectangle 3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U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MAwAAAg0AACAJQAAAAAAAA=="/>
              </a:ext>
            </a:extLst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/>
            </a:pPr>
          </a:p>
        </p:txBody>
      </p:sp>
      <p:pic>
        <p:nvPicPr>
          <p:cNvPr id="4" name="Picture 4"/>
          <p:cNvPicPr>
            <a:picLocks noChangeAspect="1"/>
            <a:extLst>
              <a:ext uri="smNativeData">
                <pr:smNativeData xmlns:pr="pr" val="SMDATA_13_f6TjVRMAAAAlAAAAEQAAAC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qBsAAKAUAACYHAAAkBUAAA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4495800" y="3352800"/>
            <a:ext cx="152400" cy="1524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5" name="Picture 5" descr="国庆1"/>
          <p:cNvPicPr>
            <a:picLocks noChangeAspect="1"/>
            <a:extLst>
              <a:ext uri="smNativeData">
                <pr:smNativeData xmlns:pr="pr" val="SMDATA_13_f6TjVRMAAAAlAAAAEQAAAC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B/f38AAAAAA8zMzADAwP8Af39/AAAAAAAAAAAAAAAAAP///wAAAAAAIQAAABgAAAAUAAAAAAAAAAAAAABAOAAAMCoAAAAAAAA="/>
              </a:ext>
            </a:extLst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ransition spd="fast">
    <p:random/>
    <p:extLst>
      <p:ext uri="smNativeData">
        <pr:smNativeData xmlns:pr="pr" val="f6TjVQAAAAAgAwAAAAAAAAEAAAAAAAAAAAAAAAAAAAAAAAAAAQ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xmlns:r="http://schemas.openxmlformats.org/officeDocument/2006/relationships" r:embed="rId2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  <a:extLst>
              <a:ext uri="smNativeData">
                <pr:smNativeData xmlns:pr="pr" val="SMDATA_12_f6TjVRMAAAAlAAAAZAAAAA0AAAAAkAAAAEgAAACQAAAASAAAAAAAAAAB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wAMAAAg0AADICgAAAAAAAA=="/>
              </a:ext>
            </a:extLst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zh-cn"/>
            </a:pPr>
          </a:p>
        </p:txBody>
      </p:sp>
      <p:sp>
        <p:nvSpPr>
          <p:cNvPr id="3" name="Rectangle 3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MAwAAAg0AACAJQAAAAAAAA=="/>
              </a:ext>
            </a:extLst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/>
            </a:pPr>
          </a:p>
        </p:txBody>
      </p:sp>
    </p:spTree>
  </p:cSld>
  <p:clrMapOvr>
    <a:masterClrMapping/>
  </p:clrMapOvr>
  <p:transition spd="fast">
    <p:random/>
    <p:extLst>
      <p:ext uri="smNativeData">
        <pr:smNativeData xmlns:pr="pr" val="f6TjVQAAAAAgAwAAAAAAAAEAAAAAAAAAAAAAAAAAAAAAAAAAAQAAAAAAAAAAAAAAAAAAAAAAAAAAAAAA"/>
      </p:ext>
    </p:extLst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  <a:extLst>
              <a:ext uri="smNativeData">
                <pr:smNativeData xmlns:pr="pr" val="SMDATA_12_f6TjVRMAAAAlAAAAZAAAAA0AAAAAkAAAAEgAAACQAAAASAAAAAAAAAAB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zJkF////AQAAAAAAAAAAAAAAAAAAAAAAAAAAAAAAAAAAAAAAAAAAAAAAAn9/fwCAgIADzMzMAMDA/wB/f38AAAAAAAAAAAAAAAAAAAAAAAAAAAAhAAAAGAAAABQAAADDAwAA7gIAAJMzAADOBwAAAAAAAA=="/>
              </a:ext>
            </a:extLst>
          </p:cNvSpPr>
          <p:nvPr>
            <p:ph type="title"/>
          </p:nvPr>
        </p:nvSpPr>
        <p:spPr>
          <a:xfrm>
            <a:off x="611505" y="476250"/>
            <a:ext cx="7772400" cy="7924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zh-cn" sz="3960"/>
            </a:pPr>
            <a:r>
              <a:rPr lang="zh-cn" sz="4860">
                <a:solidFill>
                  <a:srgbClr val="6600CC"/>
                </a:solidFill>
              </a:rPr>
              <a:t>什么是爱国：</a:t>
            </a:r>
            <a:endParaRPr lang="zh-cn" sz="4860">
              <a:solidFill>
                <a:srgbClr val="6600CC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zJkF////AQAAAAAAAAAAAAAAAAAAAAAAAAAAAAAAAAAAAAAAAAAAAAAAAn9/fwCAgIADzMzMAMDA/wB/f38AAAAAAAAAAAAAAAAAAAAAAAAAAAAhAAAAGAAAABQAAAA2BAAAdgoAAAY0AADGIwAAAAAAAA=="/>
              </a:ext>
            </a:extLst>
          </p:cNvSpPr>
          <p:nvPr>
            <p:ph type="body" idx="1"/>
          </p:nvPr>
        </p:nvSpPr>
        <p:spPr>
          <a:xfrm>
            <a:off x="684530" y="1700530"/>
            <a:ext cx="77724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533400" indent="-533400">
              <a:lnSpc>
                <a:spcPct val="90000"/>
              </a:lnSpc>
              <a:defRPr lang="zh-cn"/>
            </a:pPr>
            <a:r>
              <a:rPr lang="zh-cn" sz="2800">
                <a:latin typeface="华文行楷" pitchFamily="0" charset="0"/>
                <a:ea typeface="华文行楷" pitchFamily="0" charset="0"/>
                <a:cs typeface="Times New Roman" pitchFamily="1" charset="0"/>
              </a:rPr>
              <a:t>从对以下句子的认同程度能否测出一个人是否爱国 </a:t>
            </a:r>
            <a:endParaRPr lang="zh-cn" sz="2800">
              <a:latin typeface="华文行楷" pitchFamily="0" charset="0"/>
              <a:ea typeface="华文行楷" pitchFamily="0" charset="0"/>
              <a:cs typeface="Times New Roman" pitchFamily="1" charset="0"/>
            </a:endParaRPr>
          </a:p>
          <a:p>
            <a:pPr marL="533400" indent="-533400">
              <a:lnSpc>
                <a:spcPct val="90000"/>
              </a:lnSpc>
              <a:buFontTx/>
              <a:buAutoNum type="arabicPlain"/>
              <a:defRPr lang="zh-cn"/>
            </a:pPr>
            <a:r>
              <a:rPr lang="zh-cn" sz="2800">
                <a:solidFill>
                  <a:srgbClr val="006600"/>
                </a:solidFill>
                <a:latin typeface="黑体" pitchFamily="3" charset="134"/>
                <a:ea typeface="黑体" pitchFamily="3" charset="134"/>
                <a:cs typeface="Times New Roman" pitchFamily="1" charset="0"/>
              </a:rPr>
              <a:t>我爱我自己的国家。 </a:t>
            </a:r>
            <a:endParaRPr lang="zh-cn" sz="2800">
              <a:solidFill>
                <a:srgbClr val="006600"/>
              </a:solidFill>
              <a:latin typeface="黑体" pitchFamily="3" charset="134"/>
              <a:ea typeface="黑体" pitchFamily="3" charset="134"/>
              <a:cs typeface="Times New Roman" pitchFamily="1" charset="0"/>
            </a:endParaRPr>
          </a:p>
          <a:p>
            <a:pPr marL="533400" indent="-533400">
              <a:lnSpc>
                <a:spcPct val="90000"/>
              </a:lnSpc>
              <a:buFontTx/>
              <a:buAutoNum type="arabicPlain"/>
              <a:defRPr lang="zh-cn"/>
            </a:pPr>
            <a:r>
              <a:rPr lang="zh-cn" sz="2800">
                <a:solidFill>
                  <a:srgbClr val="006600"/>
                </a:solidFill>
                <a:latin typeface="黑体" pitchFamily="3" charset="134"/>
                <a:ea typeface="黑体" pitchFamily="3" charset="134"/>
                <a:cs typeface="Times New Roman" pitchFamily="1" charset="0"/>
              </a:rPr>
              <a:t>我为自己是一个中国人自豪。</a:t>
            </a:r>
            <a:endParaRPr lang="zh-cn" sz="2800">
              <a:solidFill>
                <a:srgbClr val="006600"/>
              </a:solidFill>
              <a:latin typeface="黑体" pitchFamily="3" charset="134"/>
              <a:ea typeface="黑体" pitchFamily="3" charset="134"/>
              <a:cs typeface="Times New Roman" pitchFamily="1" charset="0"/>
            </a:endParaRPr>
          </a:p>
          <a:p>
            <a:pPr marL="533400" indent="-533400">
              <a:lnSpc>
                <a:spcPct val="90000"/>
              </a:lnSpc>
              <a:buFontTx/>
              <a:buAutoNum type="arabicPlain"/>
              <a:defRPr lang="zh-cn"/>
            </a:pPr>
            <a:r>
              <a:rPr lang="zh-cn" sz="2800">
                <a:solidFill>
                  <a:srgbClr val="006600"/>
                </a:solidFill>
                <a:latin typeface="黑体" pitchFamily="3" charset="134"/>
                <a:ea typeface="黑体" pitchFamily="3" charset="134"/>
                <a:cs typeface="Times New Roman" pitchFamily="1" charset="0"/>
              </a:rPr>
              <a:t>我认为中国人挺了不起的。 </a:t>
            </a:r>
            <a:endParaRPr lang="zh-cn" sz="2800">
              <a:solidFill>
                <a:srgbClr val="006600"/>
              </a:solidFill>
              <a:latin typeface="黑体" pitchFamily="3" charset="134"/>
              <a:ea typeface="黑体" pitchFamily="3" charset="134"/>
              <a:cs typeface="Times New Roman" pitchFamily="1" charset="0"/>
            </a:endParaRPr>
          </a:p>
          <a:p>
            <a:pPr marL="533400" indent="-533400">
              <a:lnSpc>
                <a:spcPct val="90000"/>
              </a:lnSpc>
              <a:buFontTx/>
              <a:buAutoNum type="arabicPlain"/>
              <a:defRPr lang="zh-cn"/>
            </a:pPr>
            <a:r>
              <a:rPr lang="zh-cn" sz="2800">
                <a:solidFill>
                  <a:srgbClr val="006600"/>
                </a:solidFill>
                <a:latin typeface="黑体" pitchFamily="3" charset="134"/>
                <a:ea typeface="黑体" pitchFamily="3" charset="134"/>
                <a:cs typeface="Times New Roman" pitchFamily="1" charset="0"/>
              </a:rPr>
              <a:t>在某种程度上，我的情感与国家紧密相连，受国家大事影响。</a:t>
            </a:r>
            <a:endParaRPr lang="zh-cn" sz="2800">
              <a:solidFill>
                <a:srgbClr val="006600"/>
              </a:solidFill>
              <a:latin typeface="黑体" pitchFamily="3" charset="134"/>
              <a:ea typeface="黑体" pitchFamily="3" charset="134"/>
              <a:cs typeface="Times New Roman" pitchFamily="1" charset="0"/>
            </a:endParaRPr>
          </a:p>
          <a:p>
            <a:pPr marL="533400" indent="-533400">
              <a:lnSpc>
                <a:spcPct val="90000"/>
              </a:lnSpc>
              <a:buNone/>
              <a:defRPr lang="zh-cn"/>
            </a:pPr>
            <a:r>
              <a:rPr lang="en-us" sz="2800">
                <a:solidFill>
                  <a:srgbClr val="006600"/>
                </a:solidFill>
                <a:latin typeface="黑体" pitchFamily="3" charset="134"/>
                <a:ea typeface="黑体" pitchFamily="3" charset="134"/>
                <a:cs typeface="Times New Roman" pitchFamily="1" charset="0"/>
              </a:rPr>
              <a:t>5. </a:t>
            </a:r>
            <a:r>
              <a:rPr lang="zh-cn" sz="2800">
                <a:solidFill>
                  <a:srgbClr val="006600"/>
                </a:solidFill>
                <a:latin typeface="黑体" pitchFamily="3" charset="134"/>
                <a:ea typeface="黑体" pitchFamily="3" charset="134"/>
                <a:cs typeface="Times New Roman" pitchFamily="1" charset="0"/>
              </a:rPr>
              <a:t>我会唱中华人民共和国国歌 。</a:t>
            </a:r>
            <a:endParaRPr lang="zh-cn" sz="2800">
              <a:solidFill>
                <a:srgbClr val="006600"/>
              </a:solidFill>
              <a:latin typeface="黑体" pitchFamily="3" charset="134"/>
              <a:ea typeface="黑体" pitchFamily="3" charset="134"/>
              <a:cs typeface="Times New Roman" pitchFamily="1" charset="0"/>
            </a:endParaRPr>
          </a:p>
          <a:p>
            <a:pPr marL="533400" indent="-533400">
              <a:lnSpc>
                <a:spcPct val="90000"/>
              </a:lnSpc>
              <a:buNone/>
              <a:defRPr lang="zh-cn"/>
            </a:pPr>
            <a:r>
              <a:rPr lang="en-us" sz="2800">
                <a:solidFill>
                  <a:srgbClr val="006600"/>
                </a:solidFill>
                <a:latin typeface="黑体" pitchFamily="3" charset="134"/>
                <a:ea typeface="黑体" pitchFamily="3" charset="134"/>
                <a:cs typeface="Times New Roman" pitchFamily="1" charset="0"/>
              </a:rPr>
              <a:t>6. </a:t>
            </a:r>
            <a:r>
              <a:rPr lang="zh-cn" sz="2800">
                <a:solidFill>
                  <a:srgbClr val="006600"/>
                </a:solidFill>
                <a:latin typeface="黑体" pitchFamily="3" charset="134"/>
                <a:ea typeface="黑体" pitchFamily="3" charset="134"/>
                <a:cs typeface="Times New Roman" pitchFamily="1" charset="0"/>
              </a:rPr>
              <a:t>我认为升旗是一件很神圣的事情。</a:t>
            </a:r>
            <a:endParaRPr lang="zh-cn" sz="2800">
              <a:solidFill>
                <a:srgbClr val="006600"/>
              </a:solidFill>
              <a:latin typeface="黑体" pitchFamily="3" charset="134"/>
              <a:ea typeface="黑体" pitchFamily="3" charset="134"/>
              <a:cs typeface="Times New Roman" pitchFamily="1" charset="0"/>
            </a:endParaRPr>
          </a:p>
        </p:txBody>
      </p:sp>
    </p:spTree>
  </p:cSld>
  <p:clrMapOvr>
    <a:masterClrMapping/>
  </p:clrMapOvr>
  <p:transition spd="fast">
    <p:zoom/>
    <p:extLst>
      <p:ext uri="smNativeData">
        <pr:smNativeData xmlns:pr="pr" val="f6TjVQAAAAAgAwAAAAAAAAsAAAAAAAAAAAAAAAAAAAAAAAAAAQ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0000 0.00000 C 0.00700 -0.01333 0.01400 -0.02800 0.02100 -0.04667 C 0.04000 -0.10000 0.04500 -0.15200 0.03100 -0.16000 C 0.01700 -0.16933 -0.01000 -0.13200 -0.02900 -0.07867 C -0.03900 -0.05067 -0.04500 -0.02400 -0.04700 -0.00400 C -0.05000 0.01200 -0.05100 0.02800 -0.05100 0.04667 C -0.05100 0.10667 -0.03800 0.15600 -0.02300 0.15600 C -0.00800 0.15600 0.00500 0.10667 0.00500 0.04667 C 0.00500 0.01867 0.00200 -0.00800 -0.00300 -0.02667 C -0.00500 -0.04267 -0.01000 -0.06000 -0.01600 -0.07733 C -0.03600 -0.13200 -0.06300 -0.16933 -0.07700 -0.16000 C -0.09100 -0.15067 -0.08600 -0.10000 -0.06600 -0.04533 C -0.05800 -0.02000 -0.04700 0.00133 -0.03600 0.01600 C -0.02800 0.02933 -0.01900 0.04133 -0.00700 0.05333 C 0.02900 0.09200 0.06500 0.10933 0.07500 0.09333 C 0.08400 0.07733 0.06400 0.03333 0.02800 -0.00400 C 0.01300 -0.02000 -0.00300 -0.03200 -0.01600 -0.04000 C -0.02800 -0.04800 -0.04300 -0.05467 -0.05900 -0.05867 C -0.10300 -0.07200 -0.14100 -0.06800 -0.14400 -0.04667 C -0.14800 -0.02667 -0.11500 0.00000 -0.07100 0.01333 C -0.05100 0.01867 -0.03200 0.02133 -0.01700 0.02000 C -0.00400 0.02000 0.01000 0.01733 0.02500 0.01333 C 0.06900 0.00000 0.10200 -0.02800 0.09800 -0.04800 C 0.09500 -0.06800 0.05700 -0.07333 0.01300 -0.06000 C -0.00800 -0.05333 -0.02700 -0.04400 -0.04000 -0.03333 C -0.05100 -0.02533 -0.06200 -0.01600 -0.07400 -0.00400 C -0.10900 0.03467 -0.13000 0.07733 -0.12000 0.09333 C -0.11100 0.10933 -0.07400 0.09200 -0.03900 0.05467 C -0.02200 0.03600 -0.00800 0.01733 0.00000 0.00000 Z" pathEditMode="relative" rAng="0" ptsTypes="">
                                      <p:cBhvr>
                                        <p:cTn id="6" dur="1297" fill="hold"/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  <p:extLst>
      <p:ext uri="smNativeData">
        <pr:smNativeData xmlns:pr="pr" val="f6TjVQgAAAAFAAAA/////wQAAAAdAAAAAAAAAAADAAAAAAAAAAAAAAkAAAAAAAAAAQAAACUAAAAAAAAAAAAAAAAAAAAAAAAAEQAAAAEAAAABAAAAJQAAAAAAAAAAAAAAAAAAAAAAAAAZAAAAAgAAAAEAAAAlAAAAAAAAAAAAAAAAAAAAAAAAACEAAAADAAAAAQAAACUAAAAAAAAAAAAAAAAAAAAAAAAAKQAAAAQAAAABAAAAJQAAAAAAAAAAAAAAAAAAAAAAAAAxAAAABQAAAAEAAAAlAAAAAAAAAAAAAAAAAAAAAAAAADkAAAAGAAAAAQAAACUAAAAAAAAAAAAAAAAAAAAAAAAA"/>
      </p:ext>
    </p:ext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  <a:extLst>
              <a:ext uri="smNativeData">
                <pr:smNativeData xmlns:pr="pr" val="SMDATA_12_f6TjVRMAAAAlAAAAZAAAAA0AAAAAkAAAAEgAAACQAAAASAAAAAAAAAAB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2BAAAKgEAAAY0AAAJBgAAAAAAAA=="/>
              </a:ext>
            </a:extLst>
          </p:cNvSpPr>
          <p:nvPr>
            <p:ph type="title"/>
          </p:nvPr>
        </p:nvSpPr>
        <p:spPr>
          <a:xfrm>
            <a:off x="684530" y="189230"/>
            <a:ext cx="7772400" cy="79184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zh-cn"/>
            </a:pPr>
            <a:r>
              <a:rPr lang="zh-cn" sz="4000"/>
              <a:t>思考：</a:t>
            </a:r>
            <a:r>
              <a:rPr lang="zh-cn" sz="4000" i="1" u="sng">
                <a:solidFill>
                  <a:srgbClr val="6600CC"/>
                </a:solidFill>
              </a:rPr>
              <a:t>你能想到哪些爱国名句？</a:t>
            </a:r>
            <a:endParaRPr lang="zh-cn" sz="4000" i="1" u="sng">
              <a:solidFill>
                <a:srgbClr val="6600CC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  <a:extLst>
              <a:ext uri="smNativeData">
                <pr:smNativeData xmlns:pr="pr" val="SMDATA_12_f6TjVRMAAAAlAAAAZAAAAA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2BAAAXQcAANI1AACzJwAAAAAAAA=="/>
              </a:ext>
            </a:extLst>
          </p:cNvSpPr>
          <p:nvPr>
            <p:ph type="body" idx="1"/>
          </p:nvPr>
        </p:nvSpPr>
        <p:spPr>
          <a:xfrm>
            <a:off x="684530" y="1196975"/>
            <a:ext cx="8064500" cy="525653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defRPr lang="zh-cn"/>
            </a:pPr>
            <a:r>
              <a:rPr lang="en-us" sz="2400">
                <a:solidFill>
                  <a:srgbClr val="008000"/>
                </a:solidFill>
              </a:rPr>
              <a:t>“</a:t>
            </a:r>
            <a:r>
              <a:rPr lang="zh-cn" sz="2400">
                <a:solidFill>
                  <a:srgbClr val="008000"/>
                </a:solidFill>
                <a:latin typeface="楷体_GB2312" pitchFamily="0" charset="0"/>
                <a:ea typeface="楷体_GB2312" pitchFamily="0" charset="0"/>
                <a:cs typeface="Times New Roman" pitchFamily="1" charset="0"/>
              </a:rPr>
              <a:t>国破则家亡，国兴则家昌、</a:t>
            </a:r>
            <a:r>
              <a:rPr lang="zh-cn" sz="2400">
                <a:solidFill>
                  <a:srgbClr val="008000"/>
                </a:solidFill>
              </a:rPr>
              <a:t>”</a:t>
            </a:r>
            <a:endParaRPr lang="zh-cn" sz="2400">
              <a:solidFill>
                <a:srgbClr val="008000"/>
              </a:solidFill>
              <a:latin typeface="楷体_GB2312" pitchFamily="0" charset="0"/>
              <a:ea typeface="楷体_GB2312" pitchFamily="0" charset="0"/>
              <a:cs typeface="Times New Roman" pitchFamily="1" charset="0"/>
            </a:endParaRPr>
          </a:p>
          <a:p>
            <a:pPr>
              <a:lnSpc>
                <a:spcPct val="90000"/>
              </a:lnSpc>
              <a:defRPr lang="zh-cn"/>
            </a:pPr>
            <a:r>
              <a:rPr lang="zh-cn" sz="2400">
                <a:solidFill>
                  <a:srgbClr val="008000"/>
                </a:solidFill>
              </a:rPr>
              <a:t>“</a:t>
            </a:r>
            <a:r>
              <a:rPr lang="zh-cn" sz="2400">
                <a:solidFill>
                  <a:srgbClr val="008000"/>
                </a:solidFill>
                <a:latin typeface="楷体_GB2312" pitchFamily="0" charset="0"/>
                <a:ea typeface="楷体_GB2312" pitchFamily="0" charset="0"/>
                <a:cs typeface="Times New Roman" pitchFamily="1" charset="0"/>
              </a:rPr>
              <a:t>国家兴亡、匹夫有责</a:t>
            </a:r>
            <a:r>
              <a:rPr lang="zh-cn" sz="2400">
                <a:solidFill>
                  <a:srgbClr val="008000"/>
                </a:solidFill>
              </a:rPr>
              <a:t>”</a:t>
            </a:r>
            <a:endParaRPr lang="zh-cn" sz="2400">
              <a:solidFill>
                <a:srgbClr val="008000"/>
              </a:solidFill>
              <a:latin typeface="楷体_GB2312" pitchFamily="0" charset="0"/>
              <a:ea typeface="楷体_GB2312" pitchFamily="0" charset="0"/>
              <a:cs typeface="Times New Roman" pitchFamily="1" charset="0"/>
            </a:endParaRPr>
          </a:p>
          <a:p>
            <a:pPr>
              <a:lnSpc>
                <a:spcPct val="90000"/>
              </a:lnSpc>
              <a:defRPr lang="zh-cn"/>
            </a:pPr>
            <a:r>
              <a:rPr lang="zh-cn" sz="2400">
                <a:solidFill>
                  <a:srgbClr val="008000"/>
                </a:solidFill>
                <a:latin typeface="楷体_GB2312" pitchFamily="0" charset="0"/>
                <a:ea typeface="楷体_GB2312" pitchFamily="0" charset="0"/>
                <a:cs typeface="Times New Roman" pitchFamily="1" charset="0"/>
              </a:rPr>
              <a:t>我死国生，我死犹荣，身虽死精神长生，成功成仁，实现大同。 </a:t>
            </a:r>
            <a:endParaRPr lang="zh-cn" sz="2400">
              <a:solidFill>
                <a:srgbClr val="008000"/>
              </a:solidFill>
              <a:latin typeface="楷体_GB2312" pitchFamily="0" charset="0"/>
              <a:ea typeface="楷体_GB2312" pitchFamily="0" charset="0"/>
              <a:cs typeface="Times New Roman" pitchFamily="1" charset="0"/>
            </a:endParaRPr>
          </a:p>
          <a:p>
            <a:pPr algn="r">
              <a:lnSpc>
                <a:spcPct val="90000"/>
              </a:lnSpc>
              <a:buNone/>
              <a:defRPr lang="zh-cn"/>
            </a:pPr>
            <a:r>
              <a:rPr lang="en-us" sz="2400">
                <a:solidFill>
                  <a:srgbClr val="008000"/>
                </a:solidFill>
              </a:rPr>
              <a:t>——</a:t>
            </a:r>
            <a:r>
              <a:rPr lang="en-us" sz="2400">
                <a:solidFill>
                  <a:srgbClr val="008000"/>
                </a:solidFill>
                <a:latin typeface="楷体_GB2312" pitchFamily="0" charset="0"/>
                <a:ea typeface="楷体_GB2312" pitchFamily="0" charset="0"/>
                <a:cs typeface="Times New Roman" pitchFamily="1" charset="0"/>
              </a:rPr>
              <a:t> </a:t>
            </a:r>
            <a:r>
              <a:rPr lang="zh-cn" sz="2400">
                <a:solidFill>
                  <a:srgbClr val="008000"/>
                </a:solidFill>
                <a:latin typeface="楷体_GB2312" pitchFamily="0" charset="0"/>
                <a:ea typeface="楷体_GB2312" pitchFamily="0" charset="0"/>
                <a:cs typeface="Times New Roman" pitchFamily="1" charset="0"/>
              </a:rPr>
              <a:t>赵博生</a:t>
            </a:r>
            <a:endParaRPr lang="zh-cn" sz="2400">
              <a:solidFill>
                <a:srgbClr val="008000"/>
              </a:solidFill>
              <a:latin typeface="楷体_GB2312" pitchFamily="0" charset="0"/>
              <a:ea typeface="楷体_GB2312" pitchFamily="0" charset="0"/>
              <a:cs typeface="Times New Roman" pitchFamily="1" charset="0"/>
            </a:endParaRPr>
          </a:p>
          <a:p>
            <a:pPr>
              <a:lnSpc>
                <a:spcPct val="90000"/>
              </a:lnSpc>
              <a:defRPr lang="zh-cn"/>
            </a:pPr>
            <a:r>
              <a:rPr lang="zh-cn" sz="2400">
                <a:solidFill>
                  <a:srgbClr val="008000"/>
                </a:solidFill>
                <a:latin typeface="楷体_GB2312" pitchFamily="0" charset="0"/>
                <a:ea typeface="楷体_GB2312" pitchFamily="0" charset="0"/>
                <a:cs typeface="Times New Roman" pitchFamily="1" charset="0"/>
              </a:rPr>
              <a:t>我是你的，我的祖国！都是你的，我的这心、这灵魂；假如我不爱你，我的祖国，我能爱哪一个人？</a:t>
            </a:r>
            <a:endParaRPr lang="zh-cn" sz="2400">
              <a:solidFill>
                <a:srgbClr val="008000"/>
              </a:solidFill>
              <a:latin typeface="楷体_GB2312" pitchFamily="0" charset="0"/>
              <a:ea typeface="楷体_GB2312" pitchFamily="0" charset="0"/>
              <a:cs typeface="Times New Roman" pitchFamily="1" charset="0"/>
            </a:endParaRPr>
          </a:p>
          <a:p>
            <a:pPr algn="r">
              <a:lnSpc>
                <a:spcPct val="90000"/>
              </a:lnSpc>
              <a:buNone/>
              <a:defRPr lang="zh-cn"/>
            </a:pPr>
            <a:r>
              <a:rPr lang="zh-cn" sz="2400">
                <a:solidFill>
                  <a:srgbClr val="008000"/>
                </a:solidFill>
                <a:latin typeface="楷体_GB2312" pitchFamily="0" charset="0"/>
                <a:ea typeface="楷体_GB2312" pitchFamily="0" charset="0"/>
                <a:cs typeface="Times New Roman" pitchFamily="1" charset="0"/>
              </a:rPr>
              <a:t> </a:t>
            </a:r>
            <a:r>
              <a:rPr lang="en-us" sz="2400">
                <a:solidFill>
                  <a:srgbClr val="008000"/>
                </a:solidFill>
              </a:rPr>
              <a:t>——</a:t>
            </a:r>
            <a:r>
              <a:rPr lang="en-us" sz="2400">
                <a:solidFill>
                  <a:srgbClr val="008000"/>
                </a:solidFill>
                <a:latin typeface="楷体_GB2312" pitchFamily="0" charset="0"/>
                <a:ea typeface="楷体_GB2312" pitchFamily="0" charset="0"/>
                <a:cs typeface="Times New Roman" pitchFamily="1" charset="0"/>
              </a:rPr>
              <a:t> </a:t>
            </a:r>
            <a:r>
              <a:rPr lang="zh-cn" sz="2400">
                <a:solidFill>
                  <a:srgbClr val="008000"/>
                </a:solidFill>
                <a:latin typeface="楷体_GB2312" pitchFamily="0" charset="0"/>
                <a:ea typeface="楷体_GB2312" pitchFamily="0" charset="0"/>
                <a:cs typeface="Times New Roman" pitchFamily="1" charset="0"/>
              </a:rPr>
              <a:t>裴多菲</a:t>
            </a:r>
            <a:endParaRPr lang="zh-cn" sz="2400">
              <a:solidFill>
                <a:srgbClr val="008000"/>
              </a:solidFill>
              <a:latin typeface="楷体_GB2312" pitchFamily="0" charset="0"/>
              <a:ea typeface="楷体_GB2312" pitchFamily="0" charset="0"/>
              <a:cs typeface="Times New Roman" pitchFamily="1" charset="0"/>
            </a:endParaRPr>
          </a:p>
          <a:p>
            <a:pPr>
              <a:lnSpc>
                <a:spcPct val="90000"/>
              </a:lnSpc>
              <a:defRPr lang="zh-cn"/>
            </a:pPr>
            <a:r>
              <a:rPr lang="zh-cn" sz="2400">
                <a:solidFill>
                  <a:srgbClr val="008000"/>
                </a:solidFill>
                <a:latin typeface="楷体_GB2312" pitchFamily="0" charset="0"/>
                <a:ea typeface="楷体_GB2312" pitchFamily="0" charset="0"/>
                <a:cs typeface="Times New Roman" pitchFamily="1" charset="0"/>
              </a:rPr>
              <a:t>锦城虽乐，不如回故乡；乐园虽好，非久留之地。归去来兮。 </a:t>
            </a:r>
            <a:endParaRPr lang="zh-cn" sz="2400">
              <a:solidFill>
                <a:srgbClr val="008000"/>
              </a:solidFill>
              <a:latin typeface="楷体_GB2312" pitchFamily="0" charset="0"/>
              <a:ea typeface="楷体_GB2312" pitchFamily="0" charset="0"/>
              <a:cs typeface="Times New Roman" pitchFamily="1" charset="0"/>
            </a:endParaRPr>
          </a:p>
          <a:p>
            <a:pPr algn="r">
              <a:lnSpc>
                <a:spcPct val="90000"/>
              </a:lnSpc>
              <a:buNone/>
              <a:defRPr lang="zh-cn"/>
            </a:pPr>
            <a:r>
              <a:rPr lang="en-us" sz="2400">
                <a:solidFill>
                  <a:srgbClr val="008000"/>
                </a:solidFill>
              </a:rPr>
              <a:t>——</a:t>
            </a:r>
            <a:r>
              <a:rPr lang="en-us" sz="2400">
                <a:solidFill>
                  <a:srgbClr val="008000"/>
                </a:solidFill>
                <a:latin typeface="楷体_GB2312" pitchFamily="0" charset="0"/>
                <a:ea typeface="楷体_GB2312" pitchFamily="0" charset="0"/>
                <a:cs typeface="Times New Roman" pitchFamily="1" charset="0"/>
              </a:rPr>
              <a:t> </a:t>
            </a:r>
            <a:r>
              <a:rPr lang="zh-cn" sz="2400">
                <a:solidFill>
                  <a:srgbClr val="008000"/>
                </a:solidFill>
                <a:latin typeface="楷体_GB2312" pitchFamily="0" charset="0"/>
                <a:ea typeface="楷体_GB2312" pitchFamily="0" charset="0"/>
                <a:cs typeface="Times New Roman" pitchFamily="1" charset="0"/>
              </a:rPr>
              <a:t>华罗庚</a:t>
            </a:r>
            <a:endParaRPr lang="zh-cn" sz="2400">
              <a:solidFill>
                <a:srgbClr val="008000"/>
              </a:solidFill>
              <a:latin typeface="楷体_GB2312" pitchFamily="0" charset="0"/>
              <a:ea typeface="楷体_GB2312" pitchFamily="0" charset="0"/>
              <a:cs typeface="Times New Roman" pitchFamily="1" charset="0"/>
            </a:endParaRPr>
          </a:p>
          <a:p>
            <a:pPr>
              <a:lnSpc>
                <a:spcPct val="90000"/>
              </a:lnSpc>
              <a:defRPr lang="zh-cn"/>
            </a:pPr>
            <a:r>
              <a:rPr lang="zh-cn" sz="2400">
                <a:solidFill>
                  <a:srgbClr val="008000"/>
                </a:solidFill>
                <a:latin typeface="楷体_GB2312" pitchFamily="0" charset="0"/>
                <a:ea typeface="楷体_GB2312" pitchFamily="0" charset="0"/>
                <a:cs typeface="Times New Roman" pitchFamily="1" charset="0"/>
              </a:rPr>
              <a:t>我是中国人民的儿子。我深情地爱着我的祖国和人民。</a:t>
            </a:r>
            <a:endParaRPr lang="zh-cn" sz="2400">
              <a:solidFill>
                <a:srgbClr val="008000"/>
              </a:solidFill>
              <a:latin typeface="楷体_GB2312" pitchFamily="0" charset="0"/>
              <a:ea typeface="楷体_GB2312" pitchFamily="0" charset="0"/>
              <a:cs typeface="Times New Roman" pitchFamily="1" charset="0"/>
            </a:endParaRPr>
          </a:p>
          <a:p>
            <a:pPr algn="r">
              <a:lnSpc>
                <a:spcPct val="90000"/>
              </a:lnSpc>
              <a:buNone/>
              <a:defRPr lang="zh-cn"/>
            </a:pPr>
            <a:r>
              <a:rPr lang="zh-cn" sz="2400">
                <a:solidFill>
                  <a:srgbClr val="008000"/>
                </a:solidFill>
                <a:latin typeface="楷体_GB2312" pitchFamily="0" charset="0"/>
                <a:ea typeface="楷体_GB2312" pitchFamily="0" charset="0"/>
                <a:cs typeface="Times New Roman" pitchFamily="1" charset="0"/>
              </a:rPr>
              <a:t> </a:t>
            </a:r>
            <a:r>
              <a:rPr lang="en-us" sz="2400">
                <a:solidFill>
                  <a:srgbClr val="008000"/>
                </a:solidFill>
              </a:rPr>
              <a:t>——</a:t>
            </a:r>
            <a:r>
              <a:rPr lang="zh-cn" sz="2400">
                <a:solidFill>
                  <a:srgbClr val="008000"/>
                </a:solidFill>
                <a:latin typeface="楷体_GB2312" pitchFamily="0" charset="0"/>
                <a:ea typeface="楷体_GB2312" pitchFamily="0" charset="0"/>
                <a:cs typeface="Times New Roman" pitchFamily="1" charset="0"/>
              </a:rPr>
              <a:t>邓小平</a:t>
            </a:r>
            <a:endParaRPr lang="zh-cn" sz="2400">
              <a:latin typeface="楷体_GB2312" pitchFamily="0" charset="0"/>
              <a:ea typeface="楷体_GB2312" pitchFamily="0" charset="0"/>
              <a:cs typeface="Times New Roman" pitchFamily="1" charset="0"/>
            </a:endParaRPr>
          </a:p>
        </p:txBody>
      </p:sp>
    </p:spTree>
  </p:cSld>
  <p:clrMapOvr>
    <a:masterClrMapping/>
  </p:clrMapOvr>
  <p:transition spd="fast">
    <p:random/>
    <p:extLst>
      <p:ext uri="smNativeData">
        <pr:smNativeData xmlns:pr="pr" val="f6TjVQAAAAAgAwAAAAAAAAEAAAAAAAAAAAAAAAAAAAAAAAAAAQ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  <p:extLst>
      <p:ext uri="smNativeData">
        <pr:smNativeData xmlns:pr="pr" val="f6TjVQoAAAAFAAAAAAAAAAEAAAAFAAAACgAAAAAAAAAAAAAAAAAAAAoAAAABAAAAAQAAAAUAAAAKAAAAAAAAAAAAAAAAAAAADwAAAAIAAAABAAAABQAAAAoAAAAAAAAAAAAAAAAAAAAUAAAAAwAAAAEAAAAFAAAACgAAAAAAAAAAAAAAAAAAABkAAAAEAAAAAQAAAAUAAAAKAAAAAAAAAAAAAAAAAAAAHgAAAAUAAAABAAAABQAAAAoAAAAAAAAAAAAAAAAAAAAjAAAABgAAAAEAAAAFAAAACgAAAAAAAAAAAAAAAAAAACgAAAAHAAAAAQAAAAUAAAAKAAAAAAAAAAAAAAAAAAAALQAAAAgAAAABAAAABQAAAAoAAAAAAAAAAAAAAAAAAAAyAAAACQAAAAEAAAAFAAAACgAAAAAAAAAAAAAAAAAAAA=="/>
      </p:ext>
    </p:ext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>
            <a:extLst>
              <a:ext uri="smNativeData">
                <pr:smNativeData xmlns:pr="pr" val="SMDATA_12_f6TjVRMAAAAlAAAAZAAAAE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mBAAAbBYAAEYyAACfJAAAAAAAAA=="/>
              </a:ext>
            </a:extLst>
          </p:cNvSpPr>
          <p:nvPr/>
        </p:nvSpPr>
        <p:spPr>
          <a:xfrm>
            <a:off x="755650" y="3644900"/>
            <a:ext cx="7416800" cy="23082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2880"/>
              </a:spcBef>
              <a:spcAft>
                <a:spcPts val="0"/>
              </a:spcAft>
              <a:buNone/>
              <a:tabLst/>
              <a:defRPr lang="zh-cn" sz="2800" b="1" i="0" u="none" strike="noStrike" kern="1" spc="0" baseline="0">
                <a:solidFill>
                  <a:srgbClr val="008000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pPr>
            <a:r>
              <a:rPr lang="zh-cn" sz="4800" i="1">
                <a:solidFill>
                  <a:srgbClr val="006600"/>
                </a:solidFill>
              </a:rPr>
              <a:t>下面一首首令人难以忘怀的诗歌，激发着我们的爱国热情！！！</a:t>
            </a:r>
            <a:endParaRPr lang="en-us" sz="4800" i="1">
              <a:solidFill>
                <a:srgbClr val="006600"/>
              </a:solidFill>
            </a:endParaRPr>
          </a:p>
        </p:txBody>
      </p:sp>
      <p:sp>
        <p:nvSpPr>
          <p:cNvPr id="3" name="WordArt 3"/>
          <p:cNvSpPr>
            <a:extLst>
              <a:ext uri="smNativeData">
                <pr:smNativeData xmlns:pr="pr" val="SMDATA_13_f6TjVRMAAAAlAAAAEAAAAA0AAAAAkAAAAEgAAACQAAAASAAAAAAAAAAAAAAAAAAAAAEAAABQAAAADhDM0eP31r8AAAAAAADgPwAAAAAAAOA/AAAAAAAA4D8AAAAAAADgPwAAAAAAAOA/AAAAAAAA4D8AAAAAAADgPwAAAAAAAOA/AAAAAAAA4D8CAAAAjAAAAAEAAAADAAAAZgDMAMwAzAAAAAAAAAAAAAAAAAAAAAAAAAAAAAAAAAAAAAAAeAAAAAEAAABAAAAAAAAAAGQAAAAOAQAAAAAAAAAAAAAAAAAAAAAAAAAAAAAAAAAAAAAAAAAAAAAAAAAAAAAAAAAAAAAAAAAAAAAAAAAAAAAAAAAAAAAAAAAAAAAAAAAAFAAAADwAAAABAAAAAAAAAMyZ/wAPAAAAAQAAACMAAAAjAAAAIwAAAB4AAAAAAAAAZAAAAGQAAAAAAAAAZAAAAGQAAAAVAAAAYAAAAAAAAAAAAAAADwAAACADAAAAAAAAAAAAAAEAAACgMgAAVgcAAKr4//8BAAAAf39/AAEAAABkAAAAAAAAABQAAABAHwAAAAAAACYAAAAAAAAAwOD//wAAAAAmAAAAZAAAABYAAABMAAAAAQAAAAAAAAAEAAAAAAAAAAEAAACZmf8AFAAAADwAAAA8AAAAZAAAAGQAAAAAAAAAy8vLABQAAAA8AAAAPAAAAGQAAABkAAAAAAAAAAYAAABRAAAATlOHZUyId2kAAAAAAAAAAAAAAAAAAAAAAAAAAAAAAAAAAAAAAAAAAAAAAAAAAAAAAAAAAAAAAAAAAAAAAAAAABAOAAABAAAAC2QAAABkAAAAFwAAABQAAAAAAAAAAAAAAP9/AAD/fwAAAAAAAAkAAAAEAAAAAAAAAAwAAAAQAAAAAAAAAAAAAAAAAAAAAAAAAB4AAABoAAAAAAAAAAAAAAAAAAAAAAAAAAAAAAAQJwAAECcAAAAAAAAAAAAAAAAAAAAAAAAAAAAAAAAAAAAAAAAAAAAAFAAAAAAAAADAwP8AAAAAAGQAAAAyAAAAAAAAAGQAAAAAAAAAf39/AAoAAAAfAAAAVAAAAGYAzADMAMwAAAAAAAAAAAAAAAAAAAAAAAAAAAAAAAAAAAAAAAAAAADMmf8Af39/AJmZ/wDLy8sAwMD/AH9/fwAAAAAAAAAAAAAAAAAAAAAAAAAAACEAAAAYAAAAFAAAAP4BAACaAQAAfBUAAIoKAAAAAAAA"/>
              </a:ext>
            </a:extLst>
          </p:cNvSpPr>
          <p:nvPr/>
        </p:nvSpPr>
        <p:spPr>
          <a:xfrm>
            <a:off x="323850" y="260350"/>
            <a:ext cx="3168650" cy="145288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spAutoFit/>
          </a:bodyPr>
          <a:lstStyle/>
          <a:p>
            <a:pPr algn="ctr"/>
            <a:r>
              <a:rPr sz="3600" b="1" i="1" kern="100">
                <a:ln w="9525" cap="flat" cmpd="sng" algn="ctr">
                  <a:solidFill>
                    <a:srgbClr val="CC99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gradFill flip="none"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0"/>
                  <a:tileRect/>
                </a:gradFill>
                <a:effectLst>
                  <a:outerShdw blurRad="12700" dist="53882" dir="2700000" algn="ctr">
                    <a:srgbClr val="9999FF">
                      <a:alpha val="80000"/>
                    </a:srgbClr>
                  </a:outerShdw>
                </a:effectLst>
                <a:latin typeface="华文行楷"/>
              </a:rPr>
              <a:t>第三环节</a:t>
            </a:r>
          </a:p>
        </p:txBody>
      </p:sp>
      <p:sp>
        <p:nvSpPr>
          <p:cNvPr id="4" name="WordArt 4"/>
          <p:cNvSpPr>
            <a:extLst>
              <a:ext uri="smNativeData">
                <pr:smNativeData xmlns:pr="pr" val="SMDATA_13_f6TjVRMAAAAlAAAAEAAAAA0AAAAAkAAAAEgAAACQAAAASAAAAAAAAAAAAAAAAAAAAAEAAABQAAAAAAAAAAAAAAAAAAAAAADgPwAAAAAAAOA/AAAAAAAA4D8AAAAAAADgPwAAAAAAAOA/AAAAAAAA4D8AAAAAAADgPwAAAAAAAOA/AAAAAAAA4D8CAAAAjAAAAAEAAAADAAAAy8vLAOrq6gAAAAAAAAAAAAAAAAAAAAAAAAAAAAAAAAAAAAAAeAAAAAEAAABAAAAAAAAAAGQAAAAOAQAAAAAAAAYAAAAMAAAAX19fABUAAABfX18APgAAAP///wBCAAAAsrKyAEQAAAApKSkAUgAAAHd3dwAAAAAAAAAAAAAAAAAAAAAAFAAAADwAAAAAAAAAAAAAAAAAAAAPAAAAAQAAACMAAAAjAAAAIwAAAB4AAAAAAAAAZAAAAGQAAAAAAAAAZAAAAGQAAAAVAAAAYAAAAAEAAAAAAAAAAAAAAD0BAAAw+P//0AcAAAEAAABdNwAAAAAAAAAAAAAAAAAA////AAAAAABCAAAAegAAAAoAAAAAAAAAQ+H//ywAAAAAAAAAJyMAAAAAAAAYAAAAZAAAABYAAABMAAAAAAAAAAAAAAAEAAAAAAAAAAEAAACAgIAKAAAAACgAAAAoAAAAZAAAAGQAAAAAAAAAzMzMAAAAAABQAAAAUAAAAGQAAABkAAAAAAAAAAYAAABRAAAAtpZmTgAAYQBsAAAAAAAAAAAAAAAAAAAAAAAAAAAAAAAAAAAAAAAAAAAAAAAAAAAAAAAAAAAAAAAAAAAAAAAAADARAAABAAAACWQAAABkAAAAFwAAABQAAAAAAAAAAAAAAP9/AAD/fwAAAAAAAAkAAAAEAAAAAAAAAAwAAAAQAAAAAAAAAAAAAAAAAAAAAAAAAB4AAABoAAAAAAAAAAAAAAAAAAAAAAAAAAAAAAAQJwAAECcAAAAAAAAAAAAAAAAAAAAAAAAAAAAAAAAAAAAAAAAAAAAAFAAAAAAAAADAwP8AAAAAAGQAAAAyAAAAAAAAAGQAAAAAAAAAf39/AAoAAAAfAAAAVAAAAMvLywDq6uoAX19fAF9fXwD///8AsrKyACkpKQB3d3cAAAAAAAAAAAAAAAAA////AAAAAAPMzMwAwMD/AH9/fwAAAAAAAAAAAAAAAAAAAAAAAAAAACEAAAAYAAAAFAAAAJkUAACxCAAA0jUAAI8UAAAAAAAA"/>
              </a:ext>
            </a:extLst>
          </p:cNvSpPr>
          <p:nvPr/>
        </p:nvSpPr>
        <p:spPr>
          <a:xfrm>
            <a:off x="3348355" y="1412875"/>
            <a:ext cx="5400675" cy="19291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pAutoFit/>
            <a:scene3d>
              <a:camera prst="legacyPerspectiveFront">
                <a:rot lat="1200000" lon="20400000" rev="0"/>
              </a:camera>
              <a:lightRig rig="legacyNormal3" dir="r"/>
            </a:scene3d>
            <a:sp3d extrusionH="201295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sz="4400" b="1" kern="100">
                <a:ln w="9525" cap="flat" cmpd="sng" algn="ctr">
                  <a:noFill/>
                  <a:prstDash val="solid"/>
                  <a:miter lim="800000"/>
                  <a:headEnd type="none" w="med" len="med"/>
                  <a:tailEnd type="none" w="med" len="med"/>
                </a:ln>
                <a:gradFill flip="none" rotWithShape="0">
                  <a:gsLst>
                    <a:gs pos="0">
                      <a:srgbClr val="CBCBCB"/>
                    </a:gs>
                    <a:gs pos="12000">
                      <a:srgbClr val="5F5F5F"/>
                    </a:gs>
                    <a:gs pos="21000">
                      <a:srgbClr val="5F5F5F"/>
                    </a:gs>
                    <a:gs pos="62000">
                      <a:srgbClr val="FFFFFF"/>
                    </a:gs>
                    <a:gs pos="66000">
                      <a:srgbClr val="B2B2B2"/>
                    </a:gs>
                    <a:gs pos="68000">
                      <a:srgbClr val="292929"/>
                    </a:gs>
                    <a:gs pos="82000">
                      <a:srgbClr val="777777"/>
                    </a:gs>
                    <a:gs pos="100000">
                      <a:srgbClr val="EAEAEA"/>
                    </a:gs>
                  </a:gsLst>
                  <a:lin ang="5400000" scaled="0"/>
                  <a:tileRect/>
                </a:gradFill>
                <a:effectLst/>
                <a:latin typeface="隶书"/>
              </a:rPr>
              <a:t>爱国诗歌</a:t>
            </a:r>
          </a:p>
        </p:txBody>
      </p:sp>
    </p:spTree>
  </p:cSld>
  <p:clrMapOvr>
    <a:masterClrMapping/>
  </p:clrMapOvr>
  <p:transition spd="fast">
    <p:random/>
    <p:extLst>
      <p:ext uri="smNativeData">
        <pr:smNativeData xmlns:pr="pr" val="f6TjVQAAAAAgAwAAAAAAAAEAAAAAAAAAAAAAAAAAAAAAAAAAAQ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  <p:extLst>
      <p:ext uri="smNativeData">
        <pr:smNativeData xmlns:pr="pr" val="f6TjVQEAAAAFAAAA/////wEAAAAIAAAAEAAAAAAAAAAAAAAAAAAAAA=="/>
      </p:ext>
    </p:ext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>
            <a:extLst>
              <a:ext uri="smNativeData">
                <pr:smNativeData xmlns:pr="pr" val="SMDATA_12_f6TjVRMAAAAlAAAAZAAAAE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vAgAADQIAAIQaAACxKQAAAAAAAA=="/>
              </a:ext>
            </a:extLst>
          </p:cNvSpPr>
          <p:nvPr/>
        </p:nvSpPr>
        <p:spPr>
          <a:xfrm>
            <a:off x="395605" y="333375"/>
            <a:ext cx="3914775" cy="64439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15000"/>
              </a:lnSpc>
              <a:spcBef>
                <a:spcPts val="1680"/>
              </a:spcBef>
              <a:spcAft>
                <a:spcPts val="0"/>
              </a:spcAft>
              <a:buNone/>
              <a:tabLst/>
              <a:defRPr lang="zh-cn" sz="2800" b="1" i="0" u="none" strike="noStrike" kern="1" spc="0" baseline="0">
                <a:solidFill>
                  <a:srgbClr val="008000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pPr>
            <a:r>
              <a:rPr lang="zh-cn">
                <a:solidFill>
                  <a:srgbClr val="6600CC"/>
                </a:solidFill>
                <a:latin typeface="华文新魏" pitchFamily="0" charset="0"/>
                <a:ea typeface="华文新魏" pitchFamily="0" charset="0"/>
                <a:cs typeface="Times New Roman" pitchFamily="1" charset="0"/>
              </a:rPr>
              <a:t>祖国啊 我亲爱的祖国 </a:t>
            </a:r>
            <a:br>
              <a:rPr lang="zh-cn">
                <a:solidFill>
                  <a:srgbClr val="6600CC"/>
                </a:solidFill>
                <a:latin typeface="华文新魏" pitchFamily="0" charset="0"/>
                <a:ea typeface="华文新魏" pitchFamily="0" charset="0"/>
                <a:cs typeface="Times New Roman" pitchFamily="1" charset="0"/>
              </a:rPr>
            </a:br>
            <a:r>
              <a:rPr lang="zh-cn">
                <a:solidFill>
                  <a:srgbClr val="6600CC"/>
                </a:solidFill>
                <a:latin typeface="华文新魏" pitchFamily="0" charset="0"/>
                <a:ea typeface="华文新魏" pitchFamily="0" charset="0"/>
                <a:cs typeface="Times New Roman" pitchFamily="1" charset="0"/>
              </a:rPr>
              <a:t>（舒婷） </a:t>
            </a:r>
            <a:br>
              <a:rPr lang="zh-cn">
                <a:solidFill>
                  <a:srgbClr val="6600CC"/>
                </a:solidFill>
                <a:latin typeface="华文新魏" pitchFamily="0" charset="0"/>
                <a:ea typeface="华文新魏" pitchFamily="0" charset="0"/>
                <a:cs typeface="Times New Roman" pitchFamily="1" charset="0"/>
              </a:rPr>
            </a:br>
            <a:br>
              <a:rPr lang="zh-cn" sz="1800"/>
            </a:br>
            <a:r>
              <a:rPr lang="zh-cn" sz="1800"/>
              <a:t>我是你河边上破旧的老水车 </a:t>
            </a:r>
            <a:br>
              <a:rPr lang="zh-cn" sz="1800"/>
            </a:br>
            <a:r>
              <a:rPr lang="zh-cn" sz="1800"/>
              <a:t>数百年来纺着疲惫的歌 </a:t>
            </a:r>
            <a:br>
              <a:rPr lang="zh-cn" sz="1800"/>
            </a:br>
            <a:r>
              <a:rPr lang="zh-cn" sz="1800"/>
              <a:t>我是你额上熏黑的矿灯 </a:t>
            </a:r>
            <a:br>
              <a:rPr lang="zh-cn" sz="1800"/>
            </a:br>
            <a:r>
              <a:rPr lang="zh-cn" sz="1800"/>
              <a:t>照你在历史的隧洞里蜗行摸索 </a:t>
            </a:r>
            <a:br>
              <a:rPr lang="zh-cn" sz="1800"/>
            </a:br>
            <a:r>
              <a:rPr lang="zh-cn" sz="1800"/>
              <a:t>我是干瘪的稻穗；是失修的路基 </a:t>
            </a:r>
            <a:br>
              <a:rPr lang="zh-cn" sz="1800"/>
            </a:br>
            <a:r>
              <a:rPr lang="zh-cn" sz="1800"/>
              <a:t>是淤滩上的驳船 </a:t>
            </a:r>
            <a:br>
              <a:rPr lang="zh-cn" sz="1800"/>
            </a:br>
            <a:r>
              <a:rPr lang="zh-cn" sz="1800"/>
              <a:t>把纤绳深深 </a:t>
            </a:r>
            <a:br>
              <a:rPr lang="zh-cn" sz="1800"/>
            </a:br>
            <a:r>
              <a:rPr lang="zh-cn" sz="1800"/>
              <a:t>勒进你的肩膊 </a:t>
            </a:r>
            <a:br>
              <a:rPr lang="zh-cn" sz="1800"/>
            </a:br>
            <a:r>
              <a:rPr lang="en-us" sz="1800"/>
              <a:t>—— </a:t>
            </a:r>
            <a:r>
              <a:rPr lang="zh-cn" sz="1800"/>
              <a:t>祖国啊！ </a:t>
            </a:r>
            <a:br>
              <a:rPr lang="zh-cn" sz="1800"/>
            </a:br>
            <a:r>
              <a:rPr lang="zh-cn" sz="1800"/>
              <a:t>我是贫困 </a:t>
            </a:r>
            <a:br>
              <a:rPr lang="zh-cn" sz="1800"/>
            </a:br>
            <a:r>
              <a:rPr lang="zh-cn" sz="1800"/>
              <a:t>我是悲哀 </a:t>
            </a:r>
            <a:br>
              <a:rPr lang="zh-cn" sz="1800"/>
            </a:br>
            <a:r>
              <a:rPr lang="zh-cn" sz="1800"/>
              <a:t>我是你祖祖辈辈 </a:t>
            </a:r>
            <a:br>
              <a:rPr lang="zh-cn" sz="1800"/>
            </a:br>
            <a:r>
              <a:rPr lang="zh-cn" sz="1800"/>
              <a:t>痛苦的希望啊 </a:t>
            </a:r>
            <a:br>
              <a:rPr lang="zh-cn" sz="1800"/>
            </a:br>
            <a:r>
              <a:rPr lang="zh-cn" sz="1800"/>
              <a:t>是“飞天”袖间 </a:t>
            </a:r>
            <a:br>
              <a:rPr lang="zh-cn" sz="1800"/>
            </a:br>
            <a:r>
              <a:rPr lang="zh-cn" sz="1800"/>
              <a:t>千百年来未落到地面的花朵 </a:t>
            </a:r>
            <a:br>
              <a:rPr lang="zh-cn" sz="1800"/>
            </a:br>
            <a:endParaRPr lang="zh-cn" sz="1800"/>
          </a:p>
        </p:txBody>
      </p:sp>
      <p:sp>
        <p:nvSpPr>
          <p:cNvPr id="3" name="Text Box 3"/>
          <p:cNvSpPr>
            <a:extLst>
              <a:ext uri="smNativeData">
                <pr:smNativeData xmlns:pr="pr" val="SMDATA_12_f6TjVRMAAAAlAAAAZAAAAE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IHgAA7QYAAN02AACXJwAAAAAAAA=="/>
              </a:ext>
            </a:extLst>
          </p:cNvSpPr>
          <p:nvPr/>
        </p:nvSpPr>
        <p:spPr>
          <a:xfrm>
            <a:off x="5003800" y="1125855"/>
            <a:ext cx="3914775" cy="530987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None/>
              <a:tabLst/>
              <a:defRPr lang="zh-cn" sz="2800" b="1" i="0" u="none" strike="noStrike" kern="1" spc="0" baseline="0">
                <a:solidFill>
                  <a:srgbClr val="008000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pPr>
            <a:r>
              <a:rPr lang="en-us" sz="1800"/>
              <a:t>—— </a:t>
            </a:r>
            <a:r>
              <a:rPr lang="zh-cn" sz="1800"/>
              <a:t>祖国啊 </a:t>
            </a:r>
            <a:br>
              <a:rPr lang="zh-cn" sz="1800"/>
            </a:br>
            <a:r>
              <a:rPr lang="zh-cn" sz="1800"/>
              <a:t>我是你簇新的理想 </a:t>
            </a:r>
            <a:br>
              <a:rPr lang="zh-cn" sz="1800"/>
            </a:br>
            <a:r>
              <a:rPr lang="zh-cn" sz="1800"/>
              <a:t>刚从神话的蛛网里挣脱 </a:t>
            </a:r>
            <a:br>
              <a:rPr lang="zh-cn" sz="1800"/>
            </a:br>
            <a:r>
              <a:rPr lang="zh-cn" sz="1800"/>
              <a:t>我是你雪被下古莲的胚芽 </a:t>
            </a:r>
            <a:br>
              <a:rPr lang="zh-cn" sz="1800"/>
            </a:br>
            <a:r>
              <a:rPr lang="zh-cn" sz="1800"/>
              <a:t>我是你挂着眼泪的笑窝 </a:t>
            </a:r>
            <a:br>
              <a:rPr lang="zh-cn" sz="1800"/>
            </a:br>
            <a:r>
              <a:rPr lang="zh-cn" sz="1800"/>
              <a:t>我是新刷出的雪白的起跑线 </a:t>
            </a:r>
            <a:br>
              <a:rPr lang="zh-cn" sz="1800"/>
            </a:br>
            <a:r>
              <a:rPr lang="zh-cn" sz="1800"/>
              <a:t>是绯红的黎明 </a:t>
            </a:r>
            <a:br>
              <a:rPr lang="zh-cn" sz="1800"/>
            </a:br>
            <a:r>
              <a:rPr lang="zh-cn" sz="1800"/>
              <a:t>正在喷薄 </a:t>
            </a:r>
            <a:br>
              <a:rPr lang="zh-cn" sz="1800"/>
            </a:br>
            <a:r>
              <a:rPr lang="en-us" sz="1800"/>
              <a:t>—— </a:t>
            </a:r>
            <a:r>
              <a:rPr lang="zh-cn" sz="1800"/>
              <a:t>祖国啊 </a:t>
            </a:r>
            <a:br>
              <a:rPr lang="zh-cn" sz="1800"/>
            </a:br>
            <a:r>
              <a:rPr lang="zh-cn" sz="1800"/>
              <a:t>我是你十亿分之一 </a:t>
            </a:r>
            <a:br>
              <a:rPr lang="zh-cn" sz="1800"/>
            </a:br>
            <a:r>
              <a:rPr lang="zh-cn" sz="1800"/>
              <a:t>是你九百六十万平方的总和 </a:t>
            </a:r>
            <a:br>
              <a:rPr lang="zh-cn" sz="1800"/>
            </a:br>
            <a:r>
              <a:rPr lang="zh-cn" sz="1800"/>
              <a:t>你以伤痕累累的乳房 </a:t>
            </a:r>
            <a:br>
              <a:rPr lang="zh-cn" sz="1800"/>
            </a:br>
            <a:r>
              <a:rPr lang="zh-cn" sz="1800"/>
              <a:t>喂养了 </a:t>
            </a:r>
            <a:br>
              <a:rPr lang="zh-cn" sz="1800"/>
            </a:br>
            <a:r>
              <a:rPr lang="zh-cn" sz="1800"/>
              <a:t>迷惘的我，深思的我，沸腾的我 </a:t>
            </a:r>
            <a:br>
              <a:rPr lang="zh-cn" sz="1800"/>
            </a:br>
            <a:r>
              <a:rPr lang="zh-cn" sz="1800"/>
              <a:t>那就从我的血肉之躯上 </a:t>
            </a:r>
            <a:br>
              <a:rPr lang="zh-cn" sz="1800"/>
            </a:br>
            <a:r>
              <a:rPr lang="zh-cn" sz="1800"/>
              <a:t>去取得 </a:t>
            </a:r>
            <a:br>
              <a:rPr lang="zh-cn" sz="1800"/>
            </a:br>
            <a:r>
              <a:rPr lang="zh-cn" sz="1800"/>
              <a:t>你的富饶，你的荣光，你的自由 </a:t>
            </a:r>
            <a:br>
              <a:rPr lang="zh-cn" sz="1800"/>
            </a:br>
            <a:r>
              <a:rPr lang="en-us" sz="1800"/>
              <a:t>—— </a:t>
            </a:r>
            <a:r>
              <a:rPr lang="zh-cn" sz="1800"/>
              <a:t>祖国啊 </a:t>
            </a:r>
            <a:br>
              <a:rPr lang="zh-cn" sz="1800"/>
            </a:br>
            <a:r>
              <a:rPr lang="zh-cn" sz="1800"/>
              <a:t>我亲爱的祖国 </a:t>
            </a:r>
            <a:endParaRPr lang="zh-cn" sz="1800"/>
          </a:p>
        </p:txBody>
      </p:sp>
      <p:sp>
        <p:nvSpPr>
          <p:cNvPr id="4" name="Text Box 4"/>
          <p:cNvSpPr>
            <a:extLst>
              <a:ext uri="smNativeData">
                <pr:smNativeData xmlns:pr="pr" val="SMDATA_12_f6TjVRMAAAAlAAAAZAAAAE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7HwAAmgEAACg3AABqBAAAAAAAAA=="/>
              </a:ext>
            </a:extLst>
          </p:cNvSpPr>
          <p:nvPr/>
        </p:nvSpPr>
        <p:spPr>
          <a:xfrm>
            <a:off x="5076825" y="260350"/>
            <a:ext cx="3889375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r" defTabSz="914400">
              <a:lnSpc>
                <a:spcPct val="100000"/>
              </a:lnSpc>
              <a:spcBef>
                <a:spcPts val="1440"/>
              </a:spcBef>
              <a:spcAft>
                <a:spcPts val="0"/>
              </a:spcAft>
              <a:buNone/>
              <a:tabLst/>
              <a:defRPr lang="zh-cn" sz="2800" b="1" i="0" u="none" strike="noStrike" kern="1" spc="0" baseline="0">
                <a:solidFill>
                  <a:srgbClr val="008000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pPr>
            <a:r>
              <a:rPr lang="zh-cn" sz="2400" i="1">
                <a:solidFill>
                  <a:srgbClr val="FF9933"/>
                </a:solidFill>
              </a:rPr>
              <a:t>关于爱国的诗歌</a:t>
            </a:r>
            <a:endParaRPr lang="zh-cn" sz="2400" i="1">
              <a:solidFill>
                <a:srgbClr val="FF9933"/>
              </a:solidFill>
            </a:endParaRPr>
          </a:p>
        </p:txBody>
      </p:sp>
    </p:spTree>
  </p:cSld>
  <p:clrMapOvr>
    <a:masterClrMapping/>
  </p:clrMapOvr>
  <p:transition spd="fast">
    <p:random/>
    <p:extLst>
      <p:ext uri="smNativeData">
        <pr:smNativeData xmlns:pr="pr" val="f6TjVQAAAAAgAwAAAAAAAAEAAAAAAAAAAAAAAAAAAAAAAAAAAQ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  <p:extLst>
      <p:ext uri="smNativeData">
        <pr:smNativeData xmlns:pr="pr" val="f6TjVQEAAAAFAAAA/////wEAAAAtAAAAAAAAAAAAAAAAAAAAAAAAAA=="/>
      </p:ext>
    </p:ext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>
            <a:extLst>
              <a:ext uri="smNativeData">
                <pr:smNativeData xmlns:pr="pr" val="SMDATA_12_f6TjVRMAAAAlAAAAZAAAAE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vAgAA9AQAALU2AADrJgAAAAAAAA=="/>
              </a:ext>
            </a:extLst>
          </p:cNvSpPr>
          <p:nvPr/>
        </p:nvSpPr>
        <p:spPr>
          <a:xfrm>
            <a:off x="395605" y="805180"/>
            <a:ext cx="8497570" cy="55213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2880"/>
              </a:spcBef>
              <a:spcAft>
                <a:spcPts val="0"/>
              </a:spcAft>
              <a:buNone/>
              <a:tabLst/>
              <a:defRPr lang="zh-cn" sz="2800" b="1" i="0" u="none" strike="noStrike" kern="1" spc="0" baseline="0">
                <a:solidFill>
                  <a:srgbClr val="008000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pPr>
            <a:r>
              <a:rPr lang="zh-cn" sz="4800">
                <a:solidFill>
                  <a:srgbClr val="6600CC"/>
                </a:solidFill>
                <a:latin typeface="华文新魏" pitchFamily="0" charset="0"/>
                <a:ea typeface="华文新魏" pitchFamily="0" charset="0"/>
                <a:cs typeface="Times New Roman" pitchFamily="1" charset="0"/>
              </a:rPr>
              <a:t>我的祖国</a:t>
            </a:r>
            <a:r>
              <a:rPr lang="zh-cn" sz="4800"/>
              <a:t> </a:t>
            </a:r>
            <a:br>
              <a:rPr lang="zh-cn" sz="4800"/>
            </a:br>
            <a:br/>
            <a: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  <a:t>我的祖国， </a:t>
            </a:r>
            <a:b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</a:br>
            <a: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  <a:t>我深深爱恋的祖国。 </a:t>
            </a:r>
            <a:b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</a:br>
            <a: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  <a:t>你是昂首高吭的雄鸡</a:t>
            </a:r>
            <a:r>
              <a:rPr lang="en-us">
                <a:latin typeface="华文新魏" pitchFamily="0" charset="0"/>
                <a:ea typeface="华文新魏" pitchFamily="0" charset="0"/>
                <a:cs typeface="Times New Roman" pitchFamily="1" charset="0"/>
              </a:rPr>
              <a:t>-----</a:t>
            </a:r>
            <a: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  <a:t>唤醒拂晓的沉默， </a:t>
            </a:r>
            <a:b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</a:br>
            <a: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  <a:t>你是冲天腾飞的巨龙</a:t>
            </a:r>
            <a:r>
              <a:rPr lang="en-us">
                <a:latin typeface="华文新魏" pitchFamily="0" charset="0"/>
                <a:ea typeface="华文新魏" pitchFamily="0" charset="0"/>
                <a:cs typeface="Times New Roman" pitchFamily="1" charset="0"/>
              </a:rPr>
              <a:t>-----</a:t>
            </a:r>
            <a: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  <a:t>叱咤时代的风云， </a:t>
            </a:r>
            <a:b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</a:br>
            <a: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  <a:t>你是威风凛凛的雄狮</a:t>
            </a:r>
            <a:r>
              <a:rPr lang="en-us">
                <a:latin typeface="华文新魏" pitchFamily="0" charset="0"/>
                <a:ea typeface="华文新魏" pitchFamily="0" charset="0"/>
                <a:cs typeface="Times New Roman" pitchFamily="1" charset="0"/>
              </a:rPr>
              <a:t>-----</a:t>
            </a:r>
            <a: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  <a:t>舞动神州的雄风， </a:t>
            </a:r>
            <a:b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</a:br>
            <a: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  <a:t>你是人类智慧的起源</a:t>
            </a:r>
            <a:r>
              <a:rPr lang="en-us">
                <a:latin typeface="华文新魏" pitchFamily="0" charset="0"/>
                <a:ea typeface="华文新魏" pitchFamily="0" charset="0"/>
                <a:cs typeface="Times New Roman" pitchFamily="1" charset="0"/>
              </a:rPr>
              <a:t>-----</a:t>
            </a:r>
            <a: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  <a:t>点燃文明的星火。 </a:t>
            </a:r>
            <a:b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</a:br>
            <a: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  <a:t>你有一个神圣的名字， </a:t>
            </a:r>
            <a:b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</a:br>
            <a: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  <a:t>那就是中国！ </a:t>
            </a:r>
            <a:b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</a:br>
            <a: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  <a:t>那就是中国啊，我的祖国。 </a:t>
            </a:r>
            <a:b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</a:br>
            <a:r>
              <a:rPr lang="zh-cn">
                <a:latin typeface="华文新魏" pitchFamily="0" charset="0"/>
                <a:ea typeface="华文新魏" pitchFamily="0" charset="0"/>
                <a:cs typeface="Times New Roman" pitchFamily="1" charset="0"/>
              </a:rPr>
              <a:t>我深深爱恋的祖国。 </a:t>
            </a:r>
            <a:endParaRPr lang="zh-cn">
              <a:latin typeface="华文新魏" pitchFamily="0" charset="0"/>
              <a:ea typeface="华文新魏" pitchFamily="0" charset="0"/>
              <a:cs typeface="Times New Roman" pitchFamily="1" charset="0"/>
            </a:endParaRPr>
          </a:p>
        </p:txBody>
      </p:sp>
      <p:sp>
        <p:nvSpPr>
          <p:cNvPr id="3" name="Text Box 3"/>
          <p:cNvSpPr>
            <a:extLst>
              <a:ext uri="smNativeData">
                <pr:smNativeData xmlns:pr="pr" val="SMDATA_12_f6TjVRMAAAAlAAAAZAAAAE0AAAAAkAAAAEgAAACQAAAASAAAAAAAAAAAAAAAAAAAAAEAAABQAAAAAAAAAAAA4D8AAAAAAADgPwAAAAAAAOA/AAAAAAAA4D8AAAAAAADgPwAAAAAAAOA/AAAAAAAA4D8AAAAAAADgPwAAAAAAAOA/AAAAAAAA4D8CAAAAjAAAAAAAAAAAAAAAAMyZ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7HwAAmgEAACg3AABqBAAAAAAAAA=="/>
              </a:ext>
            </a:extLst>
          </p:cNvSpPr>
          <p:nvPr/>
        </p:nvSpPr>
        <p:spPr>
          <a:xfrm>
            <a:off x="5076825" y="260350"/>
            <a:ext cx="3889375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r" defTabSz="914400">
              <a:lnSpc>
                <a:spcPct val="100000"/>
              </a:lnSpc>
              <a:spcBef>
                <a:spcPts val="1440"/>
              </a:spcBef>
              <a:spcAft>
                <a:spcPts val="0"/>
              </a:spcAft>
              <a:buNone/>
              <a:tabLst/>
              <a:defRPr lang="zh-cn" sz="2800" b="1" i="0" u="none" strike="noStrike" kern="1" spc="0" baseline="0">
                <a:solidFill>
                  <a:srgbClr val="008000"/>
                </a:solidFill>
                <a:effectLst/>
                <a:latin typeface="Times New Roman" pitchFamily="1" charset="0"/>
                <a:ea typeface="宋体" pitchFamily="0" charset="134"/>
                <a:cs typeface="Times New Roman" pitchFamily="1" charset="0"/>
              </a:defRPr>
            </a:pPr>
            <a:r>
              <a:rPr lang="zh-cn" sz="2400" i="1">
                <a:solidFill>
                  <a:srgbClr val="FF9933"/>
                </a:solidFill>
              </a:rPr>
              <a:t>关于爱国的诗歌</a:t>
            </a:r>
            <a:endParaRPr lang="zh-cn" sz="2400" i="1">
              <a:solidFill>
                <a:srgbClr val="FF9933"/>
              </a:solidFill>
            </a:endParaRPr>
          </a:p>
        </p:txBody>
      </p:sp>
    </p:spTree>
  </p:cSld>
  <p:clrMapOvr>
    <a:masterClrMapping/>
  </p:clrMapOvr>
  <p:transition spd="fast">
    <p:random/>
    <p:extLst>
      <p:ext uri="smNativeData">
        <pr:smNativeData xmlns:pr="pr" val="f6TjVQAAAAAgAwAAAAAAAAEAAAAAAAAAAAAAAAAAAAAAAAAAAQAAAAAAAAAAAAAAAAAAAAAAAAAAAAAA"/>
      </p:ext>
    </p:extLst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  <p:extLst>
      <p:ext uri="smNativeData">
        <pr:smNativeData xmlns:pr="pr" val="f6TjVQEAAAAFAAAA/////wEAAAADAAAACgAAAAAAAAAAAAAAAAAAAA=="/>
      </p:ext>
    </p:ext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tion">
      <a:majorFont>
        <a:latin typeface="Times New Roman"/>
        <a:ea typeface="宋体"/>
        <a:cs typeface="Times New Roman"/>
      </a:majorFont>
      <a:minorFont>
        <a:latin typeface="Times New Roman"/>
        <a:ea typeface="宋体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FF"/>
        </a:dk1>
        <a:lt1>
          <a:srgbClr val="FFFFFF"/>
        </a:lt1>
        <a:dk2>
          <a:srgbClr val="000000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FFFFFF"/>
        </a:dk1>
        <a:lt1>
          <a:srgbClr val="000000"/>
        </a:lt1>
        <a:dk2>
          <a:srgbClr val="808080"/>
        </a:dk2>
        <a:lt2>
          <a:srgbClr val="00000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FFFFFF"/>
        </a:dk1>
        <a:lt1>
          <a:srgbClr val="000000"/>
        </a:lt1>
        <a:dk2>
          <a:srgbClr val="333333"/>
        </a:dk2>
        <a:lt2>
          <a:srgbClr val="000000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FFFFCC"/>
        </a:dk1>
        <a:lt1>
          <a:srgbClr val="000000"/>
        </a:lt1>
        <a:dk2>
          <a:srgbClr val="6666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FFFFFF"/>
        </a:dk1>
        <a:lt1>
          <a:srgbClr val="000000"/>
        </a:lt1>
        <a:dk2>
          <a:srgbClr val="808080"/>
        </a:dk2>
        <a:lt2>
          <a:srgbClr val="00000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7">
        <a:dk1>
          <a:srgbClr val="FFFFFF"/>
        </a:dk1>
        <a:lt1>
          <a:srgbClr val="000000"/>
        </a:lt1>
        <a:dk2>
          <a:srgbClr val="808080"/>
        </a:dk2>
        <a:lt2>
          <a:srgbClr val="00000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8">
        <a:dk1>
          <a:srgbClr val="FFFFFF"/>
        </a:dk1>
        <a:lt1>
          <a:srgbClr val="000000"/>
        </a:lt1>
        <a:dk2>
          <a:srgbClr val="808080"/>
        </a:dk2>
        <a:lt2>
          <a:srgbClr val="00000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tion">
      <a:majorFont>
        <a:latin typeface="Times New Roman"/>
        <a:ea typeface="宋体"/>
        <a:cs typeface="Times New Roman"/>
      </a:majorFont>
      <a:minorFont>
        <a:latin typeface="Times New Roman"/>
        <a:ea typeface="宋体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flz</dc:creator>
  <cp:keywords/>
  <dc:description/>
  <cp:lastModifiedBy>Administrator</cp:lastModifiedBy>
  <cp:revision>0</cp:revision>
  <dcterms:created xsi:type="dcterms:W3CDTF">2008-10-03T15:03:38Z</dcterms:created>
  <dcterms:modified xsi:type="dcterms:W3CDTF">2015-08-31T08:49:03Z</dcterms:modified>
</cp:coreProperties>
</file>