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webextensions/webextension1.xml" ContentType="application/vnd.ms-office.webextension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webextensions/taskpanes.xml" ContentType="application/vnd.ms-office.webextensiontaskpan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74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2" r:id="rId16"/>
    <p:sldId id="273" r:id="rId17"/>
    <p:sldId id="267" r:id="rId18"/>
    <p:sldId id="27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E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3" autoAdjust="0"/>
    <p:restoredTop sz="83396" autoAdjust="0"/>
  </p:normalViewPr>
  <p:slideViewPr>
    <p:cSldViewPr snapToGrid="0" snapToObjects="1" showGuides="1">
      <p:cViewPr>
        <p:scale>
          <a:sx n="50" d="100"/>
          <a:sy n="50" d="100"/>
        </p:scale>
        <p:origin x="-3462" y="-13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55" d="100"/>
          <a:sy n="55" d="100"/>
        </p:scale>
        <p:origin x="1632" y="84"/>
      </p:cViewPr>
      <p:guideLst/>
    </p:cSldViewPr>
  </p:notes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C61E0-1E9A-4117-B34B-43BD4CE88FBE}" type="datetimeFigureOut">
              <a:rPr lang="zh-CN" altLang="en-US" smtClean="0"/>
              <a:pPr/>
              <a:t>2015/6/12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4ADB6-1BC3-490B-B392-1F68C5E3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9702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6BD86-D599-4ADD-914D-499C1C3E9EFF}" type="datetimeFigureOut">
              <a:rPr lang="zh-CN" altLang="en-US" smtClean="0"/>
              <a:pPr/>
              <a:t>2015/6/12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8DF59-030B-45A6-828C-6565553A42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045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3037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1204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0846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5381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/>
              <a:t>奔跑青春，活力工大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2632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3820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4108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1402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3345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7941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7925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1600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502563"/>
            <a:ext cx="9260114" cy="246184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" y="1785679"/>
            <a:ext cx="9144000" cy="2292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2015</a:t>
            </a:r>
            <a:r>
              <a:rPr lang="zh-CN" altLang="en-US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年</a:t>
            </a:r>
            <a:r>
              <a:rPr lang="en-US" altLang="zh-CN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XXX</a:t>
            </a:r>
            <a:r>
              <a:rPr lang="zh-CN" altLang="en-US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学生会换届</a:t>
            </a:r>
            <a:endParaRPr lang="en-US" altLang="zh-CN" sz="3200" kern="1200" dirty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cs typeface="+mn-cs"/>
            </a:endParaRPr>
          </a:p>
          <a:p>
            <a:pPr algn="ctr">
              <a:spcBef>
                <a:spcPts val="1200"/>
              </a:spcBef>
            </a:pPr>
            <a:r>
              <a:rPr lang="zh-CN" altLang="en-US" sz="7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竞选答辩</a:t>
            </a:r>
          </a:p>
          <a:p>
            <a:endParaRPr lang="zh-CN" altLang="en-US" sz="2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2470372" y="4457917"/>
            <a:ext cx="4203250" cy="543339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25400" dir="7200000" algn="ctr" rotWithShape="0">
              <a:srgbClr val="000000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竞选职务：学生会主席</a:t>
            </a:r>
          </a:p>
        </p:txBody>
      </p:sp>
      <p:sp>
        <p:nvSpPr>
          <p:cNvPr id="10" name="圆角矩形 9"/>
          <p:cNvSpPr/>
          <p:nvPr userDrawn="1"/>
        </p:nvSpPr>
        <p:spPr>
          <a:xfrm>
            <a:off x="3270596" y="5359599"/>
            <a:ext cx="2675834" cy="543339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25400" dir="7200000" algn="ctr" rotWithShape="0">
              <a:srgbClr val="000000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答辩人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XXX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36606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6" grpId="0" animBg="1"/>
      <p:bldP spid="10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-无动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 userDrawn="1"/>
        </p:nvSpPr>
        <p:spPr>
          <a:xfrm rot="10800000">
            <a:off x="-2" y="1423068"/>
            <a:ext cx="537011" cy="469616"/>
          </a:xfrm>
          <a:prstGeom prst="rtTriangle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42915" y="1423068"/>
            <a:ext cx="373011" cy="5556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9465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-有动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 userDrawn="1"/>
        </p:nvSpPr>
        <p:spPr>
          <a:xfrm rot="10800000">
            <a:off x="-2" y="1423068"/>
            <a:ext cx="537011" cy="469616"/>
          </a:xfrm>
          <a:prstGeom prst="rtTriangle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42915" y="1423068"/>
            <a:ext cx="373011" cy="5556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04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3CBA1959-2E64-44EC-9A47-5269237CA17D}" type="datetimeFigureOut">
              <a:rPr lang="zh-CN" altLang="en-US" smtClean="0"/>
              <a:pPr/>
              <a:t>2015/6/12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F3710F9B-8731-4140-8B98-7FF809672E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3113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39" t="10556" r="11057"/>
          <a:stretch/>
        </p:blipFill>
        <p:spPr>
          <a:xfrm>
            <a:off x="0" y="-38462"/>
            <a:ext cx="9201150" cy="693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8462"/>
            <a:ext cx="9201150" cy="6972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98" r="6763"/>
          <a:stretch/>
        </p:blipFill>
        <p:spPr>
          <a:xfrm>
            <a:off x="14068" y="-38462"/>
            <a:ext cx="9129932" cy="6934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5970504" y="156301"/>
            <a:ext cx="3001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此处键入单位名称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等腰三角形 11"/>
          <p:cNvSpPr/>
          <p:nvPr userDrawn="1"/>
        </p:nvSpPr>
        <p:spPr>
          <a:xfrm rot="5400000">
            <a:off x="6435230" y="211733"/>
            <a:ext cx="367238" cy="2563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101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7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4" pos="2880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5402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竞选优势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45926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个人优势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045926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5" name="圆角矩形 4"/>
          <p:cNvSpPr/>
          <p:nvPr/>
        </p:nvSpPr>
        <p:spPr>
          <a:xfrm>
            <a:off x="5045926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6" name="圆角矩形 5"/>
          <p:cNvSpPr/>
          <p:nvPr/>
        </p:nvSpPr>
        <p:spPr>
          <a:xfrm>
            <a:off x="5045926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sp>
        <p:nvSpPr>
          <p:cNvPr id="7" name="圆角矩形 6"/>
          <p:cNvSpPr/>
          <p:nvPr/>
        </p:nvSpPr>
        <p:spPr>
          <a:xfrm>
            <a:off x="1893683" y="3639007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个人优势</a:t>
            </a:r>
            <a:endParaRPr lang="en-US" altLang="zh-CN" sz="2400" dirty="0" smtClean="0"/>
          </a:p>
        </p:txBody>
      </p:sp>
      <p:sp>
        <p:nvSpPr>
          <p:cNvPr id="8" name="圆角矩形 7"/>
          <p:cNvSpPr/>
          <p:nvPr/>
        </p:nvSpPr>
        <p:spPr>
          <a:xfrm>
            <a:off x="1523643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工作优势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523643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工作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0" name="圆角矩形 9"/>
          <p:cNvSpPr/>
          <p:nvPr/>
        </p:nvSpPr>
        <p:spPr>
          <a:xfrm>
            <a:off x="1523643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工作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1523643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工作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6025104" y="3580458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工作优势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92621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365100" y="194978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改革方向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365100" y="446084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圆角矩形 6"/>
          <p:cNvSpPr/>
          <p:nvPr/>
        </p:nvSpPr>
        <p:spPr>
          <a:xfrm>
            <a:off x="2365100" y="571637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4</a:t>
            </a:r>
            <a:endParaRPr lang="en-US" altLang="zh-CN" sz="2800" dirty="0"/>
          </a:p>
        </p:txBody>
      </p:sp>
      <p:sp>
        <p:nvSpPr>
          <p:cNvPr id="9" name="圆角矩形 8"/>
          <p:cNvSpPr/>
          <p:nvPr/>
        </p:nvSpPr>
        <p:spPr>
          <a:xfrm>
            <a:off x="2365100" y="320531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10" name="圆角矩形 9"/>
          <p:cNvSpPr/>
          <p:nvPr/>
        </p:nvSpPr>
        <p:spPr>
          <a:xfrm>
            <a:off x="2365100" y="3429000"/>
            <a:ext cx="4835800" cy="875225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竞选口号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90570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  <p:bldP spid="9" grpId="0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06871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 </a:t>
            </a:r>
            <a:r>
              <a:rPr lang="zh-CN" altLang="en-US" sz="2800" dirty="0" smtClean="0"/>
              <a:t>改革方向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371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06871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2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700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06871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3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31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69749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4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  <a:endParaRPr lang="en-US" altLang="zh-CN" sz="2800" dirty="0"/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997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1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1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7350" y="2162651"/>
            <a:ext cx="554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规划尚未实施，</a:t>
            </a:r>
            <a:endParaRPr lang="en-US" altLang="zh-CN" sz="36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5462814" y="5693697"/>
            <a:ext cx="3476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I get chances,</a:t>
            </a:r>
          </a:p>
          <a:p>
            <a:r>
              <a:rPr lang="en-US" altLang="zh-CN" sz="2800" dirty="0" smtClean="0"/>
              <a:t>You get satisfaction.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657350" y="387298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/>
              <a:t>我们仍</a:t>
            </a:r>
            <a:r>
              <a:rPr lang="zh-CN" altLang="en-US" sz="3600" dirty="0" smtClean="0"/>
              <a:t>需进步。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24849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28600" y="-50840"/>
            <a:ext cx="9618785" cy="3429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567353" y="2795954"/>
            <a:ext cx="4009293" cy="1248508"/>
          </a:xfrm>
          <a:prstGeom prst="round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88900" dist="508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Eras Bold ITC" panose="020B0907030504020204" pitchFamily="34" charset="0"/>
              </a:rPr>
              <a:t>Thanks</a:t>
            </a:r>
            <a:endParaRPr lang="zh-CN" altLang="en-US" sz="7200" dirty="0">
              <a:latin typeface="Eras Bold ITC" panose="020B0907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9820" y="2468989"/>
            <a:ext cx="3042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erlin Sans FB Demi" panose="020E0802020502020306" pitchFamily="34" charset="0"/>
              </a:rPr>
              <a:t>That’s All.</a:t>
            </a:r>
            <a:endParaRPr lang="zh-CN" altLang="en-US" sz="4800" i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9820" y="3415926"/>
            <a:ext cx="542485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</a:rPr>
              <a:t>And your Question </a:t>
            </a:r>
            <a:endParaRPr lang="zh-CN" altLang="en-US" sz="44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7329" y="3477481"/>
            <a:ext cx="747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Berlin Sans FB Demi" panose="020E0802020502020306" pitchFamily="34" charset="0"/>
              </a:rPr>
              <a:t>…</a:t>
            </a:r>
            <a:endParaRPr lang="zh-CN" altLang="en-US" sz="40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637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11111E-6 L -0.34618 -0.33194 " pathEditMode="relative" rAng="0" ptsTypes="AA">
                                          <p:cBhvr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309" y="-1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9" grpId="1" animBg="1"/>
          <p:bldP spid="9" grpId="2" animBg="1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11111E-6 L -0.34618 -0.33194 " pathEditMode="relative" rAng="0" ptsTypes="AA">
                                          <p:cBhvr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309" y="-1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9" grpId="1" animBg="1"/>
          <p:bldP spid="9" grpId="2" animBg="1"/>
          <p:bldP spid="10" grpId="0"/>
          <p:bldP spid="11" grpId="0"/>
          <p:bldP spid="1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174881" y="1679330"/>
            <a:ext cx="0" cy="368397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572000" y="2291934"/>
            <a:ext cx="28311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沦陷制作</a:t>
            </a:r>
            <a:endParaRPr lang="en-US" altLang="zh-CN" sz="4000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作交流，勿做商用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567" y="1679331"/>
            <a:ext cx="2730196" cy="368397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8134" y="5638067"/>
            <a:ext cx="2654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扫</a:t>
            </a:r>
            <a:r>
              <a:rPr lang="zh-CN" altLang="en-US" dirty="0" smtClean="0"/>
              <a:t>码加入</a:t>
            </a:r>
            <a:r>
              <a:rPr lang="en-US" altLang="zh-CN" dirty="0" smtClean="0"/>
              <a:t>OFFICE</a:t>
            </a:r>
            <a:r>
              <a:rPr lang="zh-CN" altLang="en-US" dirty="0" smtClean="0"/>
              <a:t>交流群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572000" y="3709432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QQ</a:t>
            </a:r>
            <a:r>
              <a:rPr lang="zh-CN" altLang="en-US" dirty="0" smtClean="0"/>
              <a:t>：</a:t>
            </a:r>
            <a:r>
              <a:rPr lang="en-US" altLang="zh-CN" dirty="0" smtClean="0"/>
              <a:t>404684537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270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83511" y="3429000"/>
            <a:ext cx="7741670" cy="214248"/>
            <a:chOff x="792990" y="5067300"/>
            <a:chExt cx="7741670" cy="214248"/>
          </a:xfrm>
        </p:grpSpPr>
        <p:grpSp>
          <p:nvGrpSpPr>
            <p:cNvPr id="16" name="组合 15"/>
            <p:cNvGrpSpPr/>
            <p:nvPr/>
          </p:nvGrpSpPr>
          <p:grpSpPr>
            <a:xfrm>
              <a:off x="792990" y="5067300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13" name="椭圆 12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683045" y="5067300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椭圆 33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521173" y="5067300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37" name="椭圆 36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363233" y="5067301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椭圆 39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0800000">
              <a:off x="6592387" y="5069423"/>
              <a:ext cx="1942273" cy="212125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43" name="椭圆 42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xmlns="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9021" y="2750684"/>
            <a:ext cx="1779790" cy="1655064"/>
            <a:chOff x="49021" y="2750684"/>
            <a:chExt cx="1779790" cy="1655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021" y="2750684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308122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个人简介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77831" y="2750686"/>
            <a:ext cx="1779790" cy="1655064"/>
            <a:chOff x="1877831" y="2750686"/>
            <a:chExt cx="1779790" cy="16550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77831" y="2750686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2148406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工作经历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35451" y="2750685"/>
            <a:ext cx="1779790" cy="1655064"/>
            <a:chOff x="5535451" y="2750685"/>
            <a:chExt cx="1779790" cy="16550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35451" y="2750685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5828974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竞选优势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64259" y="2750683"/>
            <a:ext cx="1779790" cy="1655064"/>
            <a:chOff x="7364259" y="2750683"/>
            <a:chExt cx="1779790" cy="16550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64259" y="2750683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7669259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未来展望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06641" y="2750686"/>
            <a:ext cx="1779790" cy="1655064"/>
            <a:chOff x="3706641" y="2750686"/>
            <a:chExt cx="1779790" cy="16550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06641" y="2750686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12" name="文本框 11"/>
            <p:cNvSpPr txBox="1"/>
            <p:nvPr/>
          </p:nvSpPr>
          <p:spPr>
            <a:xfrm>
              <a:off x="3988690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岗位认知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5802470" y="808382"/>
            <a:ext cx="3487304" cy="85003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381000" contourW="12700">
              <a:contourClr>
                <a:schemeClr val="tx1"/>
              </a:contourClr>
            </a:sp3d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50800" dir="8100000" algn="tr" rotWithShape="0">
                    <a:prstClr val="black">
                      <a:alpha val="40000"/>
                    </a:prstClr>
                  </a:outerShdw>
                </a:effectLst>
                <a:latin typeface="方正彩云简体" panose="03000509000000000000" pitchFamily="65" charset="-122"/>
                <a:ea typeface="方正彩云简体" panose="03000509000000000000" pitchFamily="65" charset="-122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  <a:latin typeface="方正彩云简体" panose="03000509000000000000" pitchFamily="65" charset="-122"/>
              <a:ea typeface="方正彩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50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67727" y="1772971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XXX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1328738" y="1774055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姓名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2867727" y="2762569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此处键入内容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1328738" y="2751201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班级</a:t>
            </a:r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2867727" y="3752167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此处键入内容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1328738" y="3744223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政治面貌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2867726" y="5716535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此处键入内容</a:t>
            </a:r>
            <a:endParaRPr lang="zh-CN" altLang="en-US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个人简介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67725" y="4740998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此处键入内容</a:t>
            </a:r>
            <a:endParaRPr lang="zh-CN" altLang="en-US" sz="2000" dirty="0"/>
          </a:p>
        </p:txBody>
      </p:sp>
      <p:sp>
        <p:nvSpPr>
          <p:cNvPr id="49" name="矩形 48"/>
          <p:cNvSpPr/>
          <p:nvPr/>
        </p:nvSpPr>
        <p:spPr>
          <a:xfrm>
            <a:off x="1328738" y="4724029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特长</a:t>
            </a:r>
            <a:endParaRPr lang="zh-CN" altLang="en-US" sz="1600" dirty="0"/>
          </a:p>
        </p:txBody>
      </p:sp>
      <p:sp>
        <p:nvSpPr>
          <p:cNvPr id="16" name="矩形 15"/>
          <p:cNvSpPr/>
          <p:nvPr/>
        </p:nvSpPr>
        <p:spPr>
          <a:xfrm>
            <a:off x="1328738" y="5710123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竞选口号</a:t>
            </a:r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2867728" y="809815"/>
            <a:ext cx="172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</a:rPr>
              <a:t>基础信息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28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10" grpId="0" animBg="1"/>
      <p:bldP spid="7" grpId="0" animBg="1"/>
      <p:bldP spid="15" grpId="0" animBg="1"/>
      <p:bldP spid="14" grpId="0" animBg="1"/>
      <p:bldP spid="17" grpId="0" animBg="1"/>
      <p:bldP spid="2" grpId="0"/>
      <p:bldP spid="50" grpId="0" animBg="1"/>
      <p:bldP spid="49" grpId="0" animBg="1"/>
      <p:bldP spid="1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4" y="1866899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364934" y="22278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67474" y="2920859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1364934" y="32819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367474" y="3975122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1364934" y="43360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367474" y="5029199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1364934" y="53901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72000" y="1857999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此处填充图片一并删除文字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572000" y="2675379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此处填充图片二并</a:t>
            </a:r>
            <a:r>
              <a:rPr lang="zh-CN" altLang="en-US" dirty="0"/>
              <a:t>删除文字</a:t>
            </a:r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572000" y="3492759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此处填充图片三并</a:t>
            </a:r>
            <a:r>
              <a:rPr lang="zh-CN" altLang="en-US" dirty="0"/>
              <a:t>删除文字</a:t>
            </a:r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572000" y="4310140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</a:t>
            </a:r>
            <a:r>
              <a:rPr lang="zh-CN" altLang="en-US" dirty="0"/>
              <a:t>图片</a:t>
            </a:r>
            <a:r>
              <a:rPr lang="zh-CN" altLang="en-US" dirty="0" smtClean="0"/>
              <a:t>四并</a:t>
            </a:r>
            <a:r>
              <a:rPr lang="zh-CN" altLang="en-US" dirty="0"/>
              <a:t>删除文字</a:t>
            </a:r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8" name="任意多边形 27"/>
          <p:cNvSpPr/>
          <p:nvPr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个人简介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7728" y="809815"/>
            <a:ext cx="172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</a:rPr>
              <a:t>获奖情况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280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6" grpId="0" animBg="1"/>
      <p:bldP spid="6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762500" y="3251200"/>
            <a:ext cx="0" cy="17272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405574" y="3583860"/>
            <a:ext cx="2760026" cy="1079500"/>
            <a:chOff x="1405574" y="3583860"/>
            <a:chExt cx="2760026" cy="1079500"/>
          </a:xfrm>
        </p:grpSpPr>
        <p:sp>
          <p:nvSpPr>
            <p:cNvPr id="8" name="圆角矩形 7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67988" y="3769667"/>
              <a:ext cx="2235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院级工作</a:t>
              </a:r>
              <a:endParaRPr lang="zh-CN" altLang="en-US" sz="40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98174" y="3583860"/>
            <a:ext cx="2760026" cy="1079500"/>
            <a:chOff x="5698174" y="3583860"/>
            <a:chExt cx="2760026" cy="1079500"/>
          </a:xfrm>
        </p:grpSpPr>
        <p:sp>
          <p:nvSpPr>
            <p:cNvPr id="10" name="圆角矩形 9"/>
            <p:cNvSpPr/>
            <p:nvPr/>
          </p:nvSpPr>
          <p:spPr>
            <a:xfrm>
              <a:off x="56981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28837" y="3769667"/>
              <a:ext cx="22987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校级工作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30941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L 0.53542 0.0055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0.52604 0.0069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34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88889E-6 1.11111E-6 L 0.21632 -0.001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4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798952" y="3073091"/>
            <a:ext cx="2096572" cy="209657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部门</a:t>
            </a:r>
            <a:endParaRPr lang="en-US" altLang="zh-CN" sz="3200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sz="3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名称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98469" y="3073091"/>
            <a:ext cx="2096572" cy="209657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部门</a:t>
            </a:r>
            <a:endParaRPr lang="en-US" altLang="zh-CN" sz="320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sz="32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名称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216062" y="4076705"/>
            <a:ext cx="3262352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此处</a:t>
            </a:r>
            <a:r>
              <a:rPr lang="zh-CN" altLang="en-US" sz="2400" dirty="0"/>
              <a:t>键入内容</a:t>
            </a:r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zh-CN" altLang="en-US" sz="2400" dirty="0"/>
          </a:p>
          <a:p>
            <a:pPr algn="ctr"/>
            <a:endParaRPr lang="zh-CN" altLang="en-US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5088064" y="4076705"/>
            <a:ext cx="3317382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zh-CN" altLang="en-US" sz="2400" dirty="0"/>
          </a:p>
        </p:txBody>
      </p:sp>
      <p:sp>
        <p:nvSpPr>
          <p:cNvPr id="17" name="任意多边形 16"/>
          <p:cNvSpPr/>
          <p:nvPr/>
        </p:nvSpPr>
        <p:spPr>
          <a:xfrm>
            <a:off x="0" y="663298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92588" y="3581627"/>
            <a:ext cx="2760026" cy="1079500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55002" y="3767434"/>
            <a:ext cx="223519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院级工作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045424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12223 -0.45093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225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750" fill="hold"/>
                                        <p:tgtEl>
                                          <p:spTgt spid="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4.72222E-6 -0.22315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2.77778E-6 -0.22315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2" grpId="0" animBg="1"/>
      <p:bldP spid="17" grpId="0" animBg="1"/>
      <p:bldP spid="3" grpId="0" animBg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392588" y="3581627"/>
            <a:ext cx="2760026" cy="1079500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55002" y="3767434"/>
            <a:ext cx="223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校</a:t>
            </a:r>
            <a:r>
              <a:rPr lang="zh-CN" altLang="en-US" sz="4000" dirty="0" smtClean="0"/>
              <a:t>级工作</a:t>
            </a:r>
            <a:endParaRPr lang="zh-CN" altLang="en-US" sz="4000" dirty="0"/>
          </a:p>
        </p:txBody>
      </p:sp>
      <p:sp>
        <p:nvSpPr>
          <p:cNvPr id="8" name="椭圆 7"/>
          <p:cNvSpPr/>
          <p:nvPr/>
        </p:nvSpPr>
        <p:spPr>
          <a:xfrm>
            <a:off x="1904413" y="3073091"/>
            <a:ext cx="2096572" cy="20965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此处填充部门标志</a:t>
            </a:r>
            <a:endParaRPr lang="zh-CN" altLang="en-US" sz="2800" dirty="0"/>
          </a:p>
        </p:txBody>
      </p:sp>
      <p:sp>
        <p:nvSpPr>
          <p:cNvPr id="9" name="椭圆 8"/>
          <p:cNvSpPr/>
          <p:nvPr/>
        </p:nvSpPr>
        <p:spPr>
          <a:xfrm>
            <a:off x="5986392" y="3073091"/>
            <a:ext cx="2096572" cy="20965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此处填充部门标志</a:t>
            </a:r>
            <a:endParaRPr lang="zh-CN" altLang="en-US" sz="3200" dirty="0"/>
          </a:p>
        </p:txBody>
      </p:sp>
      <p:sp>
        <p:nvSpPr>
          <p:cNvPr id="10" name="圆角矩形 9"/>
          <p:cNvSpPr/>
          <p:nvPr/>
        </p:nvSpPr>
        <p:spPr>
          <a:xfrm>
            <a:off x="1189674" y="3767434"/>
            <a:ext cx="3542126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zh-CN" altLang="en-US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5182556" y="3767434"/>
            <a:ext cx="3704244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endParaRPr lang="en-US" altLang="zh-CN" dirty="0" smtClean="0"/>
          </a:p>
        </p:txBody>
      </p:sp>
      <p:sp>
        <p:nvSpPr>
          <p:cNvPr id="14" name="任意多边形 13"/>
          <p:cNvSpPr/>
          <p:nvPr/>
        </p:nvSpPr>
        <p:spPr>
          <a:xfrm>
            <a:off x="0" y="663298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63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12223 -0.45093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225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750" fill="hold"/>
                                        <p:tgtEl>
                                          <p:spTgt spid="7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3.33333E-6 -0.22315 " pathEditMode="relative" rAng="0" ptsTypes="AA">
                                      <p:cBhvr>
                                        <p:cTn id="2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8.33333E-7 -0.22315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7" grpId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8" t="4322" r="1458" b="5086"/>
          <a:stretch>
            <a:fillRect/>
          </a:stretch>
        </p:blipFill>
        <p:spPr>
          <a:xfrm>
            <a:off x="1567597" y="2417308"/>
            <a:ext cx="7063956" cy="3674107"/>
          </a:xfrm>
          <a:custGeom>
            <a:avLst/>
            <a:gdLst>
              <a:gd name="connsiteX0" fmla="*/ 0 w 8877300"/>
              <a:gd name="connsiteY0" fmla="*/ 0 h 4152900"/>
              <a:gd name="connsiteX1" fmla="*/ 8877300 w 8877300"/>
              <a:gd name="connsiteY1" fmla="*/ 0 h 4152900"/>
              <a:gd name="connsiteX2" fmla="*/ 8877300 w 8877300"/>
              <a:gd name="connsiteY2" fmla="*/ 4152900 h 4152900"/>
              <a:gd name="connsiteX3" fmla="*/ 0 w 8877300"/>
              <a:gd name="connsiteY3" fmla="*/ 4152900 h 4152900"/>
              <a:gd name="connsiteX4" fmla="*/ 0 w 8877300"/>
              <a:gd name="connsiteY4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300" h="4152900">
                <a:moveTo>
                  <a:pt x="0" y="0"/>
                </a:moveTo>
                <a:lnTo>
                  <a:pt x="8877300" y="0"/>
                </a:lnTo>
                <a:lnTo>
                  <a:pt x="8877300" y="4152900"/>
                </a:lnTo>
                <a:lnTo>
                  <a:pt x="0" y="41529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8" t="4322" r="1458" b="5086"/>
          <a:stretch>
            <a:fillRect/>
          </a:stretch>
        </p:blipFill>
        <p:spPr>
          <a:xfrm>
            <a:off x="1567597" y="2417308"/>
            <a:ext cx="7063956" cy="3674107"/>
          </a:xfrm>
          <a:custGeom>
            <a:avLst/>
            <a:gdLst>
              <a:gd name="connsiteX0" fmla="*/ 0 w 8877300"/>
              <a:gd name="connsiteY0" fmla="*/ 0 h 4152900"/>
              <a:gd name="connsiteX1" fmla="*/ 8877300 w 8877300"/>
              <a:gd name="connsiteY1" fmla="*/ 0 h 4152900"/>
              <a:gd name="connsiteX2" fmla="*/ 8877300 w 8877300"/>
              <a:gd name="connsiteY2" fmla="*/ 4152900 h 4152900"/>
              <a:gd name="connsiteX3" fmla="*/ 0 w 8877300"/>
              <a:gd name="connsiteY3" fmla="*/ 4152900 h 4152900"/>
              <a:gd name="connsiteX4" fmla="*/ 0 w 8877300"/>
              <a:gd name="connsiteY4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300" h="4152900">
                <a:moveTo>
                  <a:pt x="0" y="0"/>
                </a:moveTo>
                <a:lnTo>
                  <a:pt x="8877300" y="0"/>
                </a:lnTo>
                <a:lnTo>
                  <a:pt x="8877300" y="4152900"/>
                </a:lnTo>
                <a:lnTo>
                  <a:pt x="0" y="41529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120828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14" dur="100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01756" y="3044110"/>
            <a:ext cx="2760026" cy="1079500"/>
            <a:chOff x="1405574" y="3583860"/>
            <a:chExt cx="2760026" cy="1079500"/>
          </a:xfrm>
        </p:grpSpPr>
        <p:sp>
          <p:nvSpPr>
            <p:cNvPr id="4" name="圆角矩形 3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7988" y="3769667"/>
              <a:ext cx="22351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/>
                <a:t>责任</a:t>
              </a:r>
              <a:endParaRPr lang="zh-CN" altLang="en-US" sz="4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86436" y="3044110"/>
            <a:ext cx="4200770" cy="1386136"/>
            <a:chOff x="1405574" y="3583860"/>
            <a:chExt cx="2760026" cy="1386136"/>
          </a:xfrm>
        </p:grpSpPr>
        <p:sp>
          <p:nvSpPr>
            <p:cNvPr id="7" name="圆角矩形 6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7988" y="3769667"/>
              <a:ext cx="22351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/>
                <a:t>为同学服务</a:t>
              </a:r>
              <a:endParaRPr lang="zh-CN" altLang="en-US" sz="3600" dirty="0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5045926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学院认知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045926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学院</a:t>
            </a:r>
            <a:r>
              <a:rPr lang="zh-CN" altLang="en-US" sz="2400" dirty="0" smtClean="0"/>
              <a:t>认知</a:t>
            </a:r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5045926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学院</a:t>
            </a:r>
            <a:r>
              <a:rPr lang="zh-CN" altLang="en-US" sz="2400" dirty="0" smtClean="0"/>
              <a:t>认知</a:t>
            </a:r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5045926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学院</a:t>
            </a:r>
            <a:r>
              <a:rPr lang="zh-CN" altLang="en-US" sz="2400" dirty="0" smtClean="0"/>
              <a:t>认知</a:t>
            </a:r>
            <a:r>
              <a:rPr lang="en-US" altLang="zh-CN" sz="2400" dirty="0"/>
              <a:t>4</a:t>
            </a:r>
            <a:endParaRPr lang="en-US" altLang="zh-CN" sz="2400" dirty="0" smtClean="0"/>
          </a:p>
        </p:txBody>
      </p:sp>
      <p:sp>
        <p:nvSpPr>
          <p:cNvPr id="13" name="圆角矩形 12"/>
          <p:cNvSpPr/>
          <p:nvPr/>
        </p:nvSpPr>
        <p:spPr>
          <a:xfrm>
            <a:off x="1893683" y="3639007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学院认知</a:t>
            </a:r>
            <a:endParaRPr lang="en-US" altLang="zh-CN" sz="2400" dirty="0" smtClean="0"/>
          </a:p>
        </p:txBody>
      </p:sp>
      <p:sp>
        <p:nvSpPr>
          <p:cNvPr id="14" name="圆角矩形 13"/>
          <p:cNvSpPr/>
          <p:nvPr/>
        </p:nvSpPr>
        <p:spPr>
          <a:xfrm>
            <a:off x="1523643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个人能力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523643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能力</a:t>
            </a:r>
            <a:r>
              <a:rPr lang="en-US" altLang="zh-CN" sz="2400" dirty="0" smtClean="0"/>
              <a:t>2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523643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能力</a:t>
            </a:r>
            <a:r>
              <a:rPr lang="en-US" altLang="zh-CN" sz="2400" dirty="0"/>
              <a:t>3</a:t>
            </a:r>
            <a:endParaRPr lang="en-US" altLang="zh-CN" sz="2400" dirty="0" smtClean="0"/>
          </a:p>
        </p:txBody>
      </p:sp>
      <p:sp>
        <p:nvSpPr>
          <p:cNvPr id="17" name="圆角矩形 16"/>
          <p:cNvSpPr/>
          <p:nvPr/>
        </p:nvSpPr>
        <p:spPr>
          <a:xfrm>
            <a:off x="1523643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能力</a:t>
            </a:r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sp>
        <p:nvSpPr>
          <p:cNvPr id="18" name="圆角矩形 17"/>
          <p:cNvSpPr/>
          <p:nvPr/>
        </p:nvSpPr>
        <p:spPr>
          <a:xfrm>
            <a:off x="6025104" y="3580458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个人能力</a:t>
            </a:r>
            <a:endParaRPr lang="en-US" altLang="zh-CN" sz="2400" dirty="0" smtClean="0"/>
          </a:p>
        </p:txBody>
      </p:sp>
      <p:sp>
        <p:nvSpPr>
          <p:cNvPr id="91" name="矩形 90" hidden="1"/>
          <p:cNvSpPr/>
          <p:nvPr/>
        </p:nvSpPr>
        <p:spPr>
          <a:xfrm rot="2057503">
            <a:off x="892141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 hidden="1"/>
          <p:cNvSpPr/>
          <p:nvPr/>
        </p:nvSpPr>
        <p:spPr>
          <a:xfrm rot="2057503">
            <a:off x="880847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 hidden="1"/>
          <p:cNvSpPr/>
          <p:nvPr/>
        </p:nvSpPr>
        <p:spPr>
          <a:xfrm rot="2057503">
            <a:off x="869552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 hidden="1"/>
          <p:cNvSpPr/>
          <p:nvPr/>
        </p:nvSpPr>
        <p:spPr>
          <a:xfrm rot="2057503">
            <a:off x="858257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 hidden="1"/>
          <p:cNvSpPr/>
          <p:nvPr/>
        </p:nvSpPr>
        <p:spPr>
          <a:xfrm rot="2057503">
            <a:off x="846963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 hidden="1"/>
          <p:cNvSpPr/>
          <p:nvPr/>
        </p:nvSpPr>
        <p:spPr>
          <a:xfrm rot="2057503">
            <a:off x="835668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 hidden="1"/>
          <p:cNvSpPr/>
          <p:nvPr/>
        </p:nvSpPr>
        <p:spPr>
          <a:xfrm rot="2057503">
            <a:off x="824374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 hidden="1"/>
          <p:cNvSpPr/>
          <p:nvPr/>
        </p:nvSpPr>
        <p:spPr>
          <a:xfrm rot="2057503">
            <a:off x="813079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 hidden="1"/>
          <p:cNvSpPr/>
          <p:nvPr/>
        </p:nvSpPr>
        <p:spPr>
          <a:xfrm rot="2057503">
            <a:off x="801784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 hidden="1"/>
          <p:cNvSpPr/>
          <p:nvPr/>
        </p:nvSpPr>
        <p:spPr>
          <a:xfrm rot="2057503">
            <a:off x="790490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 hidden="1"/>
          <p:cNvSpPr/>
          <p:nvPr/>
        </p:nvSpPr>
        <p:spPr>
          <a:xfrm rot="2057503">
            <a:off x="779195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 hidden="1"/>
          <p:cNvSpPr/>
          <p:nvPr/>
        </p:nvSpPr>
        <p:spPr>
          <a:xfrm rot="2057503">
            <a:off x="767901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 hidden="1"/>
          <p:cNvSpPr/>
          <p:nvPr/>
        </p:nvSpPr>
        <p:spPr>
          <a:xfrm rot="2057503">
            <a:off x="756606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 hidden="1"/>
          <p:cNvSpPr/>
          <p:nvPr/>
        </p:nvSpPr>
        <p:spPr>
          <a:xfrm rot="2057503">
            <a:off x="745311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 hidden="1"/>
          <p:cNvSpPr/>
          <p:nvPr/>
        </p:nvSpPr>
        <p:spPr>
          <a:xfrm rot="2057503">
            <a:off x="734017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 hidden="1"/>
          <p:cNvSpPr/>
          <p:nvPr/>
        </p:nvSpPr>
        <p:spPr>
          <a:xfrm rot="2057503">
            <a:off x="722722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 hidden="1"/>
          <p:cNvSpPr/>
          <p:nvPr/>
        </p:nvSpPr>
        <p:spPr>
          <a:xfrm rot="2057503">
            <a:off x="711428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 hidden="1"/>
          <p:cNvSpPr/>
          <p:nvPr/>
        </p:nvSpPr>
        <p:spPr>
          <a:xfrm rot="2057503">
            <a:off x="700133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 hidden="1"/>
          <p:cNvSpPr/>
          <p:nvPr/>
        </p:nvSpPr>
        <p:spPr>
          <a:xfrm rot="2057503">
            <a:off x="688838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 hidden="1"/>
          <p:cNvSpPr/>
          <p:nvPr/>
        </p:nvSpPr>
        <p:spPr>
          <a:xfrm rot="2057503">
            <a:off x="677544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 hidden="1"/>
          <p:cNvSpPr/>
          <p:nvPr/>
        </p:nvSpPr>
        <p:spPr>
          <a:xfrm rot="2057503">
            <a:off x="666249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 hidden="1"/>
          <p:cNvSpPr/>
          <p:nvPr/>
        </p:nvSpPr>
        <p:spPr>
          <a:xfrm rot="2057503">
            <a:off x="654955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 hidden="1"/>
          <p:cNvSpPr/>
          <p:nvPr/>
        </p:nvSpPr>
        <p:spPr>
          <a:xfrm rot="2057503">
            <a:off x="643660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 hidden="1"/>
          <p:cNvSpPr/>
          <p:nvPr/>
        </p:nvSpPr>
        <p:spPr>
          <a:xfrm rot="2057503">
            <a:off x="632365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 hidden="1"/>
          <p:cNvSpPr/>
          <p:nvPr/>
        </p:nvSpPr>
        <p:spPr>
          <a:xfrm rot="2057503">
            <a:off x="621071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 hidden="1"/>
          <p:cNvSpPr/>
          <p:nvPr/>
        </p:nvSpPr>
        <p:spPr>
          <a:xfrm rot="2057503">
            <a:off x="609776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 hidden="1"/>
          <p:cNvSpPr/>
          <p:nvPr/>
        </p:nvSpPr>
        <p:spPr>
          <a:xfrm rot="2057503">
            <a:off x="598482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 hidden="1"/>
          <p:cNvSpPr/>
          <p:nvPr/>
        </p:nvSpPr>
        <p:spPr>
          <a:xfrm rot="2057503">
            <a:off x="587187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 hidden="1"/>
          <p:cNvSpPr/>
          <p:nvPr/>
        </p:nvSpPr>
        <p:spPr>
          <a:xfrm rot="2057503">
            <a:off x="575892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 hidden="1"/>
          <p:cNvSpPr/>
          <p:nvPr/>
        </p:nvSpPr>
        <p:spPr>
          <a:xfrm rot="2057503">
            <a:off x="564598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 hidden="1"/>
          <p:cNvSpPr/>
          <p:nvPr/>
        </p:nvSpPr>
        <p:spPr>
          <a:xfrm rot="2057503">
            <a:off x="553303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 hidden="1"/>
          <p:cNvSpPr/>
          <p:nvPr/>
        </p:nvSpPr>
        <p:spPr>
          <a:xfrm rot="2057503">
            <a:off x="542009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 hidden="1"/>
          <p:cNvSpPr/>
          <p:nvPr/>
        </p:nvSpPr>
        <p:spPr>
          <a:xfrm rot="2057503">
            <a:off x="530714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 hidden="1"/>
          <p:cNvSpPr/>
          <p:nvPr/>
        </p:nvSpPr>
        <p:spPr>
          <a:xfrm rot="2057503">
            <a:off x="519419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 hidden="1"/>
          <p:cNvSpPr/>
          <p:nvPr/>
        </p:nvSpPr>
        <p:spPr>
          <a:xfrm rot="2057503">
            <a:off x="508125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 hidden="1"/>
          <p:cNvSpPr/>
          <p:nvPr/>
        </p:nvSpPr>
        <p:spPr>
          <a:xfrm rot="2057503">
            <a:off x="496830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 hidden="1"/>
          <p:cNvSpPr/>
          <p:nvPr/>
        </p:nvSpPr>
        <p:spPr>
          <a:xfrm rot="2057503">
            <a:off x="485536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 hidden="1"/>
          <p:cNvSpPr/>
          <p:nvPr/>
        </p:nvSpPr>
        <p:spPr>
          <a:xfrm rot="2057503">
            <a:off x="474241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 hidden="1"/>
          <p:cNvSpPr/>
          <p:nvPr/>
        </p:nvSpPr>
        <p:spPr>
          <a:xfrm rot="2057503">
            <a:off x="462946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 hidden="1"/>
          <p:cNvSpPr/>
          <p:nvPr/>
        </p:nvSpPr>
        <p:spPr>
          <a:xfrm rot="2057503">
            <a:off x="451652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 hidden="1"/>
          <p:cNvSpPr/>
          <p:nvPr/>
        </p:nvSpPr>
        <p:spPr>
          <a:xfrm rot="2057503">
            <a:off x="440357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 hidden="1"/>
          <p:cNvSpPr/>
          <p:nvPr/>
        </p:nvSpPr>
        <p:spPr>
          <a:xfrm rot="2057503">
            <a:off x="429063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 hidden="1"/>
          <p:cNvSpPr/>
          <p:nvPr/>
        </p:nvSpPr>
        <p:spPr>
          <a:xfrm rot="2057503">
            <a:off x="417768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 hidden="1"/>
          <p:cNvSpPr/>
          <p:nvPr/>
        </p:nvSpPr>
        <p:spPr>
          <a:xfrm rot="2057503">
            <a:off x="406473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 hidden="1"/>
          <p:cNvSpPr/>
          <p:nvPr/>
        </p:nvSpPr>
        <p:spPr>
          <a:xfrm rot="2057503">
            <a:off x="395179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 hidden="1"/>
          <p:cNvSpPr/>
          <p:nvPr/>
        </p:nvSpPr>
        <p:spPr>
          <a:xfrm rot="2057503">
            <a:off x="383884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 hidden="1"/>
          <p:cNvSpPr/>
          <p:nvPr/>
        </p:nvSpPr>
        <p:spPr>
          <a:xfrm rot="2057503">
            <a:off x="372590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 hidden="1"/>
          <p:cNvSpPr/>
          <p:nvPr/>
        </p:nvSpPr>
        <p:spPr>
          <a:xfrm rot="2057503">
            <a:off x="361295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 hidden="1"/>
          <p:cNvSpPr/>
          <p:nvPr/>
        </p:nvSpPr>
        <p:spPr>
          <a:xfrm rot="2057503">
            <a:off x="350000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 hidden="1"/>
          <p:cNvSpPr/>
          <p:nvPr/>
        </p:nvSpPr>
        <p:spPr>
          <a:xfrm rot="2057503">
            <a:off x="338706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 hidden="1"/>
          <p:cNvSpPr/>
          <p:nvPr/>
        </p:nvSpPr>
        <p:spPr>
          <a:xfrm rot="2057503">
            <a:off x="327411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 hidden="1"/>
          <p:cNvSpPr/>
          <p:nvPr/>
        </p:nvSpPr>
        <p:spPr>
          <a:xfrm rot="2057503">
            <a:off x="316117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 hidden="1"/>
          <p:cNvSpPr/>
          <p:nvPr/>
        </p:nvSpPr>
        <p:spPr>
          <a:xfrm rot="2057503">
            <a:off x="304822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 hidden="1"/>
          <p:cNvSpPr/>
          <p:nvPr/>
        </p:nvSpPr>
        <p:spPr>
          <a:xfrm rot="2057503">
            <a:off x="293527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 hidden="1"/>
          <p:cNvSpPr/>
          <p:nvPr/>
        </p:nvSpPr>
        <p:spPr>
          <a:xfrm rot="2057503">
            <a:off x="282233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 hidden="1"/>
          <p:cNvSpPr/>
          <p:nvPr/>
        </p:nvSpPr>
        <p:spPr>
          <a:xfrm rot="2057503">
            <a:off x="270938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 hidden="1"/>
          <p:cNvSpPr/>
          <p:nvPr/>
        </p:nvSpPr>
        <p:spPr>
          <a:xfrm rot="2057503">
            <a:off x="259644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 147" hidden="1"/>
          <p:cNvSpPr/>
          <p:nvPr/>
        </p:nvSpPr>
        <p:spPr>
          <a:xfrm rot="2057503">
            <a:off x="248349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 hidden="1"/>
          <p:cNvSpPr/>
          <p:nvPr/>
        </p:nvSpPr>
        <p:spPr>
          <a:xfrm rot="2057503">
            <a:off x="237054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 hidden="1"/>
          <p:cNvSpPr/>
          <p:nvPr/>
        </p:nvSpPr>
        <p:spPr>
          <a:xfrm rot="2057503">
            <a:off x="225760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 hidden="1"/>
          <p:cNvSpPr/>
          <p:nvPr/>
        </p:nvSpPr>
        <p:spPr>
          <a:xfrm rot="2057503">
            <a:off x="214465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 hidden="1"/>
          <p:cNvSpPr/>
          <p:nvPr/>
        </p:nvSpPr>
        <p:spPr>
          <a:xfrm rot="2057503">
            <a:off x="203171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 hidden="1"/>
          <p:cNvSpPr/>
          <p:nvPr/>
        </p:nvSpPr>
        <p:spPr>
          <a:xfrm rot="2057503">
            <a:off x="191876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 hidden="1"/>
          <p:cNvSpPr/>
          <p:nvPr/>
        </p:nvSpPr>
        <p:spPr>
          <a:xfrm rot="2057503">
            <a:off x="180581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 hidden="1"/>
          <p:cNvSpPr/>
          <p:nvPr/>
        </p:nvSpPr>
        <p:spPr>
          <a:xfrm rot="2057503">
            <a:off x="169287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 hidden="1"/>
          <p:cNvSpPr/>
          <p:nvPr/>
        </p:nvSpPr>
        <p:spPr>
          <a:xfrm rot="2057503">
            <a:off x="157992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 156" hidden="1"/>
          <p:cNvSpPr/>
          <p:nvPr/>
        </p:nvSpPr>
        <p:spPr>
          <a:xfrm rot="2057503">
            <a:off x="146698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 hidden="1"/>
          <p:cNvSpPr/>
          <p:nvPr/>
        </p:nvSpPr>
        <p:spPr>
          <a:xfrm rot="2057503">
            <a:off x="135403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 158" hidden="1"/>
          <p:cNvSpPr/>
          <p:nvPr/>
        </p:nvSpPr>
        <p:spPr>
          <a:xfrm rot="2057503">
            <a:off x="124108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 hidden="1"/>
          <p:cNvSpPr/>
          <p:nvPr/>
        </p:nvSpPr>
        <p:spPr>
          <a:xfrm rot="2057503">
            <a:off x="112814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 160" hidden="1"/>
          <p:cNvSpPr/>
          <p:nvPr/>
        </p:nvSpPr>
        <p:spPr>
          <a:xfrm rot="2057503">
            <a:off x="101519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 hidden="1"/>
          <p:cNvSpPr/>
          <p:nvPr/>
        </p:nvSpPr>
        <p:spPr>
          <a:xfrm rot="2057503">
            <a:off x="90225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 hidden="1"/>
          <p:cNvSpPr/>
          <p:nvPr/>
        </p:nvSpPr>
        <p:spPr>
          <a:xfrm rot="2057503">
            <a:off x="78157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矩形 224" hidden="1"/>
          <p:cNvSpPr/>
          <p:nvPr/>
        </p:nvSpPr>
        <p:spPr>
          <a:xfrm rot="2057503">
            <a:off x="66863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 hidden="1"/>
          <p:cNvSpPr/>
          <p:nvPr/>
        </p:nvSpPr>
        <p:spPr>
          <a:xfrm rot="2057503">
            <a:off x="55568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矩形 226" hidden="1"/>
          <p:cNvSpPr/>
          <p:nvPr/>
        </p:nvSpPr>
        <p:spPr>
          <a:xfrm rot="2057503">
            <a:off x="44274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 hidden="1"/>
          <p:cNvSpPr/>
          <p:nvPr/>
        </p:nvSpPr>
        <p:spPr>
          <a:xfrm rot="2057503">
            <a:off x="32979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 228" hidden="1"/>
          <p:cNvSpPr/>
          <p:nvPr/>
        </p:nvSpPr>
        <p:spPr>
          <a:xfrm rot="2057503">
            <a:off x="21684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 229" hidden="1"/>
          <p:cNvSpPr/>
          <p:nvPr/>
        </p:nvSpPr>
        <p:spPr>
          <a:xfrm rot="2057503">
            <a:off x="10390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矩形 230" hidden="1"/>
          <p:cNvSpPr/>
          <p:nvPr/>
        </p:nvSpPr>
        <p:spPr>
          <a:xfrm rot="2057503">
            <a:off x="-904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矩形 231" hidden="1"/>
          <p:cNvSpPr/>
          <p:nvPr/>
        </p:nvSpPr>
        <p:spPr>
          <a:xfrm rot="2057503">
            <a:off x="-12198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矩形 232" hidden="1"/>
          <p:cNvSpPr/>
          <p:nvPr/>
        </p:nvSpPr>
        <p:spPr>
          <a:xfrm rot="2057503">
            <a:off x="-23493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矩形 233" hidden="1"/>
          <p:cNvSpPr/>
          <p:nvPr/>
        </p:nvSpPr>
        <p:spPr>
          <a:xfrm rot="2057503">
            <a:off x="-34788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矩形 234" hidden="1"/>
          <p:cNvSpPr/>
          <p:nvPr/>
        </p:nvSpPr>
        <p:spPr>
          <a:xfrm rot="2057503">
            <a:off x="-46082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矩形 235" hidden="1"/>
          <p:cNvSpPr/>
          <p:nvPr/>
        </p:nvSpPr>
        <p:spPr>
          <a:xfrm rot="2057503">
            <a:off x="-57377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6" hidden="1"/>
          <p:cNvSpPr/>
          <p:nvPr/>
        </p:nvSpPr>
        <p:spPr>
          <a:xfrm rot="2057503">
            <a:off x="-68671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矩形 237" hidden="1"/>
          <p:cNvSpPr/>
          <p:nvPr/>
        </p:nvSpPr>
        <p:spPr>
          <a:xfrm rot="2057503">
            <a:off x="-79966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8" hidden="1"/>
          <p:cNvSpPr/>
          <p:nvPr/>
        </p:nvSpPr>
        <p:spPr>
          <a:xfrm rot="2057503">
            <a:off x="-91261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 hidden="1"/>
          <p:cNvSpPr/>
          <p:nvPr/>
        </p:nvSpPr>
        <p:spPr>
          <a:xfrm rot="2057503">
            <a:off x="-102555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矩形 240" hidden="1"/>
          <p:cNvSpPr/>
          <p:nvPr/>
        </p:nvSpPr>
        <p:spPr>
          <a:xfrm rot="2057503">
            <a:off x="-113850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 241" hidden="1"/>
          <p:cNvSpPr/>
          <p:nvPr/>
        </p:nvSpPr>
        <p:spPr>
          <a:xfrm rot="2057503">
            <a:off x="-125144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矩形 242" hidden="1"/>
          <p:cNvSpPr/>
          <p:nvPr/>
        </p:nvSpPr>
        <p:spPr>
          <a:xfrm rot="2057503">
            <a:off x="-136439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矩形 243" hidden="1"/>
          <p:cNvSpPr/>
          <p:nvPr/>
        </p:nvSpPr>
        <p:spPr>
          <a:xfrm rot="2057503">
            <a:off x="-147734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 hidden="1"/>
          <p:cNvSpPr/>
          <p:nvPr/>
        </p:nvSpPr>
        <p:spPr>
          <a:xfrm rot="2057503">
            <a:off x="-159028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 hidden="1"/>
          <p:cNvSpPr/>
          <p:nvPr/>
        </p:nvSpPr>
        <p:spPr>
          <a:xfrm rot="2057503">
            <a:off x="-170323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 hidden="1"/>
          <p:cNvSpPr/>
          <p:nvPr/>
        </p:nvSpPr>
        <p:spPr>
          <a:xfrm rot="2057503">
            <a:off x="-181617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 hidden="1"/>
          <p:cNvSpPr/>
          <p:nvPr/>
        </p:nvSpPr>
        <p:spPr>
          <a:xfrm rot="2057503">
            <a:off x="-192912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矩形 248" hidden="1"/>
          <p:cNvSpPr/>
          <p:nvPr/>
        </p:nvSpPr>
        <p:spPr>
          <a:xfrm rot="2057503">
            <a:off x="-204207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 hidden="1"/>
          <p:cNvSpPr/>
          <p:nvPr/>
        </p:nvSpPr>
        <p:spPr>
          <a:xfrm rot="2057503">
            <a:off x="-215501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 hidden="1"/>
          <p:cNvSpPr/>
          <p:nvPr/>
        </p:nvSpPr>
        <p:spPr>
          <a:xfrm rot="2057503">
            <a:off x="-226796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 hidden="1"/>
          <p:cNvSpPr/>
          <p:nvPr/>
        </p:nvSpPr>
        <p:spPr>
          <a:xfrm rot="2057503">
            <a:off x="-238090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 hidden="1"/>
          <p:cNvSpPr/>
          <p:nvPr/>
        </p:nvSpPr>
        <p:spPr>
          <a:xfrm rot="2057503">
            <a:off x="-249385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矩形 253" hidden="1"/>
          <p:cNvSpPr/>
          <p:nvPr/>
        </p:nvSpPr>
        <p:spPr>
          <a:xfrm rot="2057503">
            <a:off x="-260680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矩形 254" hidden="1"/>
          <p:cNvSpPr/>
          <p:nvPr/>
        </p:nvSpPr>
        <p:spPr>
          <a:xfrm rot="2057503">
            <a:off x="-271974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矩形 255" hidden="1"/>
          <p:cNvSpPr/>
          <p:nvPr/>
        </p:nvSpPr>
        <p:spPr>
          <a:xfrm rot="2057503">
            <a:off x="-283269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矩形 256" hidden="1"/>
          <p:cNvSpPr/>
          <p:nvPr/>
        </p:nvSpPr>
        <p:spPr>
          <a:xfrm rot="2057503">
            <a:off x="-294563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hidden="1"/>
          <p:cNvSpPr/>
          <p:nvPr/>
        </p:nvSpPr>
        <p:spPr>
          <a:xfrm rot="2057503">
            <a:off x="9240374" y="7052893"/>
            <a:ext cx="80438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 hidden="1"/>
          <p:cNvSpPr/>
          <p:nvPr/>
        </p:nvSpPr>
        <p:spPr>
          <a:xfrm rot="2057503">
            <a:off x="9034362" y="705201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直角三角形 168"/>
          <p:cNvSpPr/>
          <p:nvPr/>
        </p:nvSpPr>
        <p:spPr>
          <a:xfrm rot="10800000">
            <a:off x="-2" y="1423068"/>
            <a:ext cx="537011" cy="469616"/>
          </a:xfrm>
          <a:prstGeom prst="rtTriangle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442915" y="1423068"/>
            <a:ext cx="373011" cy="5556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任意多边形 170"/>
          <p:cNvSpPr/>
          <p:nvPr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岗位认知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58" name="组合 257" hidden="1"/>
          <p:cNvGrpSpPr/>
          <p:nvPr/>
        </p:nvGrpSpPr>
        <p:grpSpPr>
          <a:xfrm>
            <a:off x="1904259" y="3434355"/>
            <a:ext cx="6329141" cy="1079500"/>
            <a:chOff x="1405574" y="3583860"/>
            <a:chExt cx="2760026" cy="1079500"/>
          </a:xfrm>
        </p:grpSpPr>
        <p:sp>
          <p:nvSpPr>
            <p:cNvPr id="259" name="圆角矩形 258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文本框 259"/>
            <p:cNvSpPr txBox="1"/>
            <p:nvPr/>
          </p:nvSpPr>
          <p:spPr>
            <a:xfrm>
              <a:off x="1667988" y="3769667"/>
              <a:ext cx="2235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此处填充竞选口号。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5020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"/>
                            </p:stCondLst>
                            <p:childTnLst>
                              <p:par>
                                <p:cTn id="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"/>
                            </p:stCondLst>
                            <p:childTnLst>
                              <p:par>
                                <p:cTn id="1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"/>
                            </p:stCondLst>
                            <p:childTnLst>
                              <p:par>
                                <p:cTn id="1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"/>
                            </p:stCondLst>
                            <p:childTnLst>
                              <p:par>
                                <p:cTn id="1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10"/>
                            </p:stCondLst>
                            <p:childTnLst>
                              <p:par>
                                <p:cTn id="1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0"/>
                            </p:stCondLst>
                            <p:childTnLst>
                              <p:par>
                                <p:cTn id="1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1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"/>
                            </p:stCondLst>
                            <p:childTnLst>
                              <p:par>
                                <p:cTn id="1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60"/>
                            </p:stCondLst>
                            <p:childTnLst>
                              <p:par>
                                <p:cTn id="1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70"/>
                            </p:stCondLst>
                            <p:childTnLst>
                              <p:par>
                                <p:cTn id="1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80"/>
                            </p:stCondLst>
                            <p:childTnLst>
                              <p:par>
                                <p:cTn id="1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90"/>
                            </p:stCondLst>
                            <p:childTnLst>
                              <p:par>
                                <p:cTn id="1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00"/>
                            </p:stCondLst>
                            <p:childTnLst>
                              <p:par>
                                <p:cTn id="1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1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1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10"/>
                            </p:stCondLst>
                            <p:childTnLst>
                              <p:par>
                                <p:cTn id="1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20"/>
                            </p:stCondLst>
                            <p:childTnLst>
                              <p:par>
                                <p:cTn id="2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30"/>
                            </p:stCondLst>
                            <p:childTnLst>
                              <p:par>
                                <p:cTn id="2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40"/>
                            </p:stCondLst>
                            <p:childTnLst>
                              <p:par>
                                <p:cTn id="2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1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1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"/>
                            </p:stCondLst>
                            <p:childTnLst>
                              <p:par>
                                <p:cTn id="2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1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1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60"/>
                            </p:stCondLst>
                            <p:childTnLst>
                              <p:par>
                                <p:cTn id="2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1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70"/>
                            </p:stCondLst>
                            <p:childTnLst>
                              <p:par>
                                <p:cTn id="2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80"/>
                            </p:stCondLst>
                            <p:childTnLst>
                              <p:par>
                                <p:cTn id="2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90"/>
                            </p:stCondLst>
                            <p:childTnLst>
                              <p:par>
                                <p:cTn id="2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0"/>
                            </p:stCondLst>
                            <p:childTnLst>
                              <p:par>
                                <p:cTn id="2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1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10"/>
                            </p:stCondLst>
                            <p:childTnLst>
                              <p:par>
                                <p:cTn id="2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20"/>
                            </p:stCondLst>
                            <p:childTnLst>
                              <p:par>
                                <p:cTn id="2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1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1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30"/>
                            </p:stCondLst>
                            <p:childTnLst>
                              <p:par>
                                <p:cTn id="2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1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1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40"/>
                            </p:stCondLst>
                            <p:childTnLst>
                              <p:par>
                                <p:cTn id="2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50"/>
                            </p:stCondLst>
                            <p:childTnLst>
                              <p:par>
                                <p:cTn id="2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1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1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60"/>
                            </p:stCondLst>
                            <p:childTnLst>
                              <p:par>
                                <p:cTn id="2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1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1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70"/>
                            </p:stCondLst>
                            <p:childTnLst>
                              <p:par>
                                <p:cTn id="2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1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1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80"/>
                            </p:stCondLst>
                            <p:childTnLst>
                              <p:par>
                                <p:cTn id="2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1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1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90"/>
                            </p:stCondLst>
                            <p:childTnLst>
                              <p:par>
                                <p:cTn id="2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1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1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00"/>
                            </p:stCondLst>
                            <p:childTnLst>
                              <p:par>
                                <p:cTn id="2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1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1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10"/>
                            </p:stCondLst>
                            <p:childTnLst>
                              <p:par>
                                <p:cTn id="2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1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1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420"/>
                            </p:stCondLst>
                            <p:childTnLst>
                              <p:par>
                                <p:cTn id="3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1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1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430"/>
                            </p:stCondLst>
                            <p:childTnLst>
                              <p:par>
                                <p:cTn id="3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1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1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440"/>
                            </p:stCondLst>
                            <p:childTnLst>
                              <p:par>
                                <p:cTn id="3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1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1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450"/>
                            </p:stCondLst>
                            <p:childTnLst>
                              <p:par>
                                <p:cTn id="3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1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1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60"/>
                            </p:stCondLst>
                            <p:childTnLst>
                              <p:par>
                                <p:cTn id="3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1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70"/>
                            </p:stCondLst>
                            <p:childTnLst>
                              <p:par>
                                <p:cTn id="3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80"/>
                            </p:stCondLst>
                            <p:childTnLst>
                              <p:par>
                                <p:cTn id="3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1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1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490"/>
                            </p:stCondLst>
                            <p:childTnLst>
                              <p:par>
                                <p:cTn id="3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1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1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00"/>
                            </p:stCondLst>
                            <p:childTnLst>
                              <p:par>
                                <p:cTn id="3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10"/>
                            </p:stCondLst>
                            <p:childTnLst>
                              <p:par>
                                <p:cTn id="3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1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1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520"/>
                            </p:stCondLst>
                            <p:childTnLst>
                              <p:par>
                                <p:cTn id="3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1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1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530"/>
                            </p:stCondLst>
                            <p:childTnLst>
                              <p:par>
                                <p:cTn id="3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1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1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40"/>
                            </p:stCondLst>
                            <p:childTnLst>
                              <p:par>
                                <p:cTn id="3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1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1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550"/>
                            </p:stCondLst>
                            <p:childTnLst>
                              <p:par>
                                <p:cTn id="3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1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1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560"/>
                            </p:stCondLst>
                            <p:childTnLst>
                              <p:par>
                                <p:cTn id="3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1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1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570"/>
                            </p:stCondLst>
                            <p:childTnLst>
                              <p:par>
                                <p:cTn id="3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1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1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580"/>
                            </p:stCondLst>
                            <p:childTnLst>
                              <p:par>
                                <p:cTn id="3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1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1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590"/>
                            </p:stCondLst>
                            <p:childTnLst>
                              <p:par>
                                <p:cTn id="3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1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1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600"/>
                            </p:stCondLst>
                            <p:childTnLst>
                              <p:par>
                                <p:cTn id="3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1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1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610"/>
                            </p:stCondLst>
                            <p:childTnLst>
                              <p:par>
                                <p:cTn id="3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1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1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620"/>
                            </p:stCondLst>
                            <p:childTnLst>
                              <p:par>
                                <p:cTn id="4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1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1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630"/>
                            </p:stCondLst>
                            <p:childTnLst>
                              <p:par>
                                <p:cTn id="4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1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1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640"/>
                            </p:stCondLst>
                            <p:childTnLst>
                              <p:par>
                                <p:cTn id="4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1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1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650"/>
                            </p:stCondLst>
                            <p:childTnLst>
                              <p:par>
                                <p:cTn id="4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1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1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660"/>
                            </p:stCondLst>
                            <p:childTnLst>
                              <p:par>
                                <p:cTn id="4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1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1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670"/>
                            </p:stCondLst>
                            <p:childTnLst>
                              <p:par>
                                <p:cTn id="4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1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1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680"/>
                            </p:stCondLst>
                            <p:childTnLst>
                              <p:par>
                                <p:cTn id="4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1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1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690"/>
                            </p:stCondLst>
                            <p:childTnLst>
                              <p:par>
                                <p:cTn id="4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1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1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700"/>
                            </p:stCondLst>
                            <p:childTnLst>
                              <p:par>
                                <p:cTn id="4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6" dur="1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1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710"/>
                            </p:stCondLst>
                            <p:childTnLst>
                              <p:par>
                                <p:cTn id="4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1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1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720"/>
                            </p:stCondLst>
                            <p:childTnLst>
                              <p:par>
                                <p:cTn id="4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1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7" dur="1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730"/>
                            </p:stCondLst>
                            <p:childTnLst>
                              <p:par>
                                <p:cTn id="4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1" dur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740"/>
                            </p:stCondLst>
                            <p:childTnLst>
                              <p:par>
                                <p:cTn id="4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6" dur="1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1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750"/>
                            </p:stCondLst>
                            <p:childTnLst>
                              <p:par>
                                <p:cTn id="4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1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1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760"/>
                            </p:stCondLst>
                            <p:childTnLst>
                              <p:par>
                                <p:cTn id="4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1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1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770"/>
                            </p:stCondLst>
                            <p:childTnLst>
                              <p:par>
                                <p:cTn id="4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1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1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780"/>
                            </p:stCondLst>
                            <p:childTnLst>
                              <p:par>
                                <p:cTn id="4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6" dur="1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1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790"/>
                            </p:stCondLst>
                            <p:childTnLst>
                              <p:par>
                                <p:cTn id="4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1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1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800"/>
                            </p:stCondLst>
                            <p:childTnLst>
                              <p:par>
                                <p:cTn id="4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1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1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810"/>
                            </p:stCondLst>
                            <p:childTnLst>
                              <p:par>
                                <p:cTn id="4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1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1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820"/>
                            </p:stCondLst>
                            <p:childTnLst>
                              <p:par>
                                <p:cTn id="5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6" dur="1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7" dur="1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830"/>
                            </p:stCondLst>
                            <p:childTnLst>
                              <p:par>
                                <p:cTn id="5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840"/>
                            </p:stCondLst>
                            <p:childTnLst>
                              <p:par>
                                <p:cTn id="5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1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1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850"/>
                            </p:stCondLst>
                            <p:childTnLst>
                              <p:par>
                                <p:cTn id="5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1" dur="1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1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860"/>
                            </p:stCondLst>
                            <p:childTnLst>
                              <p:par>
                                <p:cTn id="5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1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1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870"/>
                            </p:stCondLst>
                            <p:childTnLst>
                              <p:par>
                                <p:cTn id="5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1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1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880"/>
                            </p:stCondLst>
                            <p:childTnLst>
                              <p:par>
                                <p:cTn id="5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1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1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890"/>
                            </p:stCondLst>
                            <p:childTnLst>
                              <p:par>
                                <p:cTn id="5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1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1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900"/>
                            </p:stCondLst>
                            <p:childTnLst>
                              <p:par>
                                <p:cTn id="5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6" dur="1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1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910"/>
                            </p:stCondLst>
                            <p:childTnLst>
                              <p:par>
                                <p:cTn id="5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1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1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920"/>
                            </p:stCondLst>
                            <p:childTnLst>
                              <p:par>
                                <p:cTn id="5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6" dur="1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1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930"/>
                            </p:stCondLst>
                            <p:childTnLst>
                              <p:par>
                                <p:cTn id="5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1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1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940"/>
                            </p:stCondLst>
                            <p:childTnLst>
                              <p:par>
                                <p:cTn id="5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6" dur="1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7" dur="1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950"/>
                            </p:stCondLst>
                            <p:childTnLst>
                              <p:par>
                                <p:cTn id="5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1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1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960"/>
                            </p:stCondLst>
                            <p:childTnLst>
                              <p:par>
                                <p:cTn id="5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6" dur="1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7" dur="1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970"/>
                            </p:stCondLst>
                            <p:childTnLst>
                              <p:par>
                                <p:cTn id="5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1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1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980"/>
                            </p:stCondLst>
                            <p:childTnLst>
                              <p:par>
                                <p:cTn id="5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6" dur="1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7" dur="1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990"/>
                            </p:stCondLst>
                            <p:childTnLst>
                              <p:par>
                                <p:cTn id="5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1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1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000"/>
                            </p:stCondLst>
                            <p:childTnLst>
                              <p:par>
                                <p:cTn id="5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6" dur="1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7" dur="1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010"/>
                            </p:stCondLst>
                            <p:childTnLst>
                              <p:par>
                                <p:cTn id="5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020"/>
                            </p:stCondLst>
                            <p:childTnLst>
                              <p:par>
                                <p:cTn id="6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6" dur="1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7" dur="1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030"/>
                            </p:stCondLst>
                            <p:childTnLst>
                              <p:par>
                                <p:cTn id="6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1" dur="1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2" dur="1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040"/>
                            </p:stCondLst>
                            <p:childTnLst>
                              <p:par>
                                <p:cTn id="6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6" dur="1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7" dur="1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1050"/>
                            </p:stCondLst>
                            <p:childTnLst>
                              <p:par>
                                <p:cTn id="6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1" dur="1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2" dur="1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1060"/>
                            </p:stCondLst>
                            <p:childTnLst>
                              <p:par>
                                <p:cTn id="6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6" dur="1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7" dur="1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1070"/>
                            </p:stCondLst>
                            <p:childTnLst>
                              <p:par>
                                <p:cTn id="6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1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1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1080"/>
                            </p:stCondLst>
                            <p:childTnLst>
                              <p:par>
                                <p:cTn id="6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2" grpId="0" animBg="1"/>
      <p:bldP spid="66" grpId="0" animBg="1"/>
      <p:bldP spid="169" grpId="0" animBg="1"/>
      <p:bldP spid="170" grpId="0" animBg="1"/>
      <p:bldP spid="171" grpId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rgbClr val="FFFFFF"/>
      </a:dk1>
      <a:lt1>
        <a:sysClr val="window" lastClr="FFFFFF"/>
      </a:lt1>
      <a:dk2>
        <a:srgbClr val="FFFFFF"/>
      </a:dk2>
      <a:lt2>
        <a:srgbClr val="E7E6E6"/>
      </a:lt2>
      <a:accent1>
        <a:srgbClr val="7F7F7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Narrow"/>
        <a:ea typeface="微软简综艺"/>
        <a:cs typeface=""/>
      </a:majorFont>
      <a:minorFont>
        <a:latin typeface="Arial"/>
        <a:ea typeface="微软雅黑"/>
        <a:cs typeface=""/>
      </a:minorFont>
    </a:fontScheme>
    <a:fmtScheme name="细微固体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A14F2DC-82F0-49FC-BF3E-47B89BC6DC84}">
  <we:reference id="wa104038830" version="1.0.0.3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</TotalTime>
  <Words>622</Words>
  <Application>Microsoft Office PowerPoint</Application>
  <PresentationFormat>全屏显示(4:3)</PresentationFormat>
  <Paragraphs>155</Paragraphs>
  <Slides>18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刘申</dc:creator>
  <cp:lastModifiedBy>Administrator</cp:lastModifiedBy>
  <cp:revision>82</cp:revision>
  <dcterms:created xsi:type="dcterms:W3CDTF">2015-06-02T03:28:25Z</dcterms:created>
  <dcterms:modified xsi:type="dcterms:W3CDTF">2015-06-12T06:46:28Z</dcterms:modified>
</cp:coreProperties>
</file>