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72" r:id="rId6"/>
    <p:sldId id="277" r:id="rId7"/>
    <p:sldId id="295" r:id="rId8"/>
    <p:sldId id="278" r:id="rId9"/>
    <p:sldId id="279" r:id="rId10"/>
    <p:sldId id="280" r:id="rId11"/>
    <p:sldId id="281" r:id="rId12"/>
    <p:sldId id="287" r:id="rId13"/>
    <p:sldId id="294" r:id="rId14"/>
    <p:sldId id="282" r:id="rId15"/>
    <p:sldId id="288" r:id="rId16"/>
    <p:sldId id="289" r:id="rId17"/>
    <p:sldId id="290" r:id="rId18"/>
    <p:sldId id="291" r:id="rId19"/>
    <p:sldId id="292" r:id="rId20"/>
    <p:sldId id="297" r:id="rId21"/>
    <p:sldId id="298" r:id="rId22"/>
    <p:sldId id="299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456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7498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783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5002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406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08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192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1021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625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1375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2710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2012-12-20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7095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16016" y="2334310"/>
            <a:ext cx="39604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乔布斯的魔力演讲</a:t>
            </a:r>
            <a:endParaRPr lang="en-US" altLang="zh-CN" sz="3200" b="1" dirty="0" smtClean="0"/>
          </a:p>
          <a:p>
            <a:r>
              <a:rPr lang="en-US" altLang="zh-CN" sz="3200" b="1" dirty="0"/>
              <a:t> </a:t>
            </a:r>
            <a:r>
              <a:rPr lang="en-US" altLang="zh-CN" sz="3200" b="1" dirty="0" smtClean="0"/>
              <a:t>               </a:t>
            </a:r>
            <a:r>
              <a:rPr lang="en-US" altLang="zh-CN" sz="2400" b="1" dirty="0" smtClean="0"/>
              <a:t>——</a:t>
            </a:r>
            <a:r>
              <a:rPr lang="zh-CN" altLang="en-US" sz="2400" b="1" dirty="0" smtClean="0"/>
              <a:t>读书分享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1028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4" y="54867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画路线图</a:t>
            </a:r>
            <a:endParaRPr lang="zh-CN" altLang="en-US" sz="24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628800"/>
            <a:ext cx="6732105" cy="363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0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4" y="54867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为耳朵而生</a:t>
            </a:r>
            <a:endParaRPr lang="zh-CN" altLang="en-US" sz="2400" b="1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7" y="1484784"/>
            <a:ext cx="5882667" cy="4176464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78521"/>
            <a:ext cx="3588990" cy="3588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0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4" y="54867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描述和解决问题</a:t>
            </a:r>
            <a:endParaRPr lang="zh-CN" altLang="en-US" sz="24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6" y="999583"/>
            <a:ext cx="3439244" cy="515634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250" y="1628800"/>
            <a:ext cx="5184576" cy="345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04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276872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/>
              <a:t>            没有人关心你在说什么</a:t>
            </a:r>
            <a:endParaRPr lang="en-US" altLang="zh-CN" sz="3200" b="1" dirty="0" smtClean="0"/>
          </a:p>
          <a:p>
            <a:r>
              <a:rPr lang="zh-CN" altLang="en-US" sz="3200" b="1" dirty="0" smtClean="0"/>
              <a:t>只关心你所说的对他们有什么</a:t>
            </a:r>
            <a:r>
              <a:rPr lang="zh-CN" altLang="en-US" sz="4000" b="1" dirty="0" smtClean="0">
                <a:solidFill>
                  <a:srgbClr val="FF0000"/>
                </a:solidFill>
              </a:rPr>
              <a:t>意义</a:t>
            </a:r>
            <a:endParaRPr lang="zh-CN" altLang="en-US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005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747" y="260648"/>
            <a:ext cx="6516724" cy="64841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54867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/>
              <a:t>塑造反面角色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980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4" y="54867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让英雄出场</a:t>
            </a:r>
            <a:endParaRPr lang="zh-CN" altLang="en-US" sz="24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0"/>
            <a:ext cx="4752528" cy="7104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04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4" y="548679"/>
            <a:ext cx="3794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简化一切，不用项目符号</a:t>
            </a:r>
            <a:endParaRPr lang="zh-CN" altLang="en-US" sz="24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003315"/>
            <a:ext cx="3836580" cy="521734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55" y="1003315"/>
            <a:ext cx="3384376" cy="26118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6855" y="4022590"/>
            <a:ext cx="19442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爱妻</a:t>
            </a:r>
            <a:endParaRPr lang="en-US" altLang="zh-CN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 dirty="0"/>
              <a:t>一</a:t>
            </a:r>
            <a:r>
              <a:rPr lang="zh-CN" altLang="en-US" dirty="0" smtClean="0"/>
              <a:t>只狼</a:t>
            </a:r>
            <a:endParaRPr lang="en-US" altLang="zh-CN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经常被打</a:t>
            </a:r>
            <a:endParaRPr lang="en-US" altLang="zh-CN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zh-CN" altLang="en-US" dirty="0" smtClean="0"/>
              <a:t>总是吃不了羊</a:t>
            </a:r>
            <a:endParaRPr lang="en-US" altLang="zh-CN" dirty="0" smtClean="0"/>
          </a:p>
          <a:p>
            <a:pPr marL="285750" indent="-285750">
              <a:buFont typeface="Arial" pitchFamily="34" charset="0"/>
              <a:buChar char="•"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2004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3774" y="692696"/>
            <a:ext cx="5040560" cy="59226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1600" y="550603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图形化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12004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4" y="54867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/>
              <a:t>肢体语言和语调语速</a:t>
            </a:r>
            <a:endParaRPr lang="zh-CN" altLang="en-US" sz="24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546" y="1124744"/>
            <a:ext cx="2428875" cy="27146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452832"/>
            <a:ext cx="3262900" cy="35891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178" y="1014800"/>
            <a:ext cx="2452257" cy="370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04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115" y="-1467544"/>
            <a:ext cx="9144000" cy="101555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3264" y="54867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难忘的爆炸瞬间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04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2636912"/>
            <a:ext cx="7128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/>
              <a:t>会</a:t>
            </a:r>
            <a:r>
              <a:rPr lang="zh-CN" altLang="zh-CN" sz="4400" b="1" dirty="0">
                <a:solidFill>
                  <a:schemeClr val="tx2">
                    <a:lumMod val="75000"/>
                  </a:schemeClr>
                </a:solidFill>
              </a:rPr>
              <a:t>演讲</a:t>
            </a:r>
            <a:r>
              <a:rPr lang="zh-CN" altLang="zh-CN" sz="4000" b="1" dirty="0"/>
              <a:t>的人成功的机会多</a:t>
            </a:r>
            <a:r>
              <a:rPr lang="zh-CN" altLang="zh-CN" sz="4800" b="1" dirty="0">
                <a:solidFill>
                  <a:srgbClr val="FF0000"/>
                </a:solidFill>
              </a:rPr>
              <a:t>两倍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218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36665" y="543295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/>
              <a:t>不断练习：询问意见，敲杯子，录像</a:t>
            </a:r>
            <a:endParaRPr lang="zh-CN" altLang="en-US" sz="24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809" y="1124744"/>
            <a:ext cx="7236296" cy="542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205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r>
              <a:rPr lang="en-US" altLang="zh-CN" dirty="0" smtClean="0"/>
              <a:t>10000</a:t>
            </a:r>
            <a:r>
              <a:rPr lang="zh-CN" altLang="en-US" dirty="0" smtClean="0"/>
              <a:t>小时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45079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528" y="2780928"/>
            <a:ext cx="8229600" cy="1143000"/>
          </a:xfrm>
        </p:spPr>
        <p:txBody>
          <a:bodyPr/>
          <a:lstStyle/>
          <a:p>
            <a:r>
              <a:rPr lang="zh-CN" altLang="en-US" dirty="0" smtClean="0"/>
              <a:t>国内部 陶鸿图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4932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2"/>
            <a:ext cx="74888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/>
              <a:t> </a:t>
            </a:r>
            <a:r>
              <a:rPr lang="zh-CN" altLang="zh-CN" sz="6000" b="1" dirty="0" smtClean="0"/>
              <a:t>乔</a:t>
            </a:r>
            <a:r>
              <a:rPr lang="zh-CN" altLang="zh-CN" sz="6000" b="1" dirty="0"/>
              <a:t>布斯演讲的秘密：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 smtClean="0"/>
              <a:t>                       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/>
              <a:t> </a:t>
            </a:r>
            <a:r>
              <a:rPr lang="en-US" altLang="zh-CN" sz="3200" b="1" dirty="0" smtClean="0"/>
              <a:t>                        </a:t>
            </a:r>
            <a:r>
              <a:rPr lang="zh-CN" altLang="zh-CN" sz="3200" b="1" dirty="0" smtClean="0"/>
              <a:t>戏剧化</a:t>
            </a:r>
            <a:r>
              <a:rPr lang="zh-CN" altLang="zh-CN" sz="3200" b="1" dirty="0"/>
              <a:t>演讲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 smtClean="0"/>
              <a:t>                       </a:t>
            </a:r>
            <a:r>
              <a:rPr lang="zh-CN" altLang="zh-CN" sz="3200" b="1" dirty="0" smtClean="0"/>
              <a:t>创造</a:t>
            </a:r>
            <a:r>
              <a:rPr lang="zh-CN" altLang="zh-CN" sz="3200" b="1" dirty="0"/>
              <a:t>动人故事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 smtClean="0"/>
              <a:t>                       </a:t>
            </a:r>
            <a:r>
              <a:rPr lang="zh-CN" altLang="zh-CN" sz="3200" b="1" dirty="0" smtClean="0"/>
              <a:t>制造</a:t>
            </a:r>
            <a:r>
              <a:rPr lang="zh-CN" altLang="zh-CN" sz="3200" b="1" dirty="0"/>
              <a:t>现场体验</a:t>
            </a:r>
          </a:p>
          <a:p>
            <a:pPr>
              <a:lnSpc>
                <a:spcPct val="150000"/>
              </a:lnSpc>
            </a:pPr>
            <a:r>
              <a:rPr lang="en-US" altLang="zh-CN" sz="3200" b="1" dirty="0" smtClean="0"/>
              <a:t>                         </a:t>
            </a:r>
            <a:r>
              <a:rPr lang="zh-CN" altLang="zh-CN" sz="3200" b="1" dirty="0" smtClean="0"/>
              <a:t>改进</a:t>
            </a:r>
            <a:r>
              <a:rPr lang="zh-CN" altLang="zh-CN" sz="3200" b="1" dirty="0"/>
              <a:t>和排练</a:t>
            </a:r>
          </a:p>
          <a:p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1672189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戏剧化演讲</a:t>
            </a:r>
            <a:endParaRPr lang="zh-CN" altLang="en-US" sz="2400" b="1" dirty="0"/>
          </a:p>
        </p:txBody>
      </p:sp>
      <p:sp>
        <p:nvSpPr>
          <p:cNvPr id="4" name="Arc 3"/>
          <p:cNvSpPr>
            <a:spLocks/>
          </p:cNvSpPr>
          <p:nvPr/>
        </p:nvSpPr>
        <p:spPr bwMode="auto">
          <a:xfrm>
            <a:off x="4821237" y="1360861"/>
            <a:ext cx="1917700" cy="28829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32421"/>
              <a:gd name="T2" fmla="*/ 18694 w 21600"/>
              <a:gd name="T3" fmla="*/ 32421 h 32421"/>
              <a:gd name="T4" fmla="*/ 0 w 21600"/>
              <a:gd name="T5" fmla="*/ 21600 h 32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2421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5399"/>
                  <a:pt x="20597" y="29132"/>
                  <a:pt x="18694" y="32421"/>
                </a:cubicBezTo>
              </a:path>
              <a:path w="21600" h="32421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5399"/>
                  <a:pt x="20597" y="29132"/>
                  <a:pt x="18694" y="32421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Arc 4"/>
          <p:cNvSpPr>
            <a:spLocks/>
          </p:cNvSpPr>
          <p:nvPr/>
        </p:nvSpPr>
        <p:spPr bwMode="auto">
          <a:xfrm>
            <a:off x="3162299" y="3281736"/>
            <a:ext cx="3317875" cy="1920875"/>
          </a:xfrm>
          <a:custGeom>
            <a:avLst/>
            <a:gdLst>
              <a:gd name="G0" fmla="+- 18698 0 0"/>
              <a:gd name="G1" fmla="+- 0 0 0"/>
              <a:gd name="G2" fmla="+- 21600 0 0"/>
              <a:gd name="T0" fmla="*/ 37392 w 37392"/>
              <a:gd name="T1" fmla="*/ 10821 h 21600"/>
              <a:gd name="T2" fmla="*/ 0 w 37392"/>
              <a:gd name="T3" fmla="*/ 10813 h 21600"/>
              <a:gd name="T4" fmla="*/ 18698 w 37392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392" h="21600" fill="none" extrusionOk="0">
                <a:moveTo>
                  <a:pt x="37392" y="10821"/>
                </a:moveTo>
                <a:cubicBezTo>
                  <a:pt x="33530" y="17492"/>
                  <a:pt x="26406" y="21599"/>
                  <a:pt x="18698" y="21600"/>
                </a:cubicBezTo>
                <a:cubicBezTo>
                  <a:pt x="10986" y="21600"/>
                  <a:pt x="3859" y="17488"/>
                  <a:pt x="-1" y="10813"/>
                </a:cubicBezTo>
              </a:path>
              <a:path w="37392" h="21600" stroke="0" extrusionOk="0">
                <a:moveTo>
                  <a:pt x="37392" y="10821"/>
                </a:moveTo>
                <a:cubicBezTo>
                  <a:pt x="33530" y="17492"/>
                  <a:pt x="26406" y="21599"/>
                  <a:pt x="18698" y="21600"/>
                </a:cubicBezTo>
                <a:cubicBezTo>
                  <a:pt x="10986" y="21600"/>
                  <a:pt x="3859" y="17488"/>
                  <a:pt x="-1" y="10813"/>
                </a:cubicBezTo>
                <a:lnTo>
                  <a:pt x="18698" y="0"/>
                </a:lnTo>
                <a:close/>
              </a:path>
            </a:pathLst>
          </a:cu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Arc 5"/>
          <p:cNvSpPr>
            <a:spLocks/>
          </p:cNvSpPr>
          <p:nvPr/>
        </p:nvSpPr>
        <p:spPr bwMode="auto">
          <a:xfrm>
            <a:off x="2903537" y="1360861"/>
            <a:ext cx="1917700" cy="28829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2902 w 21600"/>
              <a:gd name="T1" fmla="*/ 32413 h 32413"/>
              <a:gd name="T2" fmla="*/ 21600 w 21600"/>
              <a:gd name="T3" fmla="*/ 0 h 32413"/>
              <a:gd name="T4" fmla="*/ 21600 w 21600"/>
              <a:gd name="T5" fmla="*/ 21600 h 32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32413" fill="none" extrusionOk="0">
                <a:moveTo>
                  <a:pt x="2901" y="32413"/>
                </a:moveTo>
                <a:cubicBezTo>
                  <a:pt x="1000" y="29126"/>
                  <a:pt x="0" y="25396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32413" stroke="0" extrusionOk="0">
                <a:moveTo>
                  <a:pt x="2901" y="32413"/>
                </a:moveTo>
                <a:cubicBezTo>
                  <a:pt x="1000" y="29126"/>
                  <a:pt x="0" y="25396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solidFill>
            <a:srgbClr val="FFFFFF"/>
          </a:solidFill>
          <a:ln w="63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645149" y="2713411"/>
            <a:ext cx="896938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zh-CN" altLang="en-US" sz="1200" b="0"/>
              <a:t>……………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4016374" y="2476874"/>
            <a:ext cx="1609725" cy="1609725"/>
          </a:xfrm>
          <a:prstGeom prst="ellipse">
            <a:avLst/>
          </a:prstGeom>
          <a:solidFill>
            <a:schemeClr val="hlink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181474" y="3189661"/>
            <a:ext cx="12795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zh-CN" altLang="en-US" sz="1200">
                <a:solidFill>
                  <a:schemeClr val="bg1"/>
                </a:solidFill>
              </a:rPr>
              <a:t>……………</a:t>
            </a: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rot="10800000">
            <a:off x="4830762" y="1189411"/>
            <a:ext cx="314325" cy="1452563"/>
          </a:xfrm>
          <a:custGeom>
            <a:avLst/>
            <a:gdLst>
              <a:gd name="T0" fmla="*/ 198 w 198"/>
              <a:gd name="T1" fmla="*/ 123 h 915"/>
              <a:gd name="T2" fmla="*/ 198 w 198"/>
              <a:gd name="T3" fmla="*/ 0 h 915"/>
              <a:gd name="T4" fmla="*/ 0 w 198"/>
              <a:gd name="T5" fmla="*/ 462 h 915"/>
              <a:gd name="T6" fmla="*/ 195 w 198"/>
              <a:gd name="T7" fmla="*/ 915 h 915"/>
              <a:gd name="T8" fmla="*/ 195 w 198"/>
              <a:gd name="T9" fmla="*/ 780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915">
                <a:moveTo>
                  <a:pt x="198" y="123"/>
                </a:moveTo>
                <a:lnTo>
                  <a:pt x="198" y="0"/>
                </a:lnTo>
                <a:lnTo>
                  <a:pt x="0" y="462"/>
                </a:lnTo>
                <a:lnTo>
                  <a:pt x="195" y="915"/>
                </a:lnTo>
                <a:lnTo>
                  <a:pt x="195" y="780"/>
                </a:lnTo>
              </a:path>
            </a:pathLst>
          </a:custGeom>
          <a:solidFill>
            <a:schemeClr val="bg1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rot="3651555">
            <a:off x="3407568" y="3092030"/>
            <a:ext cx="314325" cy="1452563"/>
          </a:xfrm>
          <a:custGeom>
            <a:avLst/>
            <a:gdLst>
              <a:gd name="T0" fmla="*/ 198 w 198"/>
              <a:gd name="T1" fmla="*/ 123 h 915"/>
              <a:gd name="T2" fmla="*/ 198 w 198"/>
              <a:gd name="T3" fmla="*/ 0 h 915"/>
              <a:gd name="T4" fmla="*/ 0 w 198"/>
              <a:gd name="T5" fmla="*/ 462 h 915"/>
              <a:gd name="T6" fmla="*/ 195 w 198"/>
              <a:gd name="T7" fmla="*/ 915 h 915"/>
              <a:gd name="T8" fmla="*/ 195 w 198"/>
              <a:gd name="T9" fmla="*/ 780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915">
                <a:moveTo>
                  <a:pt x="198" y="123"/>
                </a:moveTo>
                <a:lnTo>
                  <a:pt x="198" y="0"/>
                </a:lnTo>
                <a:lnTo>
                  <a:pt x="0" y="462"/>
                </a:lnTo>
                <a:lnTo>
                  <a:pt x="195" y="915"/>
                </a:lnTo>
                <a:lnTo>
                  <a:pt x="195" y="780"/>
                </a:lnTo>
              </a:path>
            </a:pathLst>
          </a:custGeom>
          <a:solidFill>
            <a:schemeClr val="bg1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 rot="17989080">
            <a:off x="5774530" y="3363493"/>
            <a:ext cx="314325" cy="1452562"/>
          </a:xfrm>
          <a:custGeom>
            <a:avLst/>
            <a:gdLst>
              <a:gd name="T0" fmla="*/ 198 w 198"/>
              <a:gd name="T1" fmla="*/ 123 h 915"/>
              <a:gd name="T2" fmla="*/ 198 w 198"/>
              <a:gd name="T3" fmla="*/ 0 h 915"/>
              <a:gd name="T4" fmla="*/ 0 w 198"/>
              <a:gd name="T5" fmla="*/ 462 h 915"/>
              <a:gd name="T6" fmla="*/ 195 w 198"/>
              <a:gd name="T7" fmla="*/ 915 h 915"/>
              <a:gd name="T8" fmla="*/ 195 w 198"/>
              <a:gd name="T9" fmla="*/ 780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915">
                <a:moveTo>
                  <a:pt x="198" y="123"/>
                </a:moveTo>
                <a:lnTo>
                  <a:pt x="198" y="0"/>
                </a:lnTo>
                <a:lnTo>
                  <a:pt x="0" y="462"/>
                </a:lnTo>
                <a:lnTo>
                  <a:pt x="195" y="915"/>
                </a:lnTo>
                <a:lnTo>
                  <a:pt x="195" y="780"/>
                </a:lnTo>
              </a:path>
            </a:pathLst>
          </a:custGeom>
          <a:solidFill>
            <a:schemeClr val="bg1"/>
          </a:solidFill>
          <a:ln w="6350" cap="flat" cmpd="sng">
            <a:solidFill>
              <a:schemeClr val="tx1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>
            <a:spAutoFit/>
          </a:bodyPr>
          <a:lstStyle/>
          <a:p>
            <a:endParaRPr lang="zh-CN" altLang="en-US"/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103562" y="2713411"/>
            <a:ext cx="8985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zh-CN" altLang="en-US" sz="1200" b="0"/>
              <a:t>……………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4221162" y="4478711"/>
            <a:ext cx="8985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/>
          <a:p>
            <a:pPr eaLnBrk="0" hangingPunct="0"/>
            <a:r>
              <a:rPr lang="zh-CN" altLang="en-US" sz="1200" b="0"/>
              <a:t>……………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03739" y="2582973"/>
            <a:ext cx="2258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制作幻灯片</a:t>
            </a:r>
            <a:endParaRPr lang="zh-CN" altLang="en-US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876256" y="2802311"/>
            <a:ext cx="1691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勾勒故事</a:t>
            </a:r>
            <a:endParaRPr lang="zh-CN" altLang="en-US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25304" y="5293484"/>
            <a:ext cx="3124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/>
              <a:t>排练</a:t>
            </a:r>
            <a:endParaRPr lang="zh-CN" altLang="en-US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422639" y="2895974"/>
            <a:ext cx="113057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rgbClr val="FFC000"/>
                </a:solidFill>
              </a:rPr>
              <a:t>90</a:t>
            </a:r>
            <a:endParaRPr lang="zh-CN" altLang="en-US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189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4" y="54867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不装</a:t>
            </a:r>
            <a:r>
              <a:rPr lang="en-US" altLang="zh-CN" sz="2400" b="1" dirty="0" smtClean="0"/>
              <a:t>B</a:t>
            </a:r>
            <a:endParaRPr lang="zh-CN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29720" y="2348880"/>
            <a:ext cx="30243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维吾尔族</a:t>
            </a:r>
            <a:r>
              <a:rPr lang="zh-CN" altLang="en-US" sz="3200" b="1" dirty="0" smtClean="0"/>
              <a:t>核桃花生葡萄干芝麻混合特制高密度玛仁糖</a:t>
            </a:r>
            <a:endParaRPr lang="zh-CN" altLang="en-US" sz="3200" b="1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219" y="1988840"/>
            <a:ext cx="4552950" cy="311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287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4" y="54867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/>
              <a:t>回答最重要的问题</a:t>
            </a:r>
            <a:endParaRPr lang="zh-CN" alt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037460" y="2204864"/>
            <a:ext cx="5112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/>
              <a:t>跟我有什么关系？</a:t>
            </a:r>
            <a:endParaRPr lang="en-US" altLang="zh-CN" sz="4800" b="1" dirty="0" smtClean="0"/>
          </a:p>
          <a:p>
            <a:r>
              <a:rPr lang="zh-CN" altLang="en-US" sz="4800" b="1" dirty="0" smtClean="0"/>
              <a:t>你有什么特别之处？</a:t>
            </a:r>
            <a:endParaRPr lang="zh-CN" alt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33160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4" y="54867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/>
              <a:t>不销售想法，销售未来</a:t>
            </a:r>
            <a:endParaRPr lang="zh-CN" altLang="en-US" sz="2400" b="1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091" y="1484784"/>
            <a:ext cx="5186858" cy="389014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1" y="908720"/>
            <a:ext cx="3874438" cy="5380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19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4" y="54867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/>
              <a:t>救世主般的使命感</a:t>
            </a:r>
            <a:endParaRPr lang="zh-CN" altLang="en-US" sz="24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143000"/>
            <a:ext cx="3556000" cy="457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2713345"/>
            <a:ext cx="250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/>
              <a:t>发明自己</a:t>
            </a:r>
            <a:endParaRPr lang="zh-CN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3160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3264" y="548679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/>
              <a:t>短标题</a:t>
            </a:r>
            <a:endParaRPr lang="zh-CN" altLang="en-US" sz="2400" b="1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16632"/>
            <a:ext cx="627577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2316927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b="1" dirty="0" smtClean="0"/>
              <a:t>    iPod</a:t>
            </a:r>
            <a:endParaRPr lang="en-US" altLang="zh-CN" sz="8800" b="1" dirty="0"/>
          </a:p>
          <a:p>
            <a:r>
              <a:rPr lang="zh-CN" altLang="zh-CN" sz="3200" b="1" dirty="0" smtClean="0"/>
              <a:t>把</a:t>
            </a:r>
            <a:r>
              <a:rPr lang="en-US" altLang="zh-CN" sz="3200" b="1" dirty="0"/>
              <a:t>1000</a:t>
            </a:r>
            <a:r>
              <a:rPr lang="zh-CN" altLang="zh-CN" sz="3200" b="1" dirty="0"/>
              <a:t>首歌装进你的口袋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3160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</TotalTime>
  <Words>194</Words>
  <Application>Microsoft Office PowerPoint</Application>
  <PresentationFormat>全屏显示(4:3)</PresentationFormat>
  <Paragraphs>47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3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10000小时</vt:lpstr>
      <vt:lpstr>国内部 陶鸿图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user</cp:lastModifiedBy>
  <cp:revision>15</cp:revision>
  <dcterms:modified xsi:type="dcterms:W3CDTF">2012-12-20T05:31:34Z</dcterms:modified>
</cp:coreProperties>
</file>