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7" r:id="rId2"/>
    <p:sldId id="258" r:id="rId3"/>
    <p:sldId id="256" r:id="rId4"/>
    <p:sldId id="257" r:id="rId5"/>
    <p:sldId id="259" r:id="rId6"/>
    <p:sldId id="260" r:id="rId7"/>
    <p:sldId id="265" r:id="rId8"/>
    <p:sldId id="263" r:id="rId9"/>
    <p:sldId id="262" r:id="rId10"/>
    <p:sldId id="266" r:id="rId11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83" userDrawn="1">
          <p15:clr>
            <a:srgbClr val="A4A3A4"/>
          </p15:clr>
        </p15:guide>
        <p15:guide id="2" pos="869" userDrawn="1">
          <p15:clr>
            <a:srgbClr val="A4A3A4"/>
          </p15:clr>
        </p15:guide>
        <p15:guide id="3" pos="683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69FC1"/>
    <a:srgbClr val="38353D"/>
    <a:srgbClr val="E2075A"/>
    <a:srgbClr val="EFEFEF"/>
    <a:srgbClr val="F1EEF0"/>
    <a:srgbClr val="2D2D2D"/>
    <a:srgbClr val="F9F7E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1" autoAdjust="0"/>
    <p:restoredTop sz="94660"/>
  </p:normalViewPr>
  <p:slideViewPr>
    <p:cSldViewPr snapToGrid="0" showGuides="1">
      <p:cViewPr varScale="1">
        <p:scale>
          <a:sx n="58" d="100"/>
          <a:sy n="58" d="100"/>
        </p:scale>
        <p:origin x="108" y="564"/>
      </p:cViewPr>
      <p:guideLst>
        <p:guide orient="horz" pos="2183"/>
        <p:guide pos="869"/>
        <p:guide pos="683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7E0D44D-7239-498E-84D6-E96078740282}" type="datetimeFigureOut">
              <a:rPr lang="zh-CN" altLang="en-US" smtClean="0"/>
              <a:t>2015/1/24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70BBB5E-7773-412E-86FF-3A40BECC5FF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144600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7E0D44D-7239-498E-84D6-E96078740282}" type="datetimeFigureOut">
              <a:rPr lang="zh-CN" altLang="en-US" smtClean="0"/>
              <a:t>2015/1/24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70BBB5E-7773-412E-86FF-3A40BECC5FF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80532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7E0D44D-7239-498E-84D6-E96078740282}" type="datetimeFigureOut">
              <a:rPr lang="zh-CN" altLang="en-US" smtClean="0"/>
              <a:t>2015/1/24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70BBB5E-7773-412E-86FF-3A40BECC5FF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333336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7E0D44D-7239-498E-84D6-E96078740282}" type="datetimeFigureOut">
              <a:rPr lang="zh-CN" altLang="en-US" smtClean="0"/>
              <a:t>2015/1/24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70BBB5E-7773-412E-86FF-3A40BECC5FF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551655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7E0D44D-7239-498E-84D6-E96078740282}" type="datetimeFigureOut">
              <a:rPr lang="zh-CN" altLang="en-US" smtClean="0"/>
              <a:t>2015/1/24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70BBB5E-7773-412E-86FF-3A40BECC5FF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378528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7E0D44D-7239-498E-84D6-E96078740282}" type="datetimeFigureOut">
              <a:rPr lang="zh-CN" altLang="en-US" smtClean="0"/>
              <a:t>2015/1/24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70BBB5E-7773-412E-86FF-3A40BECC5FF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419214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7E0D44D-7239-498E-84D6-E96078740282}" type="datetimeFigureOut">
              <a:rPr lang="zh-CN" altLang="en-US" smtClean="0"/>
              <a:t>2015/1/24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70BBB5E-7773-412E-86FF-3A40BECC5FF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630683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7E0D44D-7239-498E-84D6-E96078740282}" type="datetimeFigureOut">
              <a:rPr lang="zh-CN" altLang="en-US" smtClean="0"/>
              <a:t>2015/1/24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70BBB5E-7773-412E-86FF-3A40BECC5FF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874819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7E0D44D-7239-498E-84D6-E96078740282}" type="datetimeFigureOut">
              <a:rPr lang="zh-CN" altLang="en-US" smtClean="0"/>
              <a:t>2015/1/24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70BBB5E-7773-412E-86FF-3A40BECC5FF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166132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7E0D44D-7239-498E-84D6-E96078740282}" type="datetimeFigureOut">
              <a:rPr lang="zh-CN" altLang="en-US" smtClean="0"/>
              <a:t>2015/1/24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70BBB5E-7773-412E-86FF-3A40BECC5FF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333164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7E0D44D-7239-498E-84D6-E96078740282}" type="datetimeFigureOut">
              <a:rPr lang="zh-CN" altLang="en-US" smtClean="0"/>
              <a:t>2015/1/24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70BBB5E-7773-412E-86FF-3A40BECC5FF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801687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19076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035608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588540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00633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300">
        <p14:pan dir="u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574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48624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606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524" y="0"/>
            <a:ext cx="1218895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616212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0" y="0"/>
            <a:ext cx="12192001" cy="6858000"/>
          </a:xfrm>
          <a:prstGeom prst="rect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dirty="0"/>
          </a:p>
        </p:txBody>
      </p:sp>
    </p:spTree>
    <p:extLst>
      <p:ext uri="{BB962C8B-B14F-4D97-AF65-F5344CB8AC3E}">
        <p14:creationId xmlns:p14="http://schemas.microsoft.com/office/powerpoint/2010/main" val="9014985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290055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ltUpDiag">
          <a:fgClr>
            <a:schemeClr val="bg1">
              <a:lumMod val="95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0" y="0"/>
            <a:ext cx="12192000" cy="6951945"/>
          </a:xfrm>
          <a:prstGeom prst="rect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28575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方正中等线简体"/>
              <a:ea typeface="方正中等线简体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727400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240"/>
            <a:ext cx="12219214" cy="6842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89576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456</TotalTime>
  <Words>0</Words>
  <Application>Microsoft Office PowerPoint</Application>
  <PresentationFormat>宽屏</PresentationFormat>
  <Paragraphs>0</Paragraphs>
  <Slides>10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16" baseType="lpstr">
      <vt:lpstr>方正中等线简体</vt:lpstr>
      <vt:lpstr>宋体</vt:lpstr>
      <vt:lpstr>Arial</vt:lpstr>
      <vt:lpstr>Calibri</vt:lpstr>
      <vt:lpstr>Calibri Light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书浅</dc:creator>
  <cp:lastModifiedBy>一人PPTer</cp:lastModifiedBy>
  <cp:revision>33</cp:revision>
  <dcterms:created xsi:type="dcterms:W3CDTF">2015-01-23T01:55:08Z</dcterms:created>
  <dcterms:modified xsi:type="dcterms:W3CDTF">2015-01-24T07:56:39Z</dcterms:modified>
</cp:coreProperties>
</file>