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7" r:id="rId4"/>
    <p:sldId id="268" r:id="rId5"/>
    <p:sldId id="269" r:id="rId6"/>
    <p:sldId id="258" r:id="rId7"/>
    <p:sldId id="260" r:id="rId8"/>
    <p:sldId id="261" r:id="rId9"/>
    <p:sldId id="262" r:id="rId10"/>
    <p:sldId id="263" r:id="rId11"/>
    <p:sldId id="266" r:id="rId12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2066" autoAdjust="0"/>
  </p:normalViewPr>
  <p:slideViewPr>
    <p:cSldViewPr>
      <p:cViewPr>
        <p:scale>
          <a:sx n="80" d="100"/>
          <a:sy n="80" d="100"/>
        </p:scale>
        <p:origin x="-1638" y="-1140"/>
      </p:cViewPr>
      <p:guideLst>
        <p:guide orient="horz" pos="2160"/>
        <p:guide pos="3839"/>
      </p:guideLst>
    </p:cSldViewPr>
  </p:slideViewPr>
  <p:notesTextViewPr>
    <p:cViewPr>
      <p:scale>
        <a:sx n="25" d="100"/>
        <a:sy n="25" d="100"/>
      </p:scale>
      <p:origin x="0" y="0"/>
    </p:cViewPr>
  </p:notesTextViewPr>
  <p:notesViewPr>
    <p:cSldViewPr showGuides="1">
      <p:cViewPr varScale="1">
        <p:scale>
          <a:sx n="52" d="100"/>
          <a:sy n="52" d="100"/>
        </p:scale>
        <p:origin x="2664" y="3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title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/>
        <c:gapWidth val="219"/>
        <c:overlap val="-27"/>
        <c:axId val="113395968"/>
        <c:axId val="102414592"/>
      </c:barChart>
      <c:catAx>
        <c:axId val="113395968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2414592"/>
        <c:crosses val="autoZero"/>
        <c:auto val="1"/>
        <c:lblAlgn val="ctr"/>
        <c:lblOffset val="100"/>
      </c:catAx>
      <c:valAx>
        <c:axId val="10241459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133959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119837-5B71-4D44-BB01-DB0B084933C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77D14C5-CED9-4CFC-B338-DFB0C8090B9F}">
      <dgm:prSet phldrT="[Text]"/>
      <dgm:spPr/>
      <dgm:t>
        <a:bodyPr/>
        <a:lstStyle/>
        <a:p>
          <a:r>
            <a:rPr lang="en-US" smtClean="0"/>
            <a:t>Group A</a:t>
          </a:r>
          <a:endParaRPr lang="en-US" dirty="0"/>
        </a:p>
      </dgm:t>
    </dgm:pt>
    <dgm:pt modelId="{92DFCBC7-BC14-4697-8ECD-BF0D5B1EDA3B}" type="parTrans" cxnId="{7D461F02-AB37-447A-AC6B-D31C4D2EC6A9}">
      <dgm:prSet/>
      <dgm:spPr/>
      <dgm:t>
        <a:bodyPr/>
        <a:lstStyle/>
        <a:p>
          <a:endParaRPr lang="en-US"/>
        </a:p>
      </dgm:t>
    </dgm:pt>
    <dgm:pt modelId="{87E3C0DB-7BEE-424E-8E11-B838D238D595}" type="sibTrans" cxnId="{7D461F02-AB37-447A-AC6B-D31C4D2EC6A9}">
      <dgm:prSet/>
      <dgm:spPr/>
      <dgm:t>
        <a:bodyPr/>
        <a:lstStyle/>
        <a:p>
          <a:endParaRPr lang="en-US"/>
        </a:p>
      </dgm:t>
    </dgm:pt>
    <dgm:pt modelId="{C111C18A-FD96-4E63-821A-54D70D8DC65F}">
      <dgm:prSet phldrT="[Text]"/>
      <dgm:spPr/>
      <dgm:t>
        <a:bodyPr/>
        <a:lstStyle/>
        <a:p>
          <a:r>
            <a:rPr lang="en-US" dirty="0" smtClean="0"/>
            <a:t>Task 1</a:t>
          </a:r>
          <a:endParaRPr lang="en-US" dirty="0"/>
        </a:p>
      </dgm:t>
    </dgm:pt>
    <dgm:pt modelId="{83BE74EF-FAB4-45A2-BBED-7CD5259AB210}" type="parTrans" cxnId="{FFD8B471-C98F-4DB5-8DE3-2AB7E896ADD5}">
      <dgm:prSet/>
      <dgm:spPr/>
      <dgm:t>
        <a:bodyPr/>
        <a:lstStyle/>
        <a:p>
          <a:endParaRPr lang="en-US"/>
        </a:p>
      </dgm:t>
    </dgm:pt>
    <dgm:pt modelId="{B4F34DE2-2DAE-4F88-8C78-BD8892EBF4FF}" type="sibTrans" cxnId="{FFD8B471-C98F-4DB5-8DE3-2AB7E896ADD5}">
      <dgm:prSet/>
      <dgm:spPr/>
      <dgm:t>
        <a:bodyPr/>
        <a:lstStyle/>
        <a:p>
          <a:endParaRPr lang="en-US"/>
        </a:p>
      </dgm:t>
    </dgm:pt>
    <dgm:pt modelId="{33EAD35F-38F2-4CB7-9A6D-B04FFD8A51FD}">
      <dgm:prSet phldrT="[Text]"/>
      <dgm:spPr/>
      <dgm:t>
        <a:bodyPr/>
        <a:lstStyle/>
        <a:p>
          <a:r>
            <a:rPr lang="en-US" dirty="0" smtClean="0"/>
            <a:t>Task 2</a:t>
          </a:r>
          <a:endParaRPr lang="en-US" dirty="0"/>
        </a:p>
      </dgm:t>
    </dgm:pt>
    <dgm:pt modelId="{81FE7DB1-4BFC-4407-80A9-E5514E94C61D}" type="parTrans" cxnId="{FAC3D40F-8E66-452D-9CA4-C2871F2D10EF}">
      <dgm:prSet/>
      <dgm:spPr/>
      <dgm:t>
        <a:bodyPr/>
        <a:lstStyle/>
        <a:p>
          <a:endParaRPr lang="en-US"/>
        </a:p>
      </dgm:t>
    </dgm:pt>
    <dgm:pt modelId="{4B66B839-1910-459B-92B2-14846EBA7A70}" type="sibTrans" cxnId="{FAC3D40F-8E66-452D-9CA4-C2871F2D10EF}">
      <dgm:prSet/>
      <dgm:spPr/>
      <dgm:t>
        <a:bodyPr/>
        <a:lstStyle/>
        <a:p>
          <a:endParaRPr lang="en-US"/>
        </a:p>
      </dgm:t>
    </dgm:pt>
    <dgm:pt modelId="{3C67E77D-62FA-499D-B5E6-E79A091C5267}">
      <dgm:prSet phldrT="[Text]"/>
      <dgm:spPr/>
      <dgm:t>
        <a:bodyPr/>
        <a:lstStyle/>
        <a:p>
          <a:r>
            <a:rPr lang="en-US" dirty="0" smtClean="0"/>
            <a:t>Group B</a:t>
          </a:r>
          <a:endParaRPr lang="en-US" dirty="0"/>
        </a:p>
      </dgm:t>
    </dgm:pt>
    <dgm:pt modelId="{5337D229-E330-4525-B0FA-14EC5A80604A}" type="parTrans" cxnId="{32AA6160-4426-4C4D-93AE-E2F474E37AD9}">
      <dgm:prSet/>
      <dgm:spPr/>
      <dgm:t>
        <a:bodyPr/>
        <a:lstStyle/>
        <a:p>
          <a:endParaRPr lang="en-US"/>
        </a:p>
      </dgm:t>
    </dgm:pt>
    <dgm:pt modelId="{C056AC5D-B04E-4376-A1CB-3EAB7BE5AF5B}" type="sibTrans" cxnId="{32AA6160-4426-4C4D-93AE-E2F474E37AD9}">
      <dgm:prSet/>
      <dgm:spPr/>
      <dgm:t>
        <a:bodyPr/>
        <a:lstStyle/>
        <a:p>
          <a:endParaRPr lang="en-US"/>
        </a:p>
      </dgm:t>
    </dgm:pt>
    <dgm:pt modelId="{D6510970-8F9C-4B45-A0F3-6ACB9AA76D40}">
      <dgm:prSet phldrT="[Text]"/>
      <dgm:spPr/>
      <dgm:t>
        <a:bodyPr/>
        <a:lstStyle/>
        <a:p>
          <a:r>
            <a:rPr lang="en-US" dirty="0" smtClean="0"/>
            <a:t>Task 1</a:t>
          </a:r>
          <a:endParaRPr lang="en-US" dirty="0"/>
        </a:p>
      </dgm:t>
    </dgm:pt>
    <dgm:pt modelId="{7A9FC291-2B6A-4475-8B09-917F9F09E3AB}" type="parTrans" cxnId="{C6E7222A-5F84-456A-9806-D51868FAF8A9}">
      <dgm:prSet/>
      <dgm:spPr/>
      <dgm:t>
        <a:bodyPr/>
        <a:lstStyle/>
        <a:p>
          <a:endParaRPr lang="en-US"/>
        </a:p>
      </dgm:t>
    </dgm:pt>
    <dgm:pt modelId="{4B87F32C-3630-48F2-9114-4262C0BEEA9E}" type="sibTrans" cxnId="{C6E7222A-5F84-456A-9806-D51868FAF8A9}">
      <dgm:prSet/>
      <dgm:spPr/>
      <dgm:t>
        <a:bodyPr/>
        <a:lstStyle/>
        <a:p>
          <a:endParaRPr lang="en-US"/>
        </a:p>
      </dgm:t>
    </dgm:pt>
    <dgm:pt modelId="{709ED9DC-E391-4C6C-B788-93F1C2EFB6FD}">
      <dgm:prSet phldrT="[Text]"/>
      <dgm:spPr/>
      <dgm:t>
        <a:bodyPr/>
        <a:lstStyle/>
        <a:p>
          <a:r>
            <a:rPr lang="en-US" dirty="0" smtClean="0"/>
            <a:t>Task 2</a:t>
          </a:r>
          <a:endParaRPr lang="en-US" dirty="0"/>
        </a:p>
      </dgm:t>
    </dgm:pt>
    <dgm:pt modelId="{B5FA6CF0-E0A0-46A0-93C9-B722B31A8A9C}" type="parTrans" cxnId="{78E3C3B3-FD19-41A6-A9CC-BB3375A6FF81}">
      <dgm:prSet/>
      <dgm:spPr/>
      <dgm:t>
        <a:bodyPr/>
        <a:lstStyle/>
        <a:p>
          <a:endParaRPr lang="en-US"/>
        </a:p>
      </dgm:t>
    </dgm:pt>
    <dgm:pt modelId="{F3C03C29-D7FF-4D61-8D75-8B75B2F589EC}" type="sibTrans" cxnId="{78E3C3B3-FD19-41A6-A9CC-BB3375A6FF81}">
      <dgm:prSet/>
      <dgm:spPr/>
      <dgm:t>
        <a:bodyPr/>
        <a:lstStyle/>
        <a:p>
          <a:endParaRPr lang="en-US"/>
        </a:p>
      </dgm:t>
    </dgm:pt>
    <dgm:pt modelId="{CC6B7442-0B72-4EF2-9F13-1325B51AFF9F}">
      <dgm:prSet phldrT="[Text]"/>
      <dgm:spPr/>
      <dgm:t>
        <a:bodyPr/>
        <a:lstStyle/>
        <a:p>
          <a:r>
            <a:rPr lang="en-US" dirty="0" smtClean="0"/>
            <a:t>Group C</a:t>
          </a:r>
          <a:endParaRPr lang="en-US" dirty="0"/>
        </a:p>
      </dgm:t>
    </dgm:pt>
    <dgm:pt modelId="{E3D139E0-5DC2-4F8E-9F8F-B3F0EBCD4689}" type="parTrans" cxnId="{102D6D4D-90C9-40F4-A001-35DCC329B127}">
      <dgm:prSet/>
      <dgm:spPr/>
      <dgm:t>
        <a:bodyPr/>
        <a:lstStyle/>
        <a:p>
          <a:endParaRPr lang="en-US"/>
        </a:p>
      </dgm:t>
    </dgm:pt>
    <dgm:pt modelId="{FF80E1BA-0D6F-4EE8-9640-892A5897DBCD}" type="sibTrans" cxnId="{102D6D4D-90C9-40F4-A001-35DCC329B127}">
      <dgm:prSet/>
      <dgm:spPr/>
      <dgm:t>
        <a:bodyPr/>
        <a:lstStyle/>
        <a:p>
          <a:endParaRPr lang="en-US"/>
        </a:p>
      </dgm:t>
    </dgm:pt>
    <dgm:pt modelId="{FE0A3CAE-D039-42F2-AF12-1E6F6793A633}">
      <dgm:prSet phldrT="[Text]"/>
      <dgm:spPr/>
      <dgm:t>
        <a:bodyPr/>
        <a:lstStyle/>
        <a:p>
          <a:r>
            <a:rPr lang="en-US" dirty="0" smtClean="0"/>
            <a:t>Task 1</a:t>
          </a:r>
          <a:endParaRPr lang="en-US" dirty="0"/>
        </a:p>
      </dgm:t>
    </dgm:pt>
    <dgm:pt modelId="{7E2ED2D1-AFF4-4DED-BB53-30A310825CE2}" type="parTrans" cxnId="{A6FB3C49-AB75-4315-BB6B-886AA454F16F}">
      <dgm:prSet/>
      <dgm:spPr/>
      <dgm:t>
        <a:bodyPr/>
        <a:lstStyle/>
        <a:p>
          <a:endParaRPr lang="en-US"/>
        </a:p>
      </dgm:t>
    </dgm:pt>
    <dgm:pt modelId="{417BDEF2-191B-4000-BDE8-D3D22A51FCF3}" type="sibTrans" cxnId="{A6FB3C49-AB75-4315-BB6B-886AA454F16F}">
      <dgm:prSet/>
      <dgm:spPr/>
      <dgm:t>
        <a:bodyPr/>
        <a:lstStyle/>
        <a:p>
          <a:endParaRPr lang="en-US"/>
        </a:p>
      </dgm:t>
    </dgm:pt>
    <dgm:pt modelId="{ED5DCCC5-BCA8-4491-AA37-BAF153ECA184}" type="pres">
      <dgm:prSet presAssocID="{90119837-5B71-4D44-BB01-DB0B084933C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9DD881E-A532-414B-870C-8ADE2076F78C}" type="pres">
      <dgm:prSet presAssocID="{477D14C5-CED9-4CFC-B338-DFB0C8090B9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5F6E02-AD43-4E7A-935B-DDF5D6C74800}" type="pres">
      <dgm:prSet presAssocID="{477D14C5-CED9-4CFC-B338-DFB0C8090B9F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203336-F3DE-4B3A-BCF4-0F68C23AC2BB}" type="pres">
      <dgm:prSet presAssocID="{3C67E77D-62FA-499D-B5E6-E79A091C526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2956A5-ADC8-4959-B856-589B9D9B9635}" type="pres">
      <dgm:prSet presAssocID="{3C67E77D-62FA-499D-B5E6-E79A091C5267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4CB5D5-837D-47FC-9E42-A26D800BC695}" type="pres">
      <dgm:prSet presAssocID="{CC6B7442-0B72-4EF2-9F13-1325B51AFF9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B7B17B-8600-44B0-B235-389E5D71D804}" type="pres">
      <dgm:prSet presAssocID="{CC6B7442-0B72-4EF2-9F13-1325B51AFF9F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2AA6160-4426-4C4D-93AE-E2F474E37AD9}" srcId="{90119837-5B71-4D44-BB01-DB0B084933C8}" destId="{3C67E77D-62FA-499D-B5E6-E79A091C5267}" srcOrd="1" destOrd="0" parTransId="{5337D229-E330-4525-B0FA-14EC5A80604A}" sibTransId="{C056AC5D-B04E-4376-A1CB-3EAB7BE5AF5B}"/>
    <dgm:cxn modelId="{C6E7222A-5F84-456A-9806-D51868FAF8A9}" srcId="{3C67E77D-62FA-499D-B5E6-E79A091C5267}" destId="{D6510970-8F9C-4B45-A0F3-6ACB9AA76D40}" srcOrd="0" destOrd="0" parTransId="{7A9FC291-2B6A-4475-8B09-917F9F09E3AB}" sibTransId="{4B87F32C-3630-48F2-9114-4262C0BEEA9E}"/>
    <dgm:cxn modelId="{A6FB3C49-AB75-4315-BB6B-886AA454F16F}" srcId="{CC6B7442-0B72-4EF2-9F13-1325B51AFF9F}" destId="{FE0A3CAE-D039-42F2-AF12-1E6F6793A633}" srcOrd="0" destOrd="0" parTransId="{7E2ED2D1-AFF4-4DED-BB53-30A310825CE2}" sibTransId="{417BDEF2-191B-4000-BDE8-D3D22A51FCF3}"/>
    <dgm:cxn modelId="{FAC3D40F-8E66-452D-9CA4-C2871F2D10EF}" srcId="{477D14C5-CED9-4CFC-B338-DFB0C8090B9F}" destId="{33EAD35F-38F2-4CB7-9A6D-B04FFD8A51FD}" srcOrd="1" destOrd="0" parTransId="{81FE7DB1-4BFC-4407-80A9-E5514E94C61D}" sibTransId="{4B66B839-1910-459B-92B2-14846EBA7A70}"/>
    <dgm:cxn modelId="{A677E445-9D5B-4C26-A5C5-42BF01249F61}" type="presOf" srcId="{709ED9DC-E391-4C6C-B788-93F1C2EFB6FD}" destId="{782956A5-ADC8-4959-B856-589B9D9B9635}" srcOrd="0" destOrd="1" presId="urn:microsoft.com/office/officeart/2005/8/layout/vList2"/>
    <dgm:cxn modelId="{7D461F02-AB37-447A-AC6B-D31C4D2EC6A9}" srcId="{90119837-5B71-4D44-BB01-DB0B084933C8}" destId="{477D14C5-CED9-4CFC-B338-DFB0C8090B9F}" srcOrd="0" destOrd="0" parTransId="{92DFCBC7-BC14-4697-8ECD-BF0D5B1EDA3B}" sibTransId="{87E3C0DB-7BEE-424E-8E11-B838D238D595}"/>
    <dgm:cxn modelId="{FFD8B471-C98F-4DB5-8DE3-2AB7E896ADD5}" srcId="{477D14C5-CED9-4CFC-B338-DFB0C8090B9F}" destId="{C111C18A-FD96-4E63-821A-54D70D8DC65F}" srcOrd="0" destOrd="0" parTransId="{83BE74EF-FAB4-45A2-BBED-7CD5259AB210}" sibTransId="{B4F34DE2-2DAE-4F88-8C78-BD8892EBF4FF}"/>
    <dgm:cxn modelId="{F3770B74-60B7-438A-9C14-87FF95D04624}" type="presOf" srcId="{FE0A3CAE-D039-42F2-AF12-1E6F6793A633}" destId="{08B7B17B-8600-44B0-B235-389E5D71D804}" srcOrd="0" destOrd="0" presId="urn:microsoft.com/office/officeart/2005/8/layout/vList2"/>
    <dgm:cxn modelId="{AB09493F-37CB-481D-BE1C-7A521AC3963B}" type="presOf" srcId="{477D14C5-CED9-4CFC-B338-DFB0C8090B9F}" destId="{A9DD881E-A532-414B-870C-8ADE2076F78C}" srcOrd="0" destOrd="0" presId="urn:microsoft.com/office/officeart/2005/8/layout/vList2"/>
    <dgm:cxn modelId="{80D369CF-62F1-4541-AEE2-AB29E5A204FB}" type="presOf" srcId="{3C67E77D-62FA-499D-B5E6-E79A091C5267}" destId="{81203336-F3DE-4B3A-BCF4-0F68C23AC2BB}" srcOrd="0" destOrd="0" presId="urn:microsoft.com/office/officeart/2005/8/layout/vList2"/>
    <dgm:cxn modelId="{E2EE33AC-3CDB-41AB-99D0-EE89822B0377}" type="presOf" srcId="{90119837-5B71-4D44-BB01-DB0B084933C8}" destId="{ED5DCCC5-BCA8-4491-AA37-BAF153ECA184}" srcOrd="0" destOrd="0" presId="urn:microsoft.com/office/officeart/2005/8/layout/vList2"/>
    <dgm:cxn modelId="{44946EF3-425E-42C8-A6FB-ABA83804B586}" type="presOf" srcId="{D6510970-8F9C-4B45-A0F3-6ACB9AA76D40}" destId="{782956A5-ADC8-4959-B856-589B9D9B9635}" srcOrd="0" destOrd="0" presId="urn:microsoft.com/office/officeart/2005/8/layout/vList2"/>
    <dgm:cxn modelId="{DC6E05B4-83E9-4C3F-9822-9E1D41C41D9E}" type="presOf" srcId="{CC6B7442-0B72-4EF2-9F13-1325B51AFF9F}" destId="{D64CB5D5-837D-47FC-9E42-A26D800BC695}" srcOrd="0" destOrd="0" presId="urn:microsoft.com/office/officeart/2005/8/layout/vList2"/>
    <dgm:cxn modelId="{85B80D8C-EBB2-4A80-BB6C-93E30B69F4BB}" type="presOf" srcId="{33EAD35F-38F2-4CB7-9A6D-B04FFD8A51FD}" destId="{CD5F6E02-AD43-4E7A-935B-DDF5D6C74800}" srcOrd="0" destOrd="1" presId="urn:microsoft.com/office/officeart/2005/8/layout/vList2"/>
    <dgm:cxn modelId="{78E3C3B3-FD19-41A6-A9CC-BB3375A6FF81}" srcId="{3C67E77D-62FA-499D-B5E6-E79A091C5267}" destId="{709ED9DC-E391-4C6C-B788-93F1C2EFB6FD}" srcOrd="1" destOrd="0" parTransId="{B5FA6CF0-E0A0-46A0-93C9-B722B31A8A9C}" sibTransId="{F3C03C29-D7FF-4D61-8D75-8B75B2F589EC}"/>
    <dgm:cxn modelId="{87AD0085-41E8-4E29-BBED-9D1036577237}" type="presOf" srcId="{C111C18A-FD96-4E63-821A-54D70D8DC65F}" destId="{CD5F6E02-AD43-4E7A-935B-DDF5D6C74800}" srcOrd="0" destOrd="0" presId="urn:microsoft.com/office/officeart/2005/8/layout/vList2"/>
    <dgm:cxn modelId="{102D6D4D-90C9-40F4-A001-35DCC329B127}" srcId="{90119837-5B71-4D44-BB01-DB0B084933C8}" destId="{CC6B7442-0B72-4EF2-9F13-1325B51AFF9F}" srcOrd="2" destOrd="0" parTransId="{E3D139E0-5DC2-4F8E-9F8F-B3F0EBCD4689}" sibTransId="{FF80E1BA-0D6F-4EE8-9640-892A5897DBCD}"/>
    <dgm:cxn modelId="{8ED8745E-70AE-4940-BBB9-FB6376BDA0D9}" type="presParOf" srcId="{ED5DCCC5-BCA8-4491-AA37-BAF153ECA184}" destId="{A9DD881E-A532-414B-870C-8ADE2076F78C}" srcOrd="0" destOrd="0" presId="urn:microsoft.com/office/officeart/2005/8/layout/vList2"/>
    <dgm:cxn modelId="{31CF7A1A-6E4D-4D10-861C-4FF0D37EB7F8}" type="presParOf" srcId="{ED5DCCC5-BCA8-4491-AA37-BAF153ECA184}" destId="{CD5F6E02-AD43-4E7A-935B-DDF5D6C74800}" srcOrd="1" destOrd="0" presId="urn:microsoft.com/office/officeart/2005/8/layout/vList2"/>
    <dgm:cxn modelId="{9126909B-F016-45D1-8092-6C3135AB4C8A}" type="presParOf" srcId="{ED5DCCC5-BCA8-4491-AA37-BAF153ECA184}" destId="{81203336-F3DE-4B3A-BCF4-0F68C23AC2BB}" srcOrd="2" destOrd="0" presId="urn:microsoft.com/office/officeart/2005/8/layout/vList2"/>
    <dgm:cxn modelId="{730D2F2D-B4CA-4D4B-834E-CF6050C80AD0}" type="presParOf" srcId="{ED5DCCC5-BCA8-4491-AA37-BAF153ECA184}" destId="{782956A5-ADC8-4959-B856-589B9D9B9635}" srcOrd="3" destOrd="0" presId="urn:microsoft.com/office/officeart/2005/8/layout/vList2"/>
    <dgm:cxn modelId="{4902803D-CBF9-4D0B-9ABD-A3F2B1110870}" type="presParOf" srcId="{ED5DCCC5-BCA8-4491-AA37-BAF153ECA184}" destId="{D64CB5D5-837D-47FC-9E42-A26D800BC695}" srcOrd="4" destOrd="0" presId="urn:microsoft.com/office/officeart/2005/8/layout/vList2"/>
    <dgm:cxn modelId="{23FA2328-0584-487D-931D-ED8370AFC6E0}" type="presParOf" srcId="{ED5DCCC5-BCA8-4491-AA37-BAF153ECA184}" destId="{08B7B17B-8600-44B0-B235-389E5D71D804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9DD881E-A532-414B-870C-8ADE2076F78C}">
      <dsp:nvSpPr>
        <dsp:cNvPr id="0" name=""/>
        <dsp:cNvSpPr/>
      </dsp:nvSpPr>
      <dsp:spPr>
        <a:xfrm>
          <a:off x="0" y="14100"/>
          <a:ext cx="4419599" cy="7195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smtClean="0"/>
            <a:t>Group A</a:t>
          </a:r>
          <a:endParaRPr lang="en-US" sz="3000" kern="1200" dirty="0"/>
        </a:p>
      </dsp:txBody>
      <dsp:txXfrm>
        <a:off x="0" y="14100"/>
        <a:ext cx="4419599" cy="719549"/>
      </dsp:txXfrm>
    </dsp:sp>
    <dsp:sp modelId="{CD5F6E02-AD43-4E7A-935B-DDF5D6C74800}">
      <dsp:nvSpPr>
        <dsp:cNvPr id="0" name=""/>
        <dsp:cNvSpPr/>
      </dsp:nvSpPr>
      <dsp:spPr>
        <a:xfrm>
          <a:off x="0" y="733650"/>
          <a:ext cx="4419599" cy="7917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322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300" kern="1200" dirty="0" smtClean="0"/>
            <a:t>Task 1</a:t>
          </a: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300" kern="1200" dirty="0" smtClean="0"/>
            <a:t>Task 2</a:t>
          </a:r>
          <a:endParaRPr lang="en-US" sz="2300" kern="1200" dirty="0"/>
        </a:p>
      </dsp:txBody>
      <dsp:txXfrm>
        <a:off x="0" y="733650"/>
        <a:ext cx="4419599" cy="791774"/>
      </dsp:txXfrm>
    </dsp:sp>
    <dsp:sp modelId="{81203336-F3DE-4B3A-BCF4-0F68C23AC2BB}">
      <dsp:nvSpPr>
        <dsp:cNvPr id="0" name=""/>
        <dsp:cNvSpPr/>
      </dsp:nvSpPr>
      <dsp:spPr>
        <a:xfrm>
          <a:off x="0" y="1525425"/>
          <a:ext cx="4419599" cy="7195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Group B</a:t>
          </a:r>
          <a:endParaRPr lang="en-US" sz="3000" kern="1200" dirty="0"/>
        </a:p>
      </dsp:txBody>
      <dsp:txXfrm>
        <a:off x="0" y="1525425"/>
        <a:ext cx="4419599" cy="719549"/>
      </dsp:txXfrm>
    </dsp:sp>
    <dsp:sp modelId="{782956A5-ADC8-4959-B856-589B9D9B9635}">
      <dsp:nvSpPr>
        <dsp:cNvPr id="0" name=""/>
        <dsp:cNvSpPr/>
      </dsp:nvSpPr>
      <dsp:spPr>
        <a:xfrm>
          <a:off x="0" y="2244974"/>
          <a:ext cx="4419599" cy="7917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322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300" kern="1200" dirty="0" smtClean="0"/>
            <a:t>Task 1</a:t>
          </a: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300" kern="1200" dirty="0" smtClean="0"/>
            <a:t>Task 2</a:t>
          </a:r>
          <a:endParaRPr lang="en-US" sz="2300" kern="1200" dirty="0"/>
        </a:p>
      </dsp:txBody>
      <dsp:txXfrm>
        <a:off x="0" y="2244974"/>
        <a:ext cx="4419599" cy="791774"/>
      </dsp:txXfrm>
    </dsp:sp>
    <dsp:sp modelId="{D64CB5D5-837D-47FC-9E42-A26D800BC695}">
      <dsp:nvSpPr>
        <dsp:cNvPr id="0" name=""/>
        <dsp:cNvSpPr/>
      </dsp:nvSpPr>
      <dsp:spPr>
        <a:xfrm>
          <a:off x="0" y="3036749"/>
          <a:ext cx="4419599" cy="7195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Group C</a:t>
          </a:r>
          <a:endParaRPr lang="en-US" sz="3000" kern="1200" dirty="0"/>
        </a:p>
      </dsp:txBody>
      <dsp:txXfrm>
        <a:off x="0" y="3036749"/>
        <a:ext cx="4419599" cy="719549"/>
      </dsp:txXfrm>
    </dsp:sp>
    <dsp:sp modelId="{08B7B17B-8600-44B0-B235-389E5D71D804}">
      <dsp:nvSpPr>
        <dsp:cNvPr id="0" name=""/>
        <dsp:cNvSpPr/>
      </dsp:nvSpPr>
      <dsp:spPr>
        <a:xfrm>
          <a:off x="0" y="3756300"/>
          <a:ext cx="4419599" cy="49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322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300" kern="1200" dirty="0" smtClean="0"/>
            <a:t>Task 1</a:t>
          </a:r>
          <a:endParaRPr lang="en-US" sz="2300" kern="1200" dirty="0"/>
        </a:p>
      </dsp:txBody>
      <dsp:txXfrm>
        <a:off x="0" y="3756300"/>
        <a:ext cx="4419599" cy="496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AA43A-3F76-4A13-9CD6-36134EB429E3}" type="datetimeFigureOut">
              <a:rPr lang="en-US"/>
              <a:pPr/>
              <a:t>6/17/2015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0423A-8BCE-448E-A97B-03A88B2B12C1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405139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74A4F-2B7A-4ECB-A400-260B2FFC03C1}" type="datetimeFigureOut">
              <a:rPr lang="en-US"/>
              <a:pPr/>
              <a:t>6/17/2015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2A70B-78F2-4DCF-B53B-C990D2FAFB8A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41157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51pptmoban.com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51ppt</a:t>
            </a:r>
            <a:r>
              <a:rPr lang="zh-CN" altLang="en-US" dirty="0" smtClean="0"/>
              <a:t>模板网 </a:t>
            </a:r>
            <a:r>
              <a:rPr lang="en-US" altLang="zh-CN" smtClean="0">
                <a:hlinkClick r:id="rId3"/>
              </a:rPr>
              <a:t>www.51ppt moban.com</a:t>
            </a:r>
            <a:r>
              <a:rPr lang="en-US" altLang="zh-CN" smtClean="0"/>
              <a:t> </a:t>
            </a:r>
            <a:r>
              <a:rPr lang="zh-CN" altLang="en-US" dirty="0" smtClean="0"/>
              <a:t>整理发布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altLang="zh-CN" smtClean="0"/>
              <a:pPr/>
              <a:t>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653252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/>
              <a:t>Click to edit Master subtitle style</a:t>
            </a:r>
          </a:p>
        </p:txBody>
      </p:sp>
      <p:grpSp>
        <p:nvGrpSpPr>
          <p:cNvPr id="256" name="line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9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674356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8" name="Freeform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pPr/>
              <a:t>6/17/2015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126793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ine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</p:grpSpPr>
        <p:sp>
          <p:nvSpPr>
            <p:cNvPr id="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/>
          <a:lstStyle/>
          <a:p>
            <a:r>
              <a:rPr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8012" y="277813"/>
            <a:ext cx="9144001" cy="5898573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pPr/>
              <a:t>6/17/2015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211791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pPr/>
              <a:t>6/17/2015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614472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5" name="line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7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anchor="b">
            <a:noAutofit/>
          </a:bodyPr>
          <a:lstStyle>
            <a:lvl1pPr algn="l">
              <a:defRPr sz="4400" b="0" cap="none" baseline="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pPr/>
              <a:t>6/17/2015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4058797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9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pPr/>
              <a:t>6/17/2015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683294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1" name="Freeform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>
            <a:lvl1pPr>
              <a:defRPr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0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956816"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/>
            </a:lvl8pPr>
            <a:lvl9pPr marL="1956816">
              <a:defRPr sz="160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pPr/>
              <a:t>6/17/2015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4182491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7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8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9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pPr/>
              <a:t>6/17/2015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531561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pPr/>
              <a:t>6/17/2015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405966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5" name="frame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</p:grpSpPr>
        <p:grpSp>
          <p:nvGrpSpPr>
            <p:cNvPr id="616" name="Group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Group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Group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Group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Group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Group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pPr/>
              <a:t>6/17/2015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962116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" name="frame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</p:grpSpPr>
        <p:grpSp>
          <p:nvGrpSpPr>
            <p:cNvPr id="615" name="Group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Group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Freeform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Group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Freeform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Group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Group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Freeform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Group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Freeform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pPr/>
              <a:t>6/17/2015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617694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dirty="0"/>
              <a:t>Click to edit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</a:t>
            </a:r>
            <a:r>
              <a:rPr dirty="0" smtClean="0"/>
              <a:t>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75612" y="6400801"/>
            <a:ext cx="124385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E8FB1-0A7A-443E-AAF7-31D4FA1AA312}" type="datetimeFigureOut">
              <a:rPr lang="en-US"/>
              <a:pPr/>
              <a:t>6/17/2015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23412" y="6400801"/>
            <a:ext cx="11430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A54BD-C84D-46CE-8B72-31BFB26ABA4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Title Layout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20111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97304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idx="1"/>
          </p:nvPr>
        </p:nvSpPr>
        <p:spPr/>
      </p: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60959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and Content Layout with List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your first bullet point here</a:t>
            </a:r>
          </a:p>
          <a:p>
            <a:r>
              <a:rPr lang="en-US" dirty="0" smtClean="0"/>
              <a:t>Add your second bullet point here</a:t>
            </a:r>
          </a:p>
          <a:p>
            <a:r>
              <a:rPr lang="en-US" dirty="0" smtClean="0"/>
              <a:t>Add your third bullet point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28536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and Content Layout with Chart</a:t>
            </a:r>
            <a:endParaRPr lang="en-US" dirty="0"/>
          </a:p>
        </p:txBody>
      </p:sp>
      <p:graphicFrame>
        <p:nvGraphicFramePr>
          <p:cNvPr id="6" name="Content Placeholder 5" descr="Clustered Column ch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61629633"/>
              </p:ext>
            </p:extLst>
          </p:nvPr>
        </p:nvGraphicFramePr>
        <p:xfrm>
          <a:off x="1522413" y="1905000"/>
          <a:ext cx="91440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965807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Content Layout with Table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First bullet </a:t>
            </a:r>
            <a:r>
              <a:rPr lang="en-US" dirty="0"/>
              <a:t>point here</a:t>
            </a:r>
          </a:p>
          <a:p>
            <a:r>
              <a:rPr lang="en-US" dirty="0" smtClean="0"/>
              <a:t>Second </a:t>
            </a:r>
            <a:r>
              <a:rPr lang="en-US" dirty="0"/>
              <a:t>bullet point here</a:t>
            </a:r>
          </a:p>
          <a:p>
            <a:r>
              <a:rPr lang="en-US" dirty="0" smtClean="0"/>
              <a:t>Third bullet point here</a:t>
            </a:r>
            <a:endParaRPr lang="en-US" dirty="0"/>
          </a:p>
        </p:txBody>
      </p:sp>
      <p:graphicFrame>
        <p:nvGraphicFramePr>
          <p:cNvPr id="4" name="Content Placeholder 3" descr="Sample table with 3 columns, 4 rows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14153441"/>
              </p:ext>
            </p:extLst>
          </p:nvPr>
        </p:nvGraphicFramePr>
        <p:xfrm>
          <a:off x="6246813" y="1905000"/>
          <a:ext cx="4419600" cy="205740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473200"/>
                <a:gridCol w="1473200"/>
                <a:gridCol w="1473200"/>
              </a:tblGrid>
              <a:tr h="5143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Group 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Group</a:t>
                      </a:r>
                      <a:r>
                        <a:rPr lang="en-US" baseline="0" dirty="0" smtClean="0"/>
                        <a:t> B</a:t>
                      </a:r>
                      <a:endParaRPr lang="en-US" dirty="0"/>
                    </a:p>
                  </a:txBody>
                  <a:tcPr anchor="ctr"/>
                </a:tc>
              </a:tr>
              <a:tr h="514350">
                <a:tc>
                  <a:txBody>
                    <a:bodyPr/>
                    <a:lstStyle/>
                    <a:p>
                      <a:r>
                        <a:rPr lang="en-US" dirty="0" smtClean="0"/>
                        <a:t>Class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95</a:t>
                      </a:r>
                      <a:endParaRPr lang="en-US" dirty="0"/>
                    </a:p>
                  </a:txBody>
                  <a:tcPr anchor="ctr"/>
                </a:tc>
              </a:tr>
              <a:tr h="514350">
                <a:tc>
                  <a:txBody>
                    <a:bodyPr/>
                    <a:lstStyle/>
                    <a:p>
                      <a:r>
                        <a:rPr lang="en-US" dirty="0" smtClean="0"/>
                        <a:t>Class 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88</a:t>
                      </a:r>
                      <a:endParaRPr lang="en-US" dirty="0"/>
                    </a:p>
                  </a:txBody>
                  <a:tcPr anchor="ctr"/>
                </a:tc>
              </a:tr>
              <a:tr h="514350">
                <a:tc>
                  <a:txBody>
                    <a:bodyPr/>
                    <a:lstStyle/>
                    <a:p>
                      <a:r>
                        <a:rPr lang="en-US" dirty="0" smtClean="0"/>
                        <a:t>Class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3730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Content Layout with SmartArt</a:t>
            </a:r>
            <a:endParaRPr lang="en-US" dirty="0"/>
          </a:p>
        </p:txBody>
      </p:sp>
      <p:graphicFrame>
        <p:nvGraphicFramePr>
          <p:cNvPr id="4" name="Content Placeholder 3" descr="Vertical Bullet List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2436627538"/>
              </p:ext>
            </p:extLst>
          </p:nvPr>
        </p:nvGraphicFramePr>
        <p:xfrm>
          <a:off x="1522413" y="1905000"/>
          <a:ext cx="44196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First bullet point here</a:t>
            </a:r>
          </a:p>
          <a:p>
            <a:r>
              <a:rPr lang="en-US" dirty="0" smtClean="0"/>
              <a:t>Second bullet point here</a:t>
            </a:r>
          </a:p>
          <a:p>
            <a:r>
              <a:rPr lang="en-US" dirty="0" smtClean="0"/>
              <a:t>Third bullet point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89555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8812" y="1905000"/>
            <a:ext cx="6019799" cy="2667000"/>
          </a:xfrm>
        </p:spPr>
        <p:txBody>
          <a:bodyPr/>
          <a:lstStyle/>
          <a:p>
            <a:r>
              <a:rPr lang="en-US" sz="13800" dirty="0" smtClean="0">
                <a:latin typeface="DFYuanYuanW2-B5" panose="040B0209000000000000" pitchFamily="81" charset="-120"/>
                <a:ea typeface="DFYuanYuanW2-B5" panose="040B0209000000000000" pitchFamily="81" charset="-120"/>
              </a:rPr>
              <a:t>THANKS</a:t>
            </a:r>
            <a:endParaRPr lang="en-US" sz="13800" dirty="0">
              <a:latin typeface="DFYuanYuanW2-B5" panose="040B0209000000000000" pitchFamily="81" charset="-120"/>
              <a:ea typeface="DFYuanYuanW2-B5" panose="040B0209000000000000" pitchFamily="81" charset="-12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47750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35151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894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65021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alkboard 16x9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115</Words>
  <Application>Microsoft Office PowerPoint</Application>
  <PresentationFormat>自定义</PresentationFormat>
  <Paragraphs>38</Paragraphs>
  <Slides>11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Chalkboard 16x9</vt:lpstr>
      <vt:lpstr>Title Layout</vt:lpstr>
      <vt:lpstr>Title and Content Layout with List</vt:lpstr>
      <vt:lpstr>Title and Content Layout with Chart</vt:lpstr>
      <vt:lpstr>Two Content Layout with Table</vt:lpstr>
      <vt:lpstr>Two Content Layout with SmartArt</vt:lpstr>
      <vt:lpstr>THANKS</vt:lpstr>
      <vt:lpstr>幻灯片 7</vt:lpstr>
      <vt:lpstr>幻灯片 8</vt:lpstr>
      <vt:lpstr>幻灯片 9</vt:lpstr>
      <vt:lpstr>幻灯片 10</vt:lpstr>
      <vt:lpstr>幻灯片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creator/>
  <cp:lastModifiedBy>Administrator</cp:lastModifiedBy>
  <cp:revision>6</cp:revision>
  <dcterms:created xsi:type="dcterms:W3CDTF">2014-04-17T22:18:44Z</dcterms:created>
  <dcterms:modified xsi:type="dcterms:W3CDTF">2015-06-17T09:47:42Z</dcterms:modified>
</cp:coreProperties>
</file>