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Override7.xml" ContentType="application/vnd.openxmlformats-officedocument.themeOverride+xml"/>
  <Override PartName="/ppt/theme/themeOverride8.xml" ContentType="application/vnd.openxmlformats-officedocument.themeOverride+xml"/>
  <Override PartName="/ppt/charts/style1.xml" ContentType="application/vnd.ms-office.chartstyl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Override5.xml" ContentType="application/vnd.openxmlformats-officedocument.themeOverride+xml"/>
  <Override PartName="/ppt/theme/themeOverride6.xml" ContentType="application/vnd.openxmlformats-officedocument.themeOverrid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Override3.xml" ContentType="application/vnd.openxmlformats-officedocument.themeOverride+xml"/>
  <Override PartName="/ppt/theme/themeOverride4.xml" ContentType="application/vnd.openxmlformats-officedocument.themeOverrid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9" r:id="rId2"/>
    <p:sldId id="266" r:id="rId3"/>
    <p:sldId id="275" r:id="rId4"/>
    <p:sldId id="271" r:id="rId5"/>
    <p:sldId id="276" r:id="rId6"/>
    <p:sldId id="259" r:id="rId7"/>
    <p:sldId id="263" r:id="rId8"/>
    <p:sldId id="278" r:id="rId9"/>
    <p:sldId id="268"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36A07"/>
    <a:srgbClr val="0D000A"/>
    <a:srgbClr val="5F6062"/>
    <a:srgbClr val="3B96A4"/>
    <a:srgbClr val="FF99CC"/>
    <a:srgbClr val="D56A06"/>
    <a:srgbClr val="1C5093"/>
    <a:srgbClr val="391612"/>
    <a:srgbClr val="734524"/>
    <a:srgbClr val="D1CEB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704" autoAdjust="0"/>
  </p:normalViewPr>
  <p:slideViewPr>
    <p:cSldViewPr snapToGrid="0">
      <p:cViewPr>
        <p:scale>
          <a:sx n="66" d="100"/>
          <a:sy n="66" d="100"/>
        </p:scale>
        <p:origin x="-2064" y="-145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dPt>
            <c:idx val="0"/>
            <c:spPr>
              <a:solidFill>
                <a:schemeClr val="tx1">
                  <a:lumMod val="75000"/>
                  <a:lumOff val="25000"/>
                </a:schemeClr>
              </a:solidFill>
              <a:ln>
                <a:noFill/>
              </a:ln>
              <a:effectLst>
                <a:outerShdw blurRad="63500" sx="102000" sy="102000" algn="ctr" rotWithShape="0">
                  <a:prstClr val="black">
                    <a:alpha val="20000"/>
                  </a:prstClr>
                </a:outerShdw>
              </a:effectLst>
            </c:spPr>
          </c:dPt>
          <c:dPt>
            <c:idx val="1"/>
            <c:spPr>
              <a:solidFill>
                <a:srgbClr val="D36A07"/>
              </a:solidFill>
              <a:ln>
                <a:noFill/>
              </a:ln>
              <a:effectLst>
                <a:outerShdw blurRad="63500" sx="102000" sy="102000" algn="ctr" rotWithShape="0">
                  <a:prstClr val="black">
                    <a:alpha val="20000"/>
                  </a:prstClr>
                </a:outerShdw>
              </a:effectLst>
            </c:spPr>
          </c:dPt>
          <c:dPt>
            <c:idx val="2"/>
            <c:spPr>
              <a:solidFill>
                <a:schemeClr val="tx1">
                  <a:lumMod val="50000"/>
                  <a:lumOff val="50000"/>
                </a:schemeClr>
              </a:solidFill>
              <a:ln>
                <a:noFill/>
              </a:ln>
              <a:effectLst>
                <a:outerShdw blurRad="63500" sx="102000" sy="102000" algn="ctr" rotWithShape="0">
                  <a:prstClr val="black">
                    <a:alpha val="20000"/>
                  </a:prstClr>
                </a:outerShdw>
              </a:effectLst>
            </c:spPr>
          </c:dPt>
          <c:dLbls>
            <c:dLbl>
              <c:idx val="0"/>
              <c:layout>
                <c:manualLayout>
                  <c:x val="-0.2311887886649964"/>
                  <c:y val="-6.4040556216172592E-2"/>
                </c:manualLayout>
              </c:layout>
              <c:spPr>
                <a:noFill/>
                <a:ln>
                  <a:noFill/>
                </a:ln>
                <a:effectLst/>
              </c:spPr>
              <c:txPr>
                <a:bodyPr rot="0" spcFirstLastPara="1" vertOverflow="ellipsis" vert="horz" wrap="square" lIns="38100" tIns="19050" rIns="38100" bIns="19050" anchor="ctr" anchorCtr="1">
                  <a:spAutoFit/>
                </a:bodyPr>
                <a:lstStyle/>
                <a:p>
                  <a:pPr>
                    <a:defRPr sz="32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bestFit"/>
              <c:showCatName val="1"/>
              <c:showPercent val="1"/>
              <c:extLst>
                <c:ext xmlns:c15="http://schemas.microsoft.com/office/drawing/2012/chart" uri="{CE6537A1-D6FC-4f65-9D91-7224C49458BB}"/>
              </c:extLst>
            </c:dLbl>
            <c:dLbl>
              <c:idx val="1"/>
              <c:layout>
                <c:manualLayout>
                  <c:x val="0.20695125436947251"/>
                  <c:y val="-4.0360239942693284E-2"/>
                </c:manualLayout>
              </c:layout>
              <c:spPr>
                <a:noFill/>
                <a:ln>
                  <a:noFill/>
                </a:ln>
                <a:effectLst/>
              </c:spPr>
              <c:txPr>
                <a:bodyPr rot="0" spcFirstLastPara="1" vertOverflow="ellipsis" vert="horz" wrap="square" lIns="38100" tIns="19050" rIns="38100" bIns="19050" anchor="ctr" anchorCtr="1">
                  <a:spAutoFit/>
                </a:bodyPr>
                <a:lstStyle/>
                <a:p>
                  <a:pPr>
                    <a:defRPr sz="32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bestFit"/>
              <c:showCatName val="1"/>
              <c:showPercent val="1"/>
              <c:extLst>
                <c:ext xmlns:c15="http://schemas.microsoft.com/office/drawing/2012/chart" uri="{CE6537A1-D6FC-4f65-9D91-7224C49458BB}"/>
              </c:extLst>
            </c:dLbl>
            <c:dLbl>
              <c:idx val="2"/>
              <c:layout>
                <c:manualLayout>
                  <c:x val="6.7119325741450561E-2"/>
                  <c:y val="8.2779316642618658E-2"/>
                </c:manualLayout>
              </c:layout>
              <c:spPr>
                <a:noFill/>
                <a:ln>
                  <a:noFill/>
                </a:ln>
                <a:effectLst/>
              </c:spPr>
              <c:txPr>
                <a:bodyPr rot="0" spcFirstLastPara="1" vertOverflow="ellipsis" vert="horz" wrap="square" lIns="38100" tIns="19050" rIns="38100" bIns="19050" anchor="ctr" anchorCtr="1">
                  <a:spAutoFit/>
                </a:bodyPr>
                <a:lstStyle/>
                <a:p>
                  <a:pPr>
                    <a:defRPr sz="2400" b="1" i="0" u="none" strike="noStrike" kern="1200" spc="0" baseline="0">
                      <a:solidFill>
                        <a:schemeClr val="bg1"/>
                      </a:solidFill>
                      <a:latin typeface="微软雅黑" panose="020B0503020204020204" pitchFamily="34" charset="-122"/>
                      <a:ea typeface="微软雅黑" panose="020B0503020204020204" pitchFamily="34" charset="-122"/>
                      <a:cs typeface="+mn-cs"/>
                    </a:defRPr>
                  </a:pPr>
                  <a:endParaRPr lang="zh-CN"/>
                </a:p>
              </c:txPr>
              <c:dLblPos val="bestFit"/>
              <c:showCatName val="1"/>
              <c:showPercent val="1"/>
              <c:extLst>
                <c:ext xmlns:c15="http://schemas.microsoft.com/office/drawing/2012/chart" uri="{CE6537A1-D6FC-4f65-9D91-7224C49458BB}"/>
              </c:extLst>
            </c:dLbl>
            <c:spPr>
              <a:noFill/>
              <a:ln>
                <a:noFill/>
              </a:ln>
              <a:effectLst/>
            </c:spPr>
            <c:dLblPos val="outEnd"/>
            <c:showCatName val="1"/>
            <c:showPercent val="1"/>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乐观</c:v>
                </c:pt>
                <c:pt idx="1">
                  <c:v>悲观</c:v>
                </c:pt>
                <c:pt idx="2">
                  <c:v>其他</c:v>
                </c:pt>
              </c:strCache>
            </c:strRef>
          </c:cat>
          <c:val>
            <c:numRef>
              <c:f>Sheet1!$B$2:$B$4</c:f>
              <c:numCache>
                <c:formatCode>0%</c:formatCode>
                <c:ptCount val="3"/>
                <c:pt idx="0">
                  <c:v>0.53</c:v>
                </c:pt>
                <c:pt idx="1">
                  <c:v>0.39000000000000007</c:v>
                </c:pt>
                <c:pt idx="2">
                  <c:v>8.0000000000000016E-2</c:v>
                </c:pt>
              </c:numCache>
            </c:numRef>
          </c:val>
        </c:ser>
        <c:dLbls>
          <c:showPercent val="1"/>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cs:styleClr val="auto"/>
    </cs:fontRef>
    <cs:defRPr sz="133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33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6322EF-8DB4-4DEE-B015-ADCE0F716E09}" type="datetimeFigureOut">
              <a:rPr lang="zh-CN" altLang="en-US" smtClean="0"/>
              <a:pPr/>
              <a:t>2015/5/29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F78772-CD3D-4542-8726-9843C30F3AB3}" type="slidenum">
              <a:rPr lang="zh-CN" altLang="en-US" smtClean="0"/>
              <a:pPr/>
              <a:t>‹#›</a:t>
            </a:fld>
            <a:endParaRPr lang="zh-CN" altLang="en-US"/>
          </a:p>
        </p:txBody>
      </p:sp>
    </p:spTree>
    <p:extLst>
      <p:ext uri="{BB962C8B-B14F-4D97-AF65-F5344CB8AC3E}">
        <p14:creationId xmlns:p14="http://schemas.microsoft.com/office/powerpoint/2010/main" xmlns="" val="4138030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224636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3791250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1083295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3968515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4216087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1101675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1802636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3960320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139561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964771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35D445EC-9CBE-4EE2-A807-6D4FC1FC2648}" type="datetimeFigureOut">
              <a:rPr lang="zh-CN" altLang="en-US" smtClean="0"/>
              <a:pPr/>
              <a:t>2015/5/29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2343847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D445EC-9CBE-4EE2-A807-6D4FC1FC2648}" type="datetimeFigureOut">
              <a:rPr lang="zh-CN" altLang="en-US" smtClean="0"/>
              <a:pPr/>
              <a:t>2015/5/29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3F0391-153F-43FD-A8D9-679DE12F59F3}" type="slidenum">
              <a:rPr lang="zh-CN" altLang="en-US" smtClean="0"/>
              <a:pPr/>
              <a:t>‹#›</a:t>
            </a:fld>
            <a:endParaRPr lang="zh-CN" altLang="en-US"/>
          </a:p>
        </p:txBody>
      </p:sp>
    </p:spTree>
    <p:extLst>
      <p:ext uri="{BB962C8B-B14F-4D97-AF65-F5344CB8AC3E}">
        <p14:creationId xmlns:p14="http://schemas.microsoft.com/office/powerpoint/2010/main" xmlns="" val="24835120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4016842"/>
            <a:ext cx="12192000" cy="2841158"/>
          </a:xfrm>
          <a:prstGeom prst="rect">
            <a:avLst/>
          </a:prstGeom>
          <a:solidFill>
            <a:srgbClr val="D56A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0110050" y="3588204"/>
            <a:ext cx="1723549" cy="400110"/>
          </a:xfrm>
          <a:prstGeom prst="rect">
            <a:avLst/>
          </a:prstGeom>
        </p:spPr>
        <p:txBody>
          <a:bodyPr vert="horz" wrap="non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读书笔记之四</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8154387" y="4104420"/>
            <a:ext cx="3679212" cy="338554"/>
          </a:xfrm>
          <a:prstGeom prst="rect">
            <a:avLst/>
          </a:prstGeom>
          <a:noFill/>
        </p:spPr>
        <p:txBody>
          <a:bodyPr vert="horz" wrap="none" rtlCol="0">
            <a:spAutoFit/>
          </a:body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主编：郭晓科　读书</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笔记</a:t>
            </a: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后知后觉</a:t>
            </a:r>
            <a:endPar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任意多边形 6"/>
          <p:cNvSpPr/>
          <p:nvPr/>
        </p:nvSpPr>
        <p:spPr>
          <a:xfrm>
            <a:off x="1638122" y="589388"/>
            <a:ext cx="3089554" cy="3198871"/>
          </a:xfrm>
          <a:custGeom>
            <a:avLst/>
            <a:gdLst>
              <a:gd name="connsiteX0" fmla="*/ 130629 w 3095898"/>
              <a:gd name="connsiteY0" fmla="*/ 940526 h 3213463"/>
              <a:gd name="connsiteX1" fmla="*/ 274320 w 3095898"/>
              <a:gd name="connsiteY1" fmla="*/ 992777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0629 w 3095898"/>
              <a:gd name="connsiteY28" fmla="*/ 940526 h 3213463"/>
              <a:gd name="connsiteX0" fmla="*/ 135493 w 3095898"/>
              <a:gd name="connsiteY0" fmla="*/ 1057258 h 3213463"/>
              <a:gd name="connsiteX1" fmla="*/ 274320 w 3095898"/>
              <a:gd name="connsiteY1" fmla="*/ 992777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1057258 h 3213463"/>
              <a:gd name="connsiteX0" fmla="*/ 116038 w 3095898"/>
              <a:gd name="connsiteY0" fmla="*/ 984301 h 3213463"/>
              <a:gd name="connsiteX1" fmla="*/ 274320 w 3095898"/>
              <a:gd name="connsiteY1" fmla="*/ 992777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16038 w 3095898"/>
              <a:gd name="connsiteY0" fmla="*/ 984301 h 3213463"/>
              <a:gd name="connsiteX1" fmla="*/ 250001 w 3095898"/>
              <a:gd name="connsiteY1" fmla="*/ 1075462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16038 w 3095898"/>
              <a:gd name="connsiteY0" fmla="*/ 984301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16038 w 3095898"/>
              <a:gd name="connsiteY0" fmla="*/ 984301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16038 w 3095898"/>
              <a:gd name="connsiteY0" fmla="*/ 984301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16038 w 3095898"/>
              <a:gd name="connsiteY0" fmla="*/ 984301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16038 w 3095898"/>
              <a:gd name="connsiteY28" fmla="*/ 984301 h 3213463"/>
              <a:gd name="connsiteX0" fmla="*/ 135493 w 3095898"/>
              <a:gd name="connsiteY0" fmla="*/ 979437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9978 w 3095898"/>
              <a:gd name="connsiteY2" fmla="*/ 613955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30523 w 3095898"/>
              <a:gd name="connsiteY2" fmla="*/ 589636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508344 w 3095898"/>
              <a:gd name="connsiteY2" fmla="*/ 575044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149532 w 3095898"/>
              <a:gd name="connsiteY3" fmla="*/ 0 h 3213463"/>
              <a:gd name="connsiteX4" fmla="*/ 1828800 w 3095898"/>
              <a:gd name="connsiteY4" fmla="*/ 378823 h 3213463"/>
              <a:gd name="connsiteX5" fmla="*/ 1972492 w 3095898"/>
              <a:gd name="connsiteY5" fmla="*/ 287383 h 3213463"/>
              <a:gd name="connsiteX6" fmla="*/ 1894115 w 3095898"/>
              <a:gd name="connsiteY6" fmla="*/ 130629 h 3213463"/>
              <a:gd name="connsiteX7" fmla="*/ 2521132 w 3095898"/>
              <a:gd name="connsiteY7" fmla="*/ 235132 h 3213463"/>
              <a:gd name="connsiteX8" fmla="*/ 3043646 w 3095898"/>
              <a:gd name="connsiteY8" fmla="*/ 548640 h 3213463"/>
              <a:gd name="connsiteX9" fmla="*/ 3069772 w 3095898"/>
              <a:gd name="connsiteY9" fmla="*/ 888275 h 3213463"/>
              <a:gd name="connsiteX10" fmla="*/ 1959429 w 3095898"/>
              <a:gd name="connsiteY10" fmla="*/ 1201783 h 3213463"/>
              <a:gd name="connsiteX11" fmla="*/ 1515292 w 3095898"/>
              <a:gd name="connsiteY11" fmla="*/ 2272937 h 3213463"/>
              <a:gd name="connsiteX12" fmla="*/ 2194560 w 3095898"/>
              <a:gd name="connsiteY12" fmla="*/ 2181497 h 3213463"/>
              <a:gd name="connsiteX13" fmla="*/ 3043646 w 3095898"/>
              <a:gd name="connsiteY13" fmla="*/ 2364377 h 3213463"/>
              <a:gd name="connsiteX14" fmla="*/ 3095898 w 3095898"/>
              <a:gd name="connsiteY14" fmla="*/ 2821577 h 3213463"/>
              <a:gd name="connsiteX15" fmla="*/ 2586446 w 3095898"/>
              <a:gd name="connsiteY15" fmla="*/ 2873829 h 3213463"/>
              <a:gd name="connsiteX16" fmla="*/ 2233749 w 3095898"/>
              <a:gd name="connsiteY16" fmla="*/ 2873829 h 3213463"/>
              <a:gd name="connsiteX17" fmla="*/ 1841863 w 3095898"/>
              <a:gd name="connsiteY17" fmla="*/ 3043646 h 3213463"/>
              <a:gd name="connsiteX18" fmla="*/ 2325189 w 3095898"/>
              <a:gd name="connsiteY18" fmla="*/ 2495006 h 3213463"/>
              <a:gd name="connsiteX19" fmla="*/ 1345475 w 3095898"/>
              <a:gd name="connsiteY19" fmla="*/ 2547257 h 3213463"/>
              <a:gd name="connsiteX20" fmla="*/ 953589 w 3095898"/>
              <a:gd name="connsiteY20" fmla="*/ 3135086 h 3213463"/>
              <a:gd name="connsiteX21" fmla="*/ 600892 w 3095898"/>
              <a:gd name="connsiteY21" fmla="*/ 3213463 h 3213463"/>
              <a:gd name="connsiteX22" fmla="*/ 418012 w 3095898"/>
              <a:gd name="connsiteY22" fmla="*/ 2782389 h 3213463"/>
              <a:gd name="connsiteX23" fmla="*/ 1123406 w 3095898"/>
              <a:gd name="connsiteY23" fmla="*/ 1685109 h 3213463"/>
              <a:gd name="connsiteX24" fmla="*/ 509452 w 3095898"/>
              <a:gd name="connsiteY24" fmla="*/ 1802675 h 3213463"/>
              <a:gd name="connsiteX25" fmla="*/ 117566 w 3095898"/>
              <a:gd name="connsiteY25" fmla="*/ 1567543 h 3213463"/>
              <a:gd name="connsiteX26" fmla="*/ 156755 w 3095898"/>
              <a:gd name="connsiteY26" fmla="*/ 1306286 h 3213463"/>
              <a:gd name="connsiteX27" fmla="*/ 0 w 3095898"/>
              <a:gd name="connsiteY27" fmla="*/ 1097280 h 3213463"/>
              <a:gd name="connsiteX28" fmla="*/ 135493 w 3095898"/>
              <a:gd name="connsiteY28" fmla="*/ 979437 h 3213463"/>
              <a:gd name="connsiteX0" fmla="*/ 135493 w 3095898"/>
              <a:gd name="connsiteY0" fmla="*/ 980939 h 3214965"/>
              <a:gd name="connsiteX1" fmla="*/ 254865 w 3095898"/>
              <a:gd name="connsiteY1" fmla="*/ 1023462 h 3214965"/>
              <a:gd name="connsiteX2" fmla="*/ 1445114 w 3095898"/>
              <a:gd name="connsiteY2" fmla="*/ 537636 h 3214965"/>
              <a:gd name="connsiteX3" fmla="*/ 1286275 w 3095898"/>
              <a:gd name="connsiteY3" fmla="*/ 259146 h 3214965"/>
              <a:gd name="connsiteX4" fmla="*/ 1149532 w 3095898"/>
              <a:gd name="connsiteY4" fmla="*/ 1502 h 3214965"/>
              <a:gd name="connsiteX5" fmla="*/ 1828800 w 3095898"/>
              <a:gd name="connsiteY5" fmla="*/ 380325 h 3214965"/>
              <a:gd name="connsiteX6" fmla="*/ 1972492 w 3095898"/>
              <a:gd name="connsiteY6" fmla="*/ 288885 h 3214965"/>
              <a:gd name="connsiteX7" fmla="*/ 1894115 w 3095898"/>
              <a:gd name="connsiteY7" fmla="*/ 132131 h 3214965"/>
              <a:gd name="connsiteX8" fmla="*/ 2521132 w 3095898"/>
              <a:gd name="connsiteY8" fmla="*/ 236634 h 3214965"/>
              <a:gd name="connsiteX9" fmla="*/ 3043646 w 3095898"/>
              <a:gd name="connsiteY9" fmla="*/ 550142 h 3214965"/>
              <a:gd name="connsiteX10" fmla="*/ 3069772 w 3095898"/>
              <a:gd name="connsiteY10" fmla="*/ 889777 h 3214965"/>
              <a:gd name="connsiteX11" fmla="*/ 1959429 w 3095898"/>
              <a:gd name="connsiteY11" fmla="*/ 1203285 h 3214965"/>
              <a:gd name="connsiteX12" fmla="*/ 1515292 w 3095898"/>
              <a:gd name="connsiteY12" fmla="*/ 2274439 h 3214965"/>
              <a:gd name="connsiteX13" fmla="*/ 2194560 w 3095898"/>
              <a:gd name="connsiteY13" fmla="*/ 2182999 h 3214965"/>
              <a:gd name="connsiteX14" fmla="*/ 3043646 w 3095898"/>
              <a:gd name="connsiteY14" fmla="*/ 2365879 h 3214965"/>
              <a:gd name="connsiteX15" fmla="*/ 3095898 w 3095898"/>
              <a:gd name="connsiteY15" fmla="*/ 2823079 h 3214965"/>
              <a:gd name="connsiteX16" fmla="*/ 2586446 w 3095898"/>
              <a:gd name="connsiteY16" fmla="*/ 2875331 h 3214965"/>
              <a:gd name="connsiteX17" fmla="*/ 2233749 w 3095898"/>
              <a:gd name="connsiteY17" fmla="*/ 2875331 h 3214965"/>
              <a:gd name="connsiteX18" fmla="*/ 1841863 w 3095898"/>
              <a:gd name="connsiteY18" fmla="*/ 3045148 h 3214965"/>
              <a:gd name="connsiteX19" fmla="*/ 2325189 w 3095898"/>
              <a:gd name="connsiteY19" fmla="*/ 2496508 h 3214965"/>
              <a:gd name="connsiteX20" fmla="*/ 1345475 w 3095898"/>
              <a:gd name="connsiteY20" fmla="*/ 2548759 h 3214965"/>
              <a:gd name="connsiteX21" fmla="*/ 953589 w 3095898"/>
              <a:gd name="connsiteY21" fmla="*/ 3136588 h 3214965"/>
              <a:gd name="connsiteX22" fmla="*/ 600892 w 3095898"/>
              <a:gd name="connsiteY22" fmla="*/ 3214965 h 3214965"/>
              <a:gd name="connsiteX23" fmla="*/ 418012 w 3095898"/>
              <a:gd name="connsiteY23" fmla="*/ 2783891 h 3214965"/>
              <a:gd name="connsiteX24" fmla="*/ 1123406 w 3095898"/>
              <a:gd name="connsiteY24" fmla="*/ 1686611 h 3214965"/>
              <a:gd name="connsiteX25" fmla="*/ 509452 w 3095898"/>
              <a:gd name="connsiteY25" fmla="*/ 1804177 h 3214965"/>
              <a:gd name="connsiteX26" fmla="*/ 117566 w 3095898"/>
              <a:gd name="connsiteY26" fmla="*/ 1569045 h 3214965"/>
              <a:gd name="connsiteX27" fmla="*/ 156755 w 3095898"/>
              <a:gd name="connsiteY27" fmla="*/ 1307788 h 3214965"/>
              <a:gd name="connsiteX28" fmla="*/ 0 w 3095898"/>
              <a:gd name="connsiteY28" fmla="*/ 1098782 h 3214965"/>
              <a:gd name="connsiteX29" fmla="*/ 135493 w 3095898"/>
              <a:gd name="connsiteY29" fmla="*/ 980939 h 3214965"/>
              <a:gd name="connsiteX0" fmla="*/ 135493 w 3095898"/>
              <a:gd name="connsiteY0" fmla="*/ 981097 h 3215123"/>
              <a:gd name="connsiteX1" fmla="*/ 254865 w 3095898"/>
              <a:gd name="connsiteY1" fmla="*/ 1023620 h 3215123"/>
              <a:gd name="connsiteX2" fmla="*/ 1445114 w 3095898"/>
              <a:gd name="connsiteY2" fmla="*/ 537794 h 3215123"/>
              <a:gd name="connsiteX3" fmla="*/ 1266820 w 3095898"/>
              <a:gd name="connsiteY3" fmla="*/ 239849 h 3215123"/>
              <a:gd name="connsiteX4" fmla="*/ 1149532 w 3095898"/>
              <a:gd name="connsiteY4" fmla="*/ 1660 h 3215123"/>
              <a:gd name="connsiteX5" fmla="*/ 1828800 w 3095898"/>
              <a:gd name="connsiteY5" fmla="*/ 380483 h 3215123"/>
              <a:gd name="connsiteX6" fmla="*/ 1972492 w 3095898"/>
              <a:gd name="connsiteY6" fmla="*/ 289043 h 3215123"/>
              <a:gd name="connsiteX7" fmla="*/ 1894115 w 3095898"/>
              <a:gd name="connsiteY7" fmla="*/ 132289 h 3215123"/>
              <a:gd name="connsiteX8" fmla="*/ 2521132 w 3095898"/>
              <a:gd name="connsiteY8" fmla="*/ 236792 h 3215123"/>
              <a:gd name="connsiteX9" fmla="*/ 3043646 w 3095898"/>
              <a:gd name="connsiteY9" fmla="*/ 550300 h 3215123"/>
              <a:gd name="connsiteX10" fmla="*/ 3069772 w 3095898"/>
              <a:gd name="connsiteY10" fmla="*/ 889935 h 3215123"/>
              <a:gd name="connsiteX11" fmla="*/ 1959429 w 3095898"/>
              <a:gd name="connsiteY11" fmla="*/ 1203443 h 3215123"/>
              <a:gd name="connsiteX12" fmla="*/ 1515292 w 3095898"/>
              <a:gd name="connsiteY12" fmla="*/ 2274597 h 3215123"/>
              <a:gd name="connsiteX13" fmla="*/ 2194560 w 3095898"/>
              <a:gd name="connsiteY13" fmla="*/ 2183157 h 3215123"/>
              <a:gd name="connsiteX14" fmla="*/ 3043646 w 3095898"/>
              <a:gd name="connsiteY14" fmla="*/ 2366037 h 3215123"/>
              <a:gd name="connsiteX15" fmla="*/ 3095898 w 3095898"/>
              <a:gd name="connsiteY15" fmla="*/ 2823237 h 3215123"/>
              <a:gd name="connsiteX16" fmla="*/ 2586446 w 3095898"/>
              <a:gd name="connsiteY16" fmla="*/ 2875489 h 3215123"/>
              <a:gd name="connsiteX17" fmla="*/ 2233749 w 3095898"/>
              <a:gd name="connsiteY17" fmla="*/ 2875489 h 3215123"/>
              <a:gd name="connsiteX18" fmla="*/ 1841863 w 3095898"/>
              <a:gd name="connsiteY18" fmla="*/ 3045306 h 3215123"/>
              <a:gd name="connsiteX19" fmla="*/ 2325189 w 3095898"/>
              <a:gd name="connsiteY19" fmla="*/ 2496666 h 3215123"/>
              <a:gd name="connsiteX20" fmla="*/ 1345475 w 3095898"/>
              <a:gd name="connsiteY20" fmla="*/ 2548917 h 3215123"/>
              <a:gd name="connsiteX21" fmla="*/ 953589 w 3095898"/>
              <a:gd name="connsiteY21" fmla="*/ 3136746 h 3215123"/>
              <a:gd name="connsiteX22" fmla="*/ 600892 w 3095898"/>
              <a:gd name="connsiteY22" fmla="*/ 3215123 h 3215123"/>
              <a:gd name="connsiteX23" fmla="*/ 418012 w 3095898"/>
              <a:gd name="connsiteY23" fmla="*/ 2784049 h 3215123"/>
              <a:gd name="connsiteX24" fmla="*/ 1123406 w 3095898"/>
              <a:gd name="connsiteY24" fmla="*/ 1686769 h 3215123"/>
              <a:gd name="connsiteX25" fmla="*/ 509452 w 3095898"/>
              <a:gd name="connsiteY25" fmla="*/ 1804335 h 3215123"/>
              <a:gd name="connsiteX26" fmla="*/ 117566 w 3095898"/>
              <a:gd name="connsiteY26" fmla="*/ 1569203 h 3215123"/>
              <a:gd name="connsiteX27" fmla="*/ 156755 w 3095898"/>
              <a:gd name="connsiteY27" fmla="*/ 1307946 h 3215123"/>
              <a:gd name="connsiteX28" fmla="*/ 0 w 3095898"/>
              <a:gd name="connsiteY28" fmla="*/ 1098940 h 3215123"/>
              <a:gd name="connsiteX29" fmla="*/ 135493 w 3095898"/>
              <a:gd name="connsiteY29" fmla="*/ 981097 h 3215123"/>
              <a:gd name="connsiteX0" fmla="*/ 135493 w 3095898"/>
              <a:gd name="connsiteY0" fmla="*/ 981097 h 3215123"/>
              <a:gd name="connsiteX1" fmla="*/ 254865 w 3095898"/>
              <a:gd name="connsiteY1" fmla="*/ 1023620 h 3215123"/>
              <a:gd name="connsiteX2" fmla="*/ 1445114 w 3095898"/>
              <a:gd name="connsiteY2" fmla="*/ 537794 h 3215123"/>
              <a:gd name="connsiteX3" fmla="*/ 1266820 w 3095898"/>
              <a:gd name="connsiteY3" fmla="*/ 239849 h 3215123"/>
              <a:gd name="connsiteX4" fmla="*/ 1149532 w 3095898"/>
              <a:gd name="connsiteY4" fmla="*/ 1660 h 3215123"/>
              <a:gd name="connsiteX5" fmla="*/ 1828800 w 3095898"/>
              <a:gd name="connsiteY5" fmla="*/ 380483 h 3215123"/>
              <a:gd name="connsiteX6" fmla="*/ 1972492 w 3095898"/>
              <a:gd name="connsiteY6" fmla="*/ 289043 h 3215123"/>
              <a:gd name="connsiteX7" fmla="*/ 1894115 w 3095898"/>
              <a:gd name="connsiteY7" fmla="*/ 132289 h 3215123"/>
              <a:gd name="connsiteX8" fmla="*/ 2521132 w 3095898"/>
              <a:gd name="connsiteY8" fmla="*/ 236792 h 3215123"/>
              <a:gd name="connsiteX9" fmla="*/ 3043646 w 3095898"/>
              <a:gd name="connsiteY9" fmla="*/ 550300 h 3215123"/>
              <a:gd name="connsiteX10" fmla="*/ 3069772 w 3095898"/>
              <a:gd name="connsiteY10" fmla="*/ 889935 h 3215123"/>
              <a:gd name="connsiteX11" fmla="*/ 1959429 w 3095898"/>
              <a:gd name="connsiteY11" fmla="*/ 1203443 h 3215123"/>
              <a:gd name="connsiteX12" fmla="*/ 1515292 w 3095898"/>
              <a:gd name="connsiteY12" fmla="*/ 2274597 h 3215123"/>
              <a:gd name="connsiteX13" fmla="*/ 2194560 w 3095898"/>
              <a:gd name="connsiteY13" fmla="*/ 2183157 h 3215123"/>
              <a:gd name="connsiteX14" fmla="*/ 3043646 w 3095898"/>
              <a:gd name="connsiteY14" fmla="*/ 2366037 h 3215123"/>
              <a:gd name="connsiteX15" fmla="*/ 3095898 w 3095898"/>
              <a:gd name="connsiteY15" fmla="*/ 2823237 h 3215123"/>
              <a:gd name="connsiteX16" fmla="*/ 2586446 w 3095898"/>
              <a:gd name="connsiteY16" fmla="*/ 2875489 h 3215123"/>
              <a:gd name="connsiteX17" fmla="*/ 2233749 w 3095898"/>
              <a:gd name="connsiteY17" fmla="*/ 2875489 h 3215123"/>
              <a:gd name="connsiteX18" fmla="*/ 1841863 w 3095898"/>
              <a:gd name="connsiteY18" fmla="*/ 3045306 h 3215123"/>
              <a:gd name="connsiteX19" fmla="*/ 2325189 w 3095898"/>
              <a:gd name="connsiteY19" fmla="*/ 2496666 h 3215123"/>
              <a:gd name="connsiteX20" fmla="*/ 1345475 w 3095898"/>
              <a:gd name="connsiteY20" fmla="*/ 2548917 h 3215123"/>
              <a:gd name="connsiteX21" fmla="*/ 953589 w 3095898"/>
              <a:gd name="connsiteY21" fmla="*/ 3136746 h 3215123"/>
              <a:gd name="connsiteX22" fmla="*/ 600892 w 3095898"/>
              <a:gd name="connsiteY22" fmla="*/ 3215123 h 3215123"/>
              <a:gd name="connsiteX23" fmla="*/ 418012 w 3095898"/>
              <a:gd name="connsiteY23" fmla="*/ 2784049 h 3215123"/>
              <a:gd name="connsiteX24" fmla="*/ 1123406 w 3095898"/>
              <a:gd name="connsiteY24" fmla="*/ 1686769 h 3215123"/>
              <a:gd name="connsiteX25" fmla="*/ 509452 w 3095898"/>
              <a:gd name="connsiteY25" fmla="*/ 1804335 h 3215123"/>
              <a:gd name="connsiteX26" fmla="*/ 117566 w 3095898"/>
              <a:gd name="connsiteY26" fmla="*/ 1569203 h 3215123"/>
              <a:gd name="connsiteX27" fmla="*/ 156755 w 3095898"/>
              <a:gd name="connsiteY27" fmla="*/ 1307946 h 3215123"/>
              <a:gd name="connsiteX28" fmla="*/ 0 w 3095898"/>
              <a:gd name="connsiteY28" fmla="*/ 1098940 h 3215123"/>
              <a:gd name="connsiteX29" fmla="*/ 135493 w 3095898"/>
              <a:gd name="connsiteY29" fmla="*/ 981097 h 321512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412735 w 3095898"/>
              <a:gd name="connsiteY5" fmla="*/ 145776 h 3213463"/>
              <a:gd name="connsiteX6" fmla="*/ 1828800 w 3095898"/>
              <a:gd name="connsiteY6" fmla="*/ 378823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828800 w 3095898"/>
              <a:gd name="connsiteY6" fmla="*/ 378823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828800 w 3095898"/>
              <a:gd name="connsiteY6" fmla="*/ 378823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828800 w 3095898"/>
              <a:gd name="connsiteY6" fmla="*/ 378823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823936 w 3095898"/>
              <a:gd name="connsiteY6" fmla="*/ 446917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72492 w 3095898"/>
              <a:gd name="connsiteY7" fmla="*/ 287383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67628 w 3095898"/>
              <a:gd name="connsiteY7" fmla="*/ 389524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21132 w 3095898"/>
              <a:gd name="connsiteY9" fmla="*/ 235132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457902 w 3095898"/>
              <a:gd name="connsiteY9" fmla="*/ 415094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3043646 w 3095898"/>
              <a:gd name="connsiteY10" fmla="*/ 548640 h 3213463"/>
              <a:gd name="connsiteX11" fmla="*/ 3069772 w 3095898"/>
              <a:gd name="connsiteY11" fmla="*/ 888275 h 3213463"/>
              <a:gd name="connsiteX12" fmla="*/ 1959429 w 3095898"/>
              <a:gd name="connsiteY12" fmla="*/ 1201783 h 3213463"/>
              <a:gd name="connsiteX13" fmla="*/ 1515292 w 3095898"/>
              <a:gd name="connsiteY13" fmla="*/ 2272937 h 3213463"/>
              <a:gd name="connsiteX14" fmla="*/ 2194560 w 3095898"/>
              <a:gd name="connsiteY14" fmla="*/ 2181497 h 3213463"/>
              <a:gd name="connsiteX15" fmla="*/ 3043646 w 3095898"/>
              <a:gd name="connsiteY15" fmla="*/ 2364377 h 3213463"/>
              <a:gd name="connsiteX16" fmla="*/ 3095898 w 3095898"/>
              <a:gd name="connsiteY16" fmla="*/ 2821577 h 3213463"/>
              <a:gd name="connsiteX17" fmla="*/ 2586446 w 3095898"/>
              <a:gd name="connsiteY17" fmla="*/ 2873829 h 3213463"/>
              <a:gd name="connsiteX18" fmla="*/ 2233749 w 3095898"/>
              <a:gd name="connsiteY18" fmla="*/ 2873829 h 3213463"/>
              <a:gd name="connsiteX19" fmla="*/ 1841863 w 3095898"/>
              <a:gd name="connsiteY19" fmla="*/ 3043646 h 3213463"/>
              <a:gd name="connsiteX20" fmla="*/ 2325189 w 3095898"/>
              <a:gd name="connsiteY20" fmla="*/ 2495006 h 3213463"/>
              <a:gd name="connsiteX21" fmla="*/ 1345475 w 3095898"/>
              <a:gd name="connsiteY21" fmla="*/ 2547257 h 3213463"/>
              <a:gd name="connsiteX22" fmla="*/ 953589 w 3095898"/>
              <a:gd name="connsiteY22" fmla="*/ 3135086 h 3213463"/>
              <a:gd name="connsiteX23" fmla="*/ 600892 w 3095898"/>
              <a:gd name="connsiteY23" fmla="*/ 3213463 h 3213463"/>
              <a:gd name="connsiteX24" fmla="*/ 418012 w 3095898"/>
              <a:gd name="connsiteY24" fmla="*/ 2782389 h 3213463"/>
              <a:gd name="connsiteX25" fmla="*/ 1123406 w 3095898"/>
              <a:gd name="connsiteY25" fmla="*/ 1685109 h 3213463"/>
              <a:gd name="connsiteX26" fmla="*/ 509452 w 3095898"/>
              <a:gd name="connsiteY26" fmla="*/ 1802675 h 3213463"/>
              <a:gd name="connsiteX27" fmla="*/ 117566 w 3095898"/>
              <a:gd name="connsiteY27" fmla="*/ 1567543 h 3213463"/>
              <a:gd name="connsiteX28" fmla="*/ 156755 w 3095898"/>
              <a:gd name="connsiteY28" fmla="*/ 1306286 h 3213463"/>
              <a:gd name="connsiteX29" fmla="*/ 0 w 3095898"/>
              <a:gd name="connsiteY29" fmla="*/ 1097280 h 3213463"/>
              <a:gd name="connsiteX30" fmla="*/ 135493 w 3095898"/>
              <a:gd name="connsiteY3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418151 h 3213463"/>
              <a:gd name="connsiteX11" fmla="*/ 3043646 w 3095898"/>
              <a:gd name="connsiteY11" fmla="*/ 548640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43646 w 3095898"/>
              <a:gd name="connsiteY11" fmla="*/ 548640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43646 w 3095898"/>
              <a:gd name="connsiteY11" fmla="*/ 548640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43646 w 3095898"/>
              <a:gd name="connsiteY11" fmla="*/ 548640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2960961 w 3095898"/>
              <a:gd name="connsiteY11" fmla="*/ 597278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3069772 w 3095898"/>
              <a:gd name="connsiteY12" fmla="*/ 888275 h 3213463"/>
              <a:gd name="connsiteX13" fmla="*/ 1959429 w 3095898"/>
              <a:gd name="connsiteY13" fmla="*/ 1201783 h 3213463"/>
              <a:gd name="connsiteX14" fmla="*/ 1515292 w 3095898"/>
              <a:gd name="connsiteY14" fmla="*/ 2272937 h 3213463"/>
              <a:gd name="connsiteX15" fmla="*/ 2194560 w 3095898"/>
              <a:gd name="connsiteY15" fmla="*/ 2181497 h 3213463"/>
              <a:gd name="connsiteX16" fmla="*/ 3043646 w 3095898"/>
              <a:gd name="connsiteY16" fmla="*/ 2364377 h 3213463"/>
              <a:gd name="connsiteX17" fmla="*/ 3095898 w 3095898"/>
              <a:gd name="connsiteY17" fmla="*/ 2821577 h 3213463"/>
              <a:gd name="connsiteX18" fmla="*/ 2586446 w 3095898"/>
              <a:gd name="connsiteY18" fmla="*/ 2873829 h 3213463"/>
              <a:gd name="connsiteX19" fmla="*/ 2233749 w 3095898"/>
              <a:gd name="connsiteY19" fmla="*/ 2873829 h 3213463"/>
              <a:gd name="connsiteX20" fmla="*/ 1841863 w 3095898"/>
              <a:gd name="connsiteY20" fmla="*/ 3043646 h 3213463"/>
              <a:gd name="connsiteX21" fmla="*/ 2325189 w 3095898"/>
              <a:gd name="connsiteY21" fmla="*/ 2495006 h 3213463"/>
              <a:gd name="connsiteX22" fmla="*/ 1345475 w 3095898"/>
              <a:gd name="connsiteY22" fmla="*/ 2547257 h 3213463"/>
              <a:gd name="connsiteX23" fmla="*/ 953589 w 3095898"/>
              <a:gd name="connsiteY23" fmla="*/ 3135086 h 3213463"/>
              <a:gd name="connsiteX24" fmla="*/ 600892 w 3095898"/>
              <a:gd name="connsiteY24" fmla="*/ 3213463 h 3213463"/>
              <a:gd name="connsiteX25" fmla="*/ 418012 w 3095898"/>
              <a:gd name="connsiteY25" fmla="*/ 2782389 h 3213463"/>
              <a:gd name="connsiteX26" fmla="*/ 1123406 w 3095898"/>
              <a:gd name="connsiteY26" fmla="*/ 1685109 h 3213463"/>
              <a:gd name="connsiteX27" fmla="*/ 509452 w 3095898"/>
              <a:gd name="connsiteY27" fmla="*/ 1802675 h 3213463"/>
              <a:gd name="connsiteX28" fmla="*/ 117566 w 3095898"/>
              <a:gd name="connsiteY28" fmla="*/ 1567543 h 3213463"/>
              <a:gd name="connsiteX29" fmla="*/ 156755 w 3095898"/>
              <a:gd name="connsiteY29" fmla="*/ 1306286 h 3213463"/>
              <a:gd name="connsiteX30" fmla="*/ 0 w 3095898"/>
              <a:gd name="connsiteY30" fmla="*/ 1097280 h 3213463"/>
              <a:gd name="connsiteX31" fmla="*/ 135493 w 3095898"/>
              <a:gd name="connsiteY3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3051845 w 3095898"/>
              <a:gd name="connsiteY12" fmla="*/ 714844 h 3213463"/>
              <a:gd name="connsiteX13" fmla="*/ 3069772 w 3095898"/>
              <a:gd name="connsiteY13" fmla="*/ 888275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25386 w 3095898"/>
              <a:gd name="connsiteY12" fmla="*/ 729436 h 3213463"/>
              <a:gd name="connsiteX13" fmla="*/ 3069772 w 3095898"/>
              <a:gd name="connsiteY13" fmla="*/ 888275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113303"/>
              <a:gd name="connsiteY0" fmla="*/ 979437 h 3213463"/>
              <a:gd name="connsiteX1" fmla="*/ 254865 w 3113303"/>
              <a:gd name="connsiteY1" fmla="*/ 1021960 h 3213463"/>
              <a:gd name="connsiteX2" fmla="*/ 1445114 w 3113303"/>
              <a:gd name="connsiteY2" fmla="*/ 536134 h 3213463"/>
              <a:gd name="connsiteX3" fmla="*/ 1266820 w 3113303"/>
              <a:gd name="connsiteY3" fmla="*/ 238189 h 3213463"/>
              <a:gd name="connsiteX4" fmla="*/ 1149532 w 3113303"/>
              <a:gd name="connsiteY4" fmla="*/ 0 h 3213463"/>
              <a:gd name="connsiteX5" fmla="*/ 1383552 w 3113303"/>
              <a:gd name="connsiteY5" fmla="*/ 87410 h 3213463"/>
              <a:gd name="connsiteX6" fmla="*/ 1799617 w 3113303"/>
              <a:gd name="connsiteY6" fmla="*/ 393415 h 3213463"/>
              <a:gd name="connsiteX7" fmla="*/ 1943309 w 3113303"/>
              <a:gd name="connsiteY7" fmla="*/ 321430 h 3213463"/>
              <a:gd name="connsiteX8" fmla="*/ 1894115 w 3113303"/>
              <a:gd name="connsiteY8" fmla="*/ 130629 h 3213463"/>
              <a:gd name="connsiteX9" fmla="*/ 2530859 w 3113303"/>
              <a:gd name="connsiteY9" fmla="*/ 244860 h 3213463"/>
              <a:gd name="connsiteX10" fmla="*/ 2789198 w 3113303"/>
              <a:gd name="connsiteY10" fmla="*/ 374376 h 3213463"/>
              <a:gd name="connsiteX11" fmla="*/ 3029055 w 3113303"/>
              <a:gd name="connsiteY11" fmla="*/ 553503 h 3213463"/>
              <a:gd name="connsiteX12" fmla="*/ 2925386 w 3113303"/>
              <a:gd name="connsiteY12" fmla="*/ 729436 h 3213463"/>
              <a:gd name="connsiteX13" fmla="*/ 3069772 w 3113303"/>
              <a:gd name="connsiteY13" fmla="*/ 888275 h 3213463"/>
              <a:gd name="connsiteX14" fmla="*/ 1959429 w 3113303"/>
              <a:gd name="connsiteY14" fmla="*/ 1201783 h 3213463"/>
              <a:gd name="connsiteX15" fmla="*/ 1515292 w 3113303"/>
              <a:gd name="connsiteY15" fmla="*/ 2272937 h 3213463"/>
              <a:gd name="connsiteX16" fmla="*/ 2194560 w 3113303"/>
              <a:gd name="connsiteY16" fmla="*/ 2181497 h 3213463"/>
              <a:gd name="connsiteX17" fmla="*/ 3043646 w 3113303"/>
              <a:gd name="connsiteY17" fmla="*/ 2364377 h 3213463"/>
              <a:gd name="connsiteX18" fmla="*/ 3095898 w 3113303"/>
              <a:gd name="connsiteY18" fmla="*/ 2821577 h 3213463"/>
              <a:gd name="connsiteX19" fmla="*/ 2586446 w 3113303"/>
              <a:gd name="connsiteY19" fmla="*/ 2873829 h 3213463"/>
              <a:gd name="connsiteX20" fmla="*/ 2233749 w 3113303"/>
              <a:gd name="connsiteY20" fmla="*/ 2873829 h 3213463"/>
              <a:gd name="connsiteX21" fmla="*/ 1841863 w 3113303"/>
              <a:gd name="connsiteY21" fmla="*/ 3043646 h 3213463"/>
              <a:gd name="connsiteX22" fmla="*/ 2325189 w 3113303"/>
              <a:gd name="connsiteY22" fmla="*/ 2495006 h 3213463"/>
              <a:gd name="connsiteX23" fmla="*/ 1345475 w 3113303"/>
              <a:gd name="connsiteY23" fmla="*/ 2547257 h 3213463"/>
              <a:gd name="connsiteX24" fmla="*/ 953589 w 3113303"/>
              <a:gd name="connsiteY24" fmla="*/ 3135086 h 3213463"/>
              <a:gd name="connsiteX25" fmla="*/ 600892 w 3113303"/>
              <a:gd name="connsiteY25" fmla="*/ 3213463 h 3213463"/>
              <a:gd name="connsiteX26" fmla="*/ 418012 w 3113303"/>
              <a:gd name="connsiteY26" fmla="*/ 2782389 h 3213463"/>
              <a:gd name="connsiteX27" fmla="*/ 1123406 w 3113303"/>
              <a:gd name="connsiteY27" fmla="*/ 1685109 h 3213463"/>
              <a:gd name="connsiteX28" fmla="*/ 509452 w 3113303"/>
              <a:gd name="connsiteY28" fmla="*/ 1802675 h 3213463"/>
              <a:gd name="connsiteX29" fmla="*/ 117566 w 3113303"/>
              <a:gd name="connsiteY29" fmla="*/ 1567543 h 3213463"/>
              <a:gd name="connsiteX30" fmla="*/ 156755 w 3113303"/>
              <a:gd name="connsiteY30" fmla="*/ 1306286 h 3213463"/>
              <a:gd name="connsiteX31" fmla="*/ 0 w 3113303"/>
              <a:gd name="connsiteY31" fmla="*/ 1097280 h 3213463"/>
              <a:gd name="connsiteX32" fmla="*/ 135493 w 3113303"/>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25386 w 3095898"/>
              <a:gd name="connsiteY12" fmla="*/ 729436 h 3213463"/>
              <a:gd name="connsiteX13" fmla="*/ 3069772 w 3095898"/>
              <a:gd name="connsiteY13" fmla="*/ 888275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25386 w 3095898"/>
              <a:gd name="connsiteY12" fmla="*/ 729436 h 3213463"/>
              <a:gd name="connsiteX13" fmla="*/ 3069772 w 3095898"/>
              <a:gd name="connsiteY13" fmla="*/ 888275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69772 w 3095898"/>
              <a:gd name="connsiteY13" fmla="*/ 888275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1959429 w 3095898"/>
              <a:gd name="connsiteY14" fmla="*/ 1201783 h 3213463"/>
              <a:gd name="connsiteX15" fmla="*/ 1515292 w 3095898"/>
              <a:gd name="connsiteY15" fmla="*/ 2272937 h 3213463"/>
              <a:gd name="connsiteX16" fmla="*/ 2194560 w 3095898"/>
              <a:gd name="connsiteY16" fmla="*/ 2181497 h 3213463"/>
              <a:gd name="connsiteX17" fmla="*/ 3043646 w 3095898"/>
              <a:gd name="connsiteY17" fmla="*/ 2364377 h 3213463"/>
              <a:gd name="connsiteX18" fmla="*/ 3095898 w 3095898"/>
              <a:gd name="connsiteY18" fmla="*/ 2821577 h 3213463"/>
              <a:gd name="connsiteX19" fmla="*/ 2586446 w 3095898"/>
              <a:gd name="connsiteY19" fmla="*/ 2873829 h 3213463"/>
              <a:gd name="connsiteX20" fmla="*/ 2233749 w 3095898"/>
              <a:gd name="connsiteY20" fmla="*/ 2873829 h 3213463"/>
              <a:gd name="connsiteX21" fmla="*/ 1841863 w 3095898"/>
              <a:gd name="connsiteY21" fmla="*/ 3043646 h 3213463"/>
              <a:gd name="connsiteX22" fmla="*/ 2325189 w 3095898"/>
              <a:gd name="connsiteY22" fmla="*/ 2495006 h 3213463"/>
              <a:gd name="connsiteX23" fmla="*/ 1345475 w 3095898"/>
              <a:gd name="connsiteY23" fmla="*/ 2547257 h 3213463"/>
              <a:gd name="connsiteX24" fmla="*/ 953589 w 3095898"/>
              <a:gd name="connsiteY24" fmla="*/ 3135086 h 3213463"/>
              <a:gd name="connsiteX25" fmla="*/ 600892 w 3095898"/>
              <a:gd name="connsiteY25" fmla="*/ 3213463 h 3213463"/>
              <a:gd name="connsiteX26" fmla="*/ 418012 w 3095898"/>
              <a:gd name="connsiteY26" fmla="*/ 2782389 h 3213463"/>
              <a:gd name="connsiteX27" fmla="*/ 1123406 w 3095898"/>
              <a:gd name="connsiteY27" fmla="*/ 1685109 h 3213463"/>
              <a:gd name="connsiteX28" fmla="*/ 509452 w 3095898"/>
              <a:gd name="connsiteY28" fmla="*/ 1802675 h 3213463"/>
              <a:gd name="connsiteX29" fmla="*/ 117566 w 3095898"/>
              <a:gd name="connsiteY29" fmla="*/ 1567543 h 3213463"/>
              <a:gd name="connsiteX30" fmla="*/ 156755 w 3095898"/>
              <a:gd name="connsiteY30" fmla="*/ 1306286 h 3213463"/>
              <a:gd name="connsiteX31" fmla="*/ 0 w 3095898"/>
              <a:gd name="connsiteY31" fmla="*/ 1097280 h 3213463"/>
              <a:gd name="connsiteX32" fmla="*/ 135493 w 3095898"/>
              <a:gd name="connsiteY32" fmla="*/ 979437 h 3213463"/>
              <a:gd name="connsiteX0" fmla="*/ 135493 w 3098491"/>
              <a:gd name="connsiteY0" fmla="*/ 979437 h 3213463"/>
              <a:gd name="connsiteX1" fmla="*/ 254865 w 3098491"/>
              <a:gd name="connsiteY1" fmla="*/ 1021960 h 3213463"/>
              <a:gd name="connsiteX2" fmla="*/ 1445114 w 3098491"/>
              <a:gd name="connsiteY2" fmla="*/ 536134 h 3213463"/>
              <a:gd name="connsiteX3" fmla="*/ 1266820 w 3098491"/>
              <a:gd name="connsiteY3" fmla="*/ 238189 h 3213463"/>
              <a:gd name="connsiteX4" fmla="*/ 1149532 w 3098491"/>
              <a:gd name="connsiteY4" fmla="*/ 0 h 3213463"/>
              <a:gd name="connsiteX5" fmla="*/ 1383552 w 3098491"/>
              <a:gd name="connsiteY5" fmla="*/ 87410 h 3213463"/>
              <a:gd name="connsiteX6" fmla="*/ 1799617 w 3098491"/>
              <a:gd name="connsiteY6" fmla="*/ 393415 h 3213463"/>
              <a:gd name="connsiteX7" fmla="*/ 1943309 w 3098491"/>
              <a:gd name="connsiteY7" fmla="*/ 321430 h 3213463"/>
              <a:gd name="connsiteX8" fmla="*/ 1894115 w 3098491"/>
              <a:gd name="connsiteY8" fmla="*/ 130629 h 3213463"/>
              <a:gd name="connsiteX9" fmla="*/ 2530859 w 3098491"/>
              <a:gd name="connsiteY9" fmla="*/ 244860 h 3213463"/>
              <a:gd name="connsiteX10" fmla="*/ 2789198 w 3098491"/>
              <a:gd name="connsiteY10" fmla="*/ 374376 h 3213463"/>
              <a:gd name="connsiteX11" fmla="*/ 3029055 w 3098491"/>
              <a:gd name="connsiteY11" fmla="*/ 553503 h 3213463"/>
              <a:gd name="connsiteX12" fmla="*/ 2993479 w 3098491"/>
              <a:gd name="connsiteY12" fmla="*/ 729436 h 3213463"/>
              <a:gd name="connsiteX13" fmla="*/ 3089228 w 3098491"/>
              <a:gd name="connsiteY13" fmla="*/ 868820 h 3213463"/>
              <a:gd name="connsiteX14" fmla="*/ 2725969 w 3098491"/>
              <a:gd name="connsiteY14" fmla="*/ 972627 h 3213463"/>
              <a:gd name="connsiteX15" fmla="*/ 1959429 w 3098491"/>
              <a:gd name="connsiteY15" fmla="*/ 1201783 h 3213463"/>
              <a:gd name="connsiteX16" fmla="*/ 1515292 w 3098491"/>
              <a:gd name="connsiteY16" fmla="*/ 2272937 h 3213463"/>
              <a:gd name="connsiteX17" fmla="*/ 2194560 w 3098491"/>
              <a:gd name="connsiteY17" fmla="*/ 2181497 h 3213463"/>
              <a:gd name="connsiteX18" fmla="*/ 3043646 w 3098491"/>
              <a:gd name="connsiteY18" fmla="*/ 2364377 h 3213463"/>
              <a:gd name="connsiteX19" fmla="*/ 3095898 w 3098491"/>
              <a:gd name="connsiteY19" fmla="*/ 2821577 h 3213463"/>
              <a:gd name="connsiteX20" fmla="*/ 2586446 w 3098491"/>
              <a:gd name="connsiteY20" fmla="*/ 2873829 h 3213463"/>
              <a:gd name="connsiteX21" fmla="*/ 2233749 w 3098491"/>
              <a:gd name="connsiteY21" fmla="*/ 2873829 h 3213463"/>
              <a:gd name="connsiteX22" fmla="*/ 1841863 w 3098491"/>
              <a:gd name="connsiteY22" fmla="*/ 3043646 h 3213463"/>
              <a:gd name="connsiteX23" fmla="*/ 2325189 w 3098491"/>
              <a:gd name="connsiteY23" fmla="*/ 2495006 h 3213463"/>
              <a:gd name="connsiteX24" fmla="*/ 1345475 w 3098491"/>
              <a:gd name="connsiteY24" fmla="*/ 2547257 h 3213463"/>
              <a:gd name="connsiteX25" fmla="*/ 953589 w 3098491"/>
              <a:gd name="connsiteY25" fmla="*/ 3135086 h 3213463"/>
              <a:gd name="connsiteX26" fmla="*/ 600892 w 3098491"/>
              <a:gd name="connsiteY26" fmla="*/ 3213463 h 3213463"/>
              <a:gd name="connsiteX27" fmla="*/ 418012 w 3098491"/>
              <a:gd name="connsiteY27" fmla="*/ 2782389 h 3213463"/>
              <a:gd name="connsiteX28" fmla="*/ 1123406 w 3098491"/>
              <a:gd name="connsiteY28" fmla="*/ 1685109 h 3213463"/>
              <a:gd name="connsiteX29" fmla="*/ 509452 w 3098491"/>
              <a:gd name="connsiteY29" fmla="*/ 1802675 h 3213463"/>
              <a:gd name="connsiteX30" fmla="*/ 117566 w 3098491"/>
              <a:gd name="connsiteY30" fmla="*/ 1567543 h 3213463"/>
              <a:gd name="connsiteX31" fmla="*/ 156755 w 3098491"/>
              <a:gd name="connsiteY31" fmla="*/ 1306286 h 3213463"/>
              <a:gd name="connsiteX32" fmla="*/ 0 w 3098491"/>
              <a:gd name="connsiteY32" fmla="*/ 1097280 h 3213463"/>
              <a:gd name="connsiteX33" fmla="*/ 135493 w 3098491"/>
              <a:gd name="connsiteY33" fmla="*/ 979437 h 3213463"/>
              <a:gd name="connsiteX0" fmla="*/ 135493 w 3098491"/>
              <a:gd name="connsiteY0" fmla="*/ 979437 h 3213463"/>
              <a:gd name="connsiteX1" fmla="*/ 254865 w 3098491"/>
              <a:gd name="connsiteY1" fmla="*/ 1021960 h 3213463"/>
              <a:gd name="connsiteX2" fmla="*/ 1445114 w 3098491"/>
              <a:gd name="connsiteY2" fmla="*/ 536134 h 3213463"/>
              <a:gd name="connsiteX3" fmla="*/ 1266820 w 3098491"/>
              <a:gd name="connsiteY3" fmla="*/ 238189 h 3213463"/>
              <a:gd name="connsiteX4" fmla="*/ 1149532 w 3098491"/>
              <a:gd name="connsiteY4" fmla="*/ 0 h 3213463"/>
              <a:gd name="connsiteX5" fmla="*/ 1383552 w 3098491"/>
              <a:gd name="connsiteY5" fmla="*/ 87410 h 3213463"/>
              <a:gd name="connsiteX6" fmla="*/ 1799617 w 3098491"/>
              <a:gd name="connsiteY6" fmla="*/ 393415 h 3213463"/>
              <a:gd name="connsiteX7" fmla="*/ 1943309 w 3098491"/>
              <a:gd name="connsiteY7" fmla="*/ 321430 h 3213463"/>
              <a:gd name="connsiteX8" fmla="*/ 1894115 w 3098491"/>
              <a:gd name="connsiteY8" fmla="*/ 130629 h 3213463"/>
              <a:gd name="connsiteX9" fmla="*/ 2530859 w 3098491"/>
              <a:gd name="connsiteY9" fmla="*/ 244860 h 3213463"/>
              <a:gd name="connsiteX10" fmla="*/ 2789198 w 3098491"/>
              <a:gd name="connsiteY10" fmla="*/ 374376 h 3213463"/>
              <a:gd name="connsiteX11" fmla="*/ 3029055 w 3098491"/>
              <a:gd name="connsiteY11" fmla="*/ 553503 h 3213463"/>
              <a:gd name="connsiteX12" fmla="*/ 2993479 w 3098491"/>
              <a:gd name="connsiteY12" fmla="*/ 729436 h 3213463"/>
              <a:gd name="connsiteX13" fmla="*/ 3089228 w 3098491"/>
              <a:gd name="connsiteY13" fmla="*/ 868820 h 3213463"/>
              <a:gd name="connsiteX14" fmla="*/ 2755152 w 3098491"/>
              <a:gd name="connsiteY14" fmla="*/ 1055313 h 3213463"/>
              <a:gd name="connsiteX15" fmla="*/ 1959429 w 3098491"/>
              <a:gd name="connsiteY15" fmla="*/ 1201783 h 3213463"/>
              <a:gd name="connsiteX16" fmla="*/ 1515292 w 3098491"/>
              <a:gd name="connsiteY16" fmla="*/ 2272937 h 3213463"/>
              <a:gd name="connsiteX17" fmla="*/ 2194560 w 3098491"/>
              <a:gd name="connsiteY17" fmla="*/ 2181497 h 3213463"/>
              <a:gd name="connsiteX18" fmla="*/ 3043646 w 3098491"/>
              <a:gd name="connsiteY18" fmla="*/ 2364377 h 3213463"/>
              <a:gd name="connsiteX19" fmla="*/ 3095898 w 3098491"/>
              <a:gd name="connsiteY19" fmla="*/ 2821577 h 3213463"/>
              <a:gd name="connsiteX20" fmla="*/ 2586446 w 3098491"/>
              <a:gd name="connsiteY20" fmla="*/ 2873829 h 3213463"/>
              <a:gd name="connsiteX21" fmla="*/ 2233749 w 3098491"/>
              <a:gd name="connsiteY21" fmla="*/ 2873829 h 3213463"/>
              <a:gd name="connsiteX22" fmla="*/ 1841863 w 3098491"/>
              <a:gd name="connsiteY22" fmla="*/ 3043646 h 3213463"/>
              <a:gd name="connsiteX23" fmla="*/ 2325189 w 3098491"/>
              <a:gd name="connsiteY23" fmla="*/ 2495006 h 3213463"/>
              <a:gd name="connsiteX24" fmla="*/ 1345475 w 3098491"/>
              <a:gd name="connsiteY24" fmla="*/ 2547257 h 3213463"/>
              <a:gd name="connsiteX25" fmla="*/ 953589 w 3098491"/>
              <a:gd name="connsiteY25" fmla="*/ 3135086 h 3213463"/>
              <a:gd name="connsiteX26" fmla="*/ 600892 w 3098491"/>
              <a:gd name="connsiteY26" fmla="*/ 3213463 h 3213463"/>
              <a:gd name="connsiteX27" fmla="*/ 418012 w 3098491"/>
              <a:gd name="connsiteY27" fmla="*/ 2782389 h 3213463"/>
              <a:gd name="connsiteX28" fmla="*/ 1123406 w 3098491"/>
              <a:gd name="connsiteY28" fmla="*/ 1685109 h 3213463"/>
              <a:gd name="connsiteX29" fmla="*/ 509452 w 3098491"/>
              <a:gd name="connsiteY29" fmla="*/ 1802675 h 3213463"/>
              <a:gd name="connsiteX30" fmla="*/ 117566 w 3098491"/>
              <a:gd name="connsiteY30" fmla="*/ 1567543 h 3213463"/>
              <a:gd name="connsiteX31" fmla="*/ 156755 w 3098491"/>
              <a:gd name="connsiteY31" fmla="*/ 1306286 h 3213463"/>
              <a:gd name="connsiteX32" fmla="*/ 0 w 3098491"/>
              <a:gd name="connsiteY32" fmla="*/ 1097280 h 3213463"/>
              <a:gd name="connsiteX33" fmla="*/ 135493 w 3098491"/>
              <a:gd name="connsiteY33"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54569 w 3095898"/>
              <a:gd name="connsiteY14" fmla="*/ 948308 h 3213463"/>
              <a:gd name="connsiteX15" fmla="*/ 2755152 w 3095898"/>
              <a:gd name="connsiteY15" fmla="*/ 1055313 h 3213463"/>
              <a:gd name="connsiteX16" fmla="*/ 1959429 w 3095898"/>
              <a:gd name="connsiteY16" fmla="*/ 1201783 h 3213463"/>
              <a:gd name="connsiteX17" fmla="*/ 1515292 w 3095898"/>
              <a:gd name="connsiteY17" fmla="*/ 2272937 h 3213463"/>
              <a:gd name="connsiteX18" fmla="*/ 2194560 w 3095898"/>
              <a:gd name="connsiteY18" fmla="*/ 2181497 h 3213463"/>
              <a:gd name="connsiteX19" fmla="*/ 3043646 w 3095898"/>
              <a:gd name="connsiteY19" fmla="*/ 2364377 h 3213463"/>
              <a:gd name="connsiteX20" fmla="*/ 3095898 w 3095898"/>
              <a:gd name="connsiteY20" fmla="*/ 2821577 h 3213463"/>
              <a:gd name="connsiteX21" fmla="*/ 2586446 w 3095898"/>
              <a:gd name="connsiteY21" fmla="*/ 2873829 h 3213463"/>
              <a:gd name="connsiteX22" fmla="*/ 2233749 w 3095898"/>
              <a:gd name="connsiteY22" fmla="*/ 2873829 h 3213463"/>
              <a:gd name="connsiteX23" fmla="*/ 1841863 w 3095898"/>
              <a:gd name="connsiteY23" fmla="*/ 3043646 h 3213463"/>
              <a:gd name="connsiteX24" fmla="*/ 2325189 w 3095898"/>
              <a:gd name="connsiteY24" fmla="*/ 2495006 h 3213463"/>
              <a:gd name="connsiteX25" fmla="*/ 1345475 w 3095898"/>
              <a:gd name="connsiteY25" fmla="*/ 2547257 h 3213463"/>
              <a:gd name="connsiteX26" fmla="*/ 953589 w 3095898"/>
              <a:gd name="connsiteY26" fmla="*/ 3135086 h 3213463"/>
              <a:gd name="connsiteX27" fmla="*/ 600892 w 3095898"/>
              <a:gd name="connsiteY27" fmla="*/ 3213463 h 3213463"/>
              <a:gd name="connsiteX28" fmla="*/ 418012 w 3095898"/>
              <a:gd name="connsiteY28" fmla="*/ 2782389 h 3213463"/>
              <a:gd name="connsiteX29" fmla="*/ 1123406 w 3095898"/>
              <a:gd name="connsiteY29" fmla="*/ 1685109 h 3213463"/>
              <a:gd name="connsiteX30" fmla="*/ 509452 w 3095898"/>
              <a:gd name="connsiteY30" fmla="*/ 1802675 h 3213463"/>
              <a:gd name="connsiteX31" fmla="*/ 117566 w 3095898"/>
              <a:gd name="connsiteY31" fmla="*/ 1567543 h 3213463"/>
              <a:gd name="connsiteX32" fmla="*/ 156755 w 3095898"/>
              <a:gd name="connsiteY32" fmla="*/ 1306286 h 3213463"/>
              <a:gd name="connsiteX33" fmla="*/ 0 w 3095898"/>
              <a:gd name="connsiteY33" fmla="*/ 1097280 h 3213463"/>
              <a:gd name="connsiteX34" fmla="*/ 135493 w 3095898"/>
              <a:gd name="connsiteY34"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755152 w 3095898"/>
              <a:gd name="connsiteY15" fmla="*/ 1055313 h 3213463"/>
              <a:gd name="connsiteX16" fmla="*/ 1959429 w 3095898"/>
              <a:gd name="connsiteY16" fmla="*/ 1201783 h 3213463"/>
              <a:gd name="connsiteX17" fmla="*/ 1515292 w 3095898"/>
              <a:gd name="connsiteY17" fmla="*/ 2272937 h 3213463"/>
              <a:gd name="connsiteX18" fmla="*/ 2194560 w 3095898"/>
              <a:gd name="connsiteY18" fmla="*/ 2181497 h 3213463"/>
              <a:gd name="connsiteX19" fmla="*/ 3043646 w 3095898"/>
              <a:gd name="connsiteY19" fmla="*/ 2364377 h 3213463"/>
              <a:gd name="connsiteX20" fmla="*/ 3095898 w 3095898"/>
              <a:gd name="connsiteY20" fmla="*/ 2821577 h 3213463"/>
              <a:gd name="connsiteX21" fmla="*/ 2586446 w 3095898"/>
              <a:gd name="connsiteY21" fmla="*/ 2873829 h 3213463"/>
              <a:gd name="connsiteX22" fmla="*/ 2233749 w 3095898"/>
              <a:gd name="connsiteY22" fmla="*/ 2873829 h 3213463"/>
              <a:gd name="connsiteX23" fmla="*/ 1841863 w 3095898"/>
              <a:gd name="connsiteY23" fmla="*/ 3043646 h 3213463"/>
              <a:gd name="connsiteX24" fmla="*/ 2325189 w 3095898"/>
              <a:gd name="connsiteY24" fmla="*/ 2495006 h 3213463"/>
              <a:gd name="connsiteX25" fmla="*/ 1345475 w 3095898"/>
              <a:gd name="connsiteY25" fmla="*/ 2547257 h 3213463"/>
              <a:gd name="connsiteX26" fmla="*/ 953589 w 3095898"/>
              <a:gd name="connsiteY26" fmla="*/ 3135086 h 3213463"/>
              <a:gd name="connsiteX27" fmla="*/ 600892 w 3095898"/>
              <a:gd name="connsiteY27" fmla="*/ 3213463 h 3213463"/>
              <a:gd name="connsiteX28" fmla="*/ 418012 w 3095898"/>
              <a:gd name="connsiteY28" fmla="*/ 2782389 h 3213463"/>
              <a:gd name="connsiteX29" fmla="*/ 1123406 w 3095898"/>
              <a:gd name="connsiteY29" fmla="*/ 1685109 h 3213463"/>
              <a:gd name="connsiteX30" fmla="*/ 509452 w 3095898"/>
              <a:gd name="connsiteY30" fmla="*/ 1802675 h 3213463"/>
              <a:gd name="connsiteX31" fmla="*/ 117566 w 3095898"/>
              <a:gd name="connsiteY31" fmla="*/ 1567543 h 3213463"/>
              <a:gd name="connsiteX32" fmla="*/ 156755 w 3095898"/>
              <a:gd name="connsiteY32" fmla="*/ 1306286 h 3213463"/>
              <a:gd name="connsiteX33" fmla="*/ 0 w 3095898"/>
              <a:gd name="connsiteY33" fmla="*/ 1097280 h 3213463"/>
              <a:gd name="connsiteX34" fmla="*/ 135493 w 3095898"/>
              <a:gd name="connsiteY34"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755152 w 3095898"/>
              <a:gd name="connsiteY15" fmla="*/ 1055313 h 3213463"/>
              <a:gd name="connsiteX16" fmla="*/ 1959429 w 3095898"/>
              <a:gd name="connsiteY16" fmla="*/ 1201783 h 3213463"/>
              <a:gd name="connsiteX17" fmla="*/ 1515292 w 3095898"/>
              <a:gd name="connsiteY17" fmla="*/ 2272937 h 3213463"/>
              <a:gd name="connsiteX18" fmla="*/ 2194560 w 3095898"/>
              <a:gd name="connsiteY18" fmla="*/ 2181497 h 3213463"/>
              <a:gd name="connsiteX19" fmla="*/ 3043646 w 3095898"/>
              <a:gd name="connsiteY19" fmla="*/ 2364377 h 3213463"/>
              <a:gd name="connsiteX20" fmla="*/ 3095898 w 3095898"/>
              <a:gd name="connsiteY20" fmla="*/ 2821577 h 3213463"/>
              <a:gd name="connsiteX21" fmla="*/ 2586446 w 3095898"/>
              <a:gd name="connsiteY21" fmla="*/ 2873829 h 3213463"/>
              <a:gd name="connsiteX22" fmla="*/ 2233749 w 3095898"/>
              <a:gd name="connsiteY22" fmla="*/ 2873829 h 3213463"/>
              <a:gd name="connsiteX23" fmla="*/ 1841863 w 3095898"/>
              <a:gd name="connsiteY23" fmla="*/ 3043646 h 3213463"/>
              <a:gd name="connsiteX24" fmla="*/ 2325189 w 3095898"/>
              <a:gd name="connsiteY24" fmla="*/ 2495006 h 3213463"/>
              <a:gd name="connsiteX25" fmla="*/ 1345475 w 3095898"/>
              <a:gd name="connsiteY25" fmla="*/ 2547257 h 3213463"/>
              <a:gd name="connsiteX26" fmla="*/ 953589 w 3095898"/>
              <a:gd name="connsiteY26" fmla="*/ 3135086 h 3213463"/>
              <a:gd name="connsiteX27" fmla="*/ 600892 w 3095898"/>
              <a:gd name="connsiteY27" fmla="*/ 3213463 h 3213463"/>
              <a:gd name="connsiteX28" fmla="*/ 418012 w 3095898"/>
              <a:gd name="connsiteY28" fmla="*/ 2782389 h 3213463"/>
              <a:gd name="connsiteX29" fmla="*/ 1123406 w 3095898"/>
              <a:gd name="connsiteY29" fmla="*/ 1685109 h 3213463"/>
              <a:gd name="connsiteX30" fmla="*/ 509452 w 3095898"/>
              <a:gd name="connsiteY30" fmla="*/ 1802675 h 3213463"/>
              <a:gd name="connsiteX31" fmla="*/ 117566 w 3095898"/>
              <a:gd name="connsiteY31" fmla="*/ 1567543 h 3213463"/>
              <a:gd name="connsiteX32" fmla="*/ 156755 w 3095898"/>
              <a:gd name="connsiteY32" fmla="*/ 1306286 h 3213463"/>
              <a:gd name="connsiteX33" fmla="*/ 0 w 3095898"/>
              <a:gd name="connsiteY33" fmla="*/ 1097280 h 3213463"/>
              <a:gd name="connsiteX34" fmla="*/ 135493 w 3095898"/>
              <a:gd name="connsiteY34"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755152 w 3095898"/>
              <a:gd name="connsiteY15" fmla="*/ 1055313 h 3213463"/>
              <a:gd name="connsiteX16" fmla="*/ 1959429 w 3095898"/>
              <a:gd name="connsiteY16" fmla="*/ 1201783 h 3213463"/>
              <a:gd name="connsiteX17" fmla="*/ 1515292 w 3095898"/>
              <a:gd name="connsiteY17" fmla="*/ 2272937 h 3213463"/>
              <a:gd name="connsiteX18" fmla="*/ 2194560 w 3095898"/>
              <a:gd name="connsiteY18" fmla="*/ 2181497 h 3213463"/>
              <a:gd name="connsiteX19" fmla="*/ 3043646 w 3095898"/>
              <a:gd name="connsiteY19" fmla="*/ 2364377 h 3213463"/>
              <a:gd name="connsiteX20" fmla="*/ 3095898 w 3095898"/>
              <a:gd name="connsiteY20" fmla="*/ 2821577 h 3213463"/>
              <a:gd name="connsiteX21" fmla="*/ 2586446 w 3095898"/>
              <a:gd name="connsiteY21" fmla="*/ 2873829 h 3213463"/>
              <a:gd name="connsiteX22" fmla="*/ 2233749 w 3095898"/>
              <a:gd name="connsiteY22" fmla="*/ 2873829 h 3213463"/>
              <a:gd name="connsiteX23" fmla="*/ 1841863 w 3095898"/>
              <a:gd name="connsiteY23" fmla="*/ 3043646 h 3213463"/>
              <a:gd name="connsiteX24" fmla="*/ 2325189 w 3095898"/>
              <a:gd name="connsiteY24" fmla="*/ 2495006 h 3213463"/>
              <a:gd name="connsiteX25" fmla="*/ 1345475 w 3095898"/>
              <a:gd name="connsiteY25" fmla="*/ 2547257 h 3213463"/>
              <a:gd name="connsiteX26" fmla="*/ 953589 w 3095898"/>
              <a:gd name="connsiteY26" fmla="*/ 3135086 h 3213463"/>
              <a:gd name="connsiteX27" fmla="*/ 600892 w 3095898"/>
              <a:gd name="connsiteY27" fmla="*/ 3213463 h 3213463"/>
              <a:gd name="connsiteX28" fmla="*/ 418012 w 3095898"/>
              <a:gd name="connsiteY28" fmla="*/ 2782389 h 3213463"/>
              <a:gd name="connsiteX29" fmla="*/ 1123406 w 3095898"/>
              <a:gd name="connsiteY29" fmla="*/ 1685109 h 3213463"/>
              <a:gd name="connsiteX30" fmla="*/ 509452 w 3095898"/>
              <a:gd name="connsiteY30" fmla="*/ 1802675 h 3213463"/>
              <a:gd name="connsiteX31" fmla="*/ 117566 w 3095898"/>
              <a:gd name="connsiteY31" fmla="*/ 1567543 h 3213463"/>
              <a:gd name="connsiteX32" fmla="*/ 156755 w 3095898"/>
              <a:gd name="connsiteY32" fmla="*/ 1306286 h 3213463"/>
              <a:gd name="connsiteX33" fmla="*/ 0 w 3095898"/>
              <a:gd name="connsiteY33" fmla="*/ 1097280 h 3213463"/>
              <a:gd name="connsiteX34" fmla="*/ 135493 w 3095898"/>
              <a:gd name="connsiteY34"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62156 w 3095898"/>
              <a:gd name="connsiteY15" fmla="*/ 1040721 h 3213463"/>
              <a:gd name="connsiteX16" fmla="*/ 2755152 w 3095898"/>
              <a:gd name="connsiteY16" fmla="*/ 1055313 h 3213463"/>
              <a:gd name="connsiteX17" fmla="*/ 1959429 w 3095898"/>
              <a:gd name="connsiteY17" fmla="*/ 1201783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67763 h 3213463"/>
              <a:gd name="connsiteX16" fmla="*/ 2755152 w 3095898"/>
              <a:gd name="connsiteY16" fmla="*/ 1055313 h 3213463"/>
              <a:gd name="connsiteX17" fmla="*/ 1959429 w 3095898"/>
              <a:gd name="connsiteY17" fmla="*/ 1201783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67763 h 3213463"/>
              <a:gd name="connsiteX16" fmla="*/ 2755152 w 3095898"/>
              <a:gd name="connsiteY16" fmla="*/ 1055313 h 3213463"/>
              <a:gd name="connsiteX17" fmla="*/ 1959429 w 3095898"/>
              <a:gd name="connsiteY17" fmla="*/ 1201783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67763 h 3213463"/>
              <a:gd name="connsiteX16" fmla="*/ 2755152 w 3095898"/>
              <a:gd name="connsiteY16" fmla="*/ 1055313 h 3213463"/>
              <a:gd name="connsiteX17" fmla="*/ 1959429 w 3095898"/>
              <a:gd name="connsiteY17" fmla="*/ 1201783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1959429 w 3095898"/>
              <a:gd name="connsiteY17" fmla="*/ 1201783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1998339 w 3095898"/>
              <a:gd name="connsiteY17" fmla="*/ 1104507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1969156 w 3095898"/>
              <a:gd name="connsiteY17" fmla="*/ 1196919 h 3213463"/>
              <a:gd name="connsiteX18" fmla="*/ 1515292 w 3095898"/>
              <a:gd name="connsiteY18" fmla="*/ 2272937 h 3213463"/>
              <a:gd name="connsiteX19" fmla="*/ 2194560 w 3095898"/>
              <a:gd name="connsiteY19" fmla="*/ 2181497 h 3213463"/>
              <a:gd name="connsiteX20" fmla="*/ 3043646 w 3095898"/>
              <a:gd name="connsiteY20" fmla="*/ 2364377 h 3213463"/>
              <a:gd name="connsiteX21" fmla="*/ 3095898 w 3095898"/>
              <a:gd name="connsiteY21" fmla="*/ 2821577 h 3213463"/>
              <a:gd name="connsiteX22" fmla="*/ 2586446 w 3095898"/>
              <a:gd name="connsiteY22" fmla="*/ 2873829 h 3213463"/>
              <a:gd name="connsiteX23" fmla="*/ 2233749 w 3095898"/>
              <a:gd name="connsiteY23" fmla="*/ 2873829 h 3213463"/>
              <a:gd name="connsiteX24" fmla="*/ 1841863 w 3095898"/>
              <a:gd name="connsiteY24" fmla="*/ 3043646 h 3213463"/>
              <a:gd name="connsiteX25" fmla="*/ 2325189 w 3095898"/>
              <a:gd name="connsiteY25" fmla="*/ 2495006 h 3213463"/>
              <a:gd name="connsiteX26" fmla="*/ 1345475 w 3095898"/>
              <a:gd name="connsiteY26" fmla="*/ 2547257 h 3213463"/>
              <a:gd name="connsiteX27" fmla="*/ 953589 w 3095898"/>
              <a:gd name="connsiteY27" fmla="*/ 3135086 h 3213463"/>
              <a:gd name="connsiteX28" fmla="*/ 600892 w 3095898"/>
              <a:gd name="connsiteY28" fmla="*/ 3213463 h 3213463"/>
              <a:gd name="connsiteX29" fmla="*/ 418012 w 3095898"/>
              <a:gd name="connsiteY29" fmla="*/ 2782389 h 3213463"/>
              <a:gd name="connsiteX30" fmla="*/ 1123406 w 3095898"/>
              <a:gd name="connsiteY30" fmla="*/ 1685109 h 3213463"/>
              <a:gd name="connsiteX31" fmla="*/ 509452 w 3095898"/>
              <a:gd name="connsiteY31" fmla="*/ 1802675 h 3213463"/>
              <a:gd name="connsiteX32" fmla="*/ 117566 w 3095898"/>
              <a:gd name="connsiteY32" fmla="*/ 1567543 h 3213463"/>
              <a:gd name="connsiteX33" fmla="*/ 156755 w 3095898"/>
              <a:gd name="connsiteY33" fmla="*/ 1306286 h 3213463"/>
              <a:gd name="connsiteX34" fmla="*/ 0 w 3095898"/>
              <a:gd name="connsiteY34" fmla="*/ 1097280 h 3213463"/>
              <a:gd name="connsiteX35" fmla="*/ 135493 w 3095898"/>
              <a:gd name="connsiteY35"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327135 w 3095898"/>
              <a:gd name="connsiteY17" fmla="*/ 1133134 h 3213463"/>
              <a:gd name="connsiteX18" fmla="*/ 1969156 w 3095898"/>
              <a:gd name="connsiteY18" fmla="*/ 1196919 h 3213463"/>
              <a:gd name="connsiteX19" fmla="*/ 1515292 w 3095898"/>
              <a:gd name="connsiteY19" fmla="*/ 2272937 h 3213463"/>
              <a:gd name="connsiteX20" fmla="*/ 2194560 w 3095898"/>
              <a:gd name="connsiteY20" fmla="*/ 2181497 h 3213463"/>
              <a:gd name="connsiteX21" fmla="*/ 3043646 w 3095898"/>
              <a:gd name="connsiteY21" fmla="*/ 2364377 h 3213463"/>
              <a:gd name="connsiteX22" fmla="*/ 3095898 w 3095898"/>
              <a:gd name="connsiteY22" fmla="*/ 2821577 h 3213463"/>
              <a:gd name="connsiteX23" fmla="*/ 2586446 w 3095898"/>
              <a:gd name="connsiteY23" fmla="*/ 2873829 h 3213463"/>
              <a:gd name="connsiteX24" fmla="*/ 2233749 w 3095898"/>
              <a:gd name="connsiteY24" fmla="*/ 2873829 h 3213463"/>
              <a:gd name="connsiteX25" fmla="*/ 1841863 w 3095898"/>
              <a:gd name="connsiteY25" fmla="*/ 3043646 h 3213463"/>
              <a:gd name="connsiteX26" fmla="*/ 2325189 w 3095898"/>
              <a:gd name="connsiteY26" fmla="*/ 2495006 h 3213463"/>
              <a:gd name="connsiteX27" fmla="*/ 1345475 w 3095898"/>
              <a:gd name="connsiteY27" fmla="*/ 2547257 h 3213463"/>
              <a:gd name="connsiteX28" fmla="*/ 953589 w 3095898"/>
              <a:gd name="connsiteY28" fmla="*/ 3135086 h 3213463"/>
              <a:gd name="connsiteX29" fmla="*/ 600892 w 3095898"/>
              <a:gd name="connsiteY29" fmla="*/ 3213463 h 3213463"/>
              <a:gd name="connsiteX30" fmla="*/ 418012 w 3095898"/>
              <a:gd name="connsiteY30" fmla="*/ 2782389 h 3213463"/>
              <a:gd name="connsiteX31" fmla="*/ 1123406 w 3095898"/>
              <a:gd name="connsiteY31" fmla="*/ 1685109 h 3213463"/>
              <a:gd name="connsiteX32" fmla="*/ 509452 w 3095898"/>
              <a:gd name="connsiteY32" fmla="*/ 1802675 h 3213463"/>
              <a:gd name="connsiteX33" fmla="*/ 117566 w 3095898"/>
              <a:gd name="connsiteY33" fmla="*/ 1567543 h 3213463"/>
              <a:gd name="connsiteX34" fmla="*/ 156755 w 3095898"/>
              <a:gd name="connsiteY34" fmla="*/ 1306286 h 3213463"/>
              <a:gd name="connsiteX35" fmla="*/ 0 w 3095898"/>
              <a:gd name="connsiteY35" fmla="*/ 1097280 h 3213463"/>
              <a:gd name="connsiteX36" fmla="*/ 135493 w 3095898"/>
              <a:gd name="connsiteY36"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312543 w 3095898"/>
              <a:gd name="connsiteY17" fmla="*/ 1040721 h 3213463"/>
              <a:gd name="connsiteX18" fmla="*/ 1969156 w 3095898"/>
              <a:gd name="connsiteY18" fmla="*/ 1196919 h 3213463"/>
              <a:gd name="connsiteX19" fmla="*/ 1515292 w 3095898"/>
              <a:gd name="connsiteY19" fmla="*/ 2272937 h 3213463"/>
              <a:gd name="connsiteX20" fmla="*/ 2194560 w 3095898"/>
              <a:gd name="connsiteY20" fmla="*/ 2181497 h 3213463"/>
              <a:gd name="connsiteX21" fmla="*/ 3043646 w 3095898"/>
              <a:gd name="connsiteY21" fmla="*/ 2364377 h 3213463"/>
              <a:gd name="connsiteX22" fmla="*/ 3095898 w 3095898"/>
              <a:gd name="connsiteY22" fmla="*/ 2821577 h 3213463"/>
              <a:gd name="connsiteX23" fmla="*/ 2586446 w 3095898"/>
              <a:gd name="connsiteY23" fmla="*/ 2873829 h 3213463"/>
              <a:gd name="connsiteX24" fmla="*/ 2233749 w 3095898"/>
              <a:gd name="connsiteY24" fmla="*/ 2873829 h 3213463"/>
              <a:gd name="connsiteX25" fmla="*/ 1841863 w 3095898"/>
              <a:gd name="connsiteY25" fmla="*/ 3043646 h 3213463"/>
              <a:gd name="connsiteX26" fmla="*/ 2325189 w 3095898"/>
              <a:gd name="connsiteY26" fmla="*/ 2495006 h 3213463"/>
              <a:gd name="connsiteX27" fmla="*/ 1345475 w 3095898"/>
              <a:gd name="connsiteY27" fmla="*/ 2547257 h 3213463"/>
              <a:gd name="connsiteX28" fmla="*/ 953589 w 3095898"/>
              <a:gd name="connsiteY28" fmla="*/ 3135086 h 3213463"/>
              <a:gd name="connsiteX29" fmla="*/ 600892 w 3095898"/>
              <a:gd name="connsiteY29" fmla="*/ 3213463 h 3213463"/>
              <a:gd name="connsiteX30" fmla="*/ 418012 w 3095898"/>
              <a:gd name="connsiteY30" fmla="*/ 2782389 h 3213463"/>
              <a:gd name="connsiteX31" fmla="*/ 1123406 w 3095898"/>
              <a:gd name="connsiteY31" fmla="*/ 1685109 h 3213463"/>
              <a:gd name="connsiteX32" fmla="*/ 509452 w 3095898"/>
              <a:gd name="connsiteY32" fmla="*/ 1802675 h 3213463"/>
              <a:gd name="connsiteX33" fmla="*/ 117566 w 3095898"/>
              <a:gd name="connsiteY33" fmla="*/ 1567543 h 3213463"/>
              <a:gd name="connsiteX34" fmla="*/ 156755 w 3095898"/>
              <a:gd name="connsiteY34" fmla="*/ 1306286 h 3213463"/>
              <a:gd name="connsiteX35" fmla="*/ 0 w 3095898"/>
              <a:gd name="connsiteY35" fmla="*/ 1097280 h 3213463"/>
              <a:gd name="connsiteX36" fmla="*/ 135493 w 3095898"/>
              <a:gd name="connsiteY36"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268768 w 3095898"/>
              <a:gd name="connsiteY17" fmla="*/ 1094223 h 3213463"/>
              <a:gd name="connsiteX18" fmla="*/ 1969156 w 3095898"/>
              <a:gd name="connsiteY18" fmla="*/ 1196919 h 3213463"/>
              <a:gd name="connsiteX19" fmla="*/ 1515292 w 3095898"/>
              <a:gd name="connsiteY19" fmla="*/ 2272937 h 3213463"/>
              <a:gd name="connsiteX20" fmla="*/ 2194560 w 3095898"/>
              <a:gd name="connsiteY20" fmla="*/ 2181497 h 3213463"/>
              <a:gd name="connsiteX21" fmla="*/ 3043646 w 3095898"/>
              <a:gd name="connsiteY21" fmla="*/ 2364377 h 3213463"/>
              <a:gd name="connsiteX22" fmla="*/ 3095898 w 3095898"/>
              <a:gd name="connsiteY22" fmla="*/ 2821577 h 3213463"/>
              <a:gd name="connsiteX23" fmla="*/ 2586446 w 3095898"/>
              <a:gd name="connsiteY23" fmla="*/ 2873829 h 3213463"/>
              <a:gd name="connsiteX24" fmla="*/ 2233749 w 3095898"/>
              <a:gd name="connsiteY24" fmla="*/ 2873829 h 3213463"/>
              <a:gd name="connsiteX25" fmla="*/ 1841863 w 3095898"/>
              <a:gd name="connsiteY25" fmla="*/ 3043646 h 3213463"/>
              <a:gd name="connsiteX26" fmla="*/ 2325189 w 3095898"/>
              <a:gd name="connsiteY26" fmla="*/ 2495006 h 3213463"/>
              <a:gd name="connsiteX27" fmla="*/ 1345475 w 3095898"/>
              <a:gd name="connsiteY27" fmla="*/ 2547257 h 3213463"/>
              <a:gd name="connsiteX28" fmla="*/ 953589 w 3095898"/>
              <a:gd name="connsiteY28" fmla="*/ 3135086 h 3213463"/>
              <a:gd name="connsiteX29" fmla="*/ 600892 w 3095898"/>
              <a:gd name="connsiteY29" fmla="*/ 3213463 h 3213463"/>
              <a:gd name="connsiteX30" fmla="*/ 418012 w 3095898"/>
              <a:gd name="connsiteY30" fmla="*/ 2782389 h 3213463"/>
              <a:gd name="connsiteX31" fmla="*/ 1123406 w 3095898"/>
              <a:gd name="connsiteY31" fmla="*/ 1685109 h 3213463"/>
              <a:gd name="connsiteX32" fmla="*/ 509452 w 3095898"/>
              <a:gd name="connsiteY32" fmla="*/ 1802675 h 3213463"/>
              <a:gd name="connsiteX33" fmla="*/ 117566 w 3095898"/>
              <a:gd name="connsiteY33" fmla="*/ 1567543 h 3213463"/>
              <a:gd name="connsiteX34" fmla="*/ 156755 w 3095898"/>
              <a:gd name="connsiteY34" fmla="*/ 1306286 h 3213463"/>
              <a:gd name="connsiteX35" fmla="*/ 0 w 3095898"/>
              <a:gd name="connsiteY35" fmla="*/ 1097280 h 3213463"/>
              <a:gd name="connsiteX36" fmla="*/ 135493 w 3095898"/>
              <a:gd name="connsiteY36"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477913 w 3095898"/>
              <a:gd name="connsiteY17" fmla="*/ 1074768 h 3213463"/>
              <a:gd name="connsiteX18" fmla="*/ 2268768 w 3095898"/>
              <a:gd name="connsiteY18" fmla="*/ 1094223 h 3213463"/>
              <a:gd name="connsiteX19" fmla="*/ 1969156 w 3095898"/>
              <a:gd name="connsiteY19" fmla="*/ 1196919 h 3213463"/>
              <a:gd name="connsiteX20" fmla="*/ 1515292 w 3095898"/>
              <a:gd name="connsiteY20" fmla="*/ 2272937 h 3213463"/>
              <a:gd name="connsiteX21" fmla="*/ 2194560 w 3095898"/>
              <a:gd name="connsiteY21" fmla="*/ 2181497 h 3213463"/>
              <a:gd name="connsiteX22" fmla="*/ 3043646 w 3095898"/>
              <a:gd name="connsiteY22" fmla="*/ 2364377 h 3213463"/>
              <a:gd name="connsiteX23" fmla="*/ 3095898 w 3095898"/>
              <a:gd name="connsiteY23" fmla="*/ 2821577 h 3213463"/>
              <a:gd name="connsiteX24" fmla="*/ 2586446 w 3095898"/>
              <a:gd name="connsiteY24" fmla="*/ 2873829 h 3213463"/>
              <a:gd name="connsiteX25" fmla="*/ 2233749 w 3095898"/>
              <a:gd name="connsiteY25" fmla="*/ 2873829 h 3213463"/>
              <a:gd name="connsiteX26" fmla="*/ 1841863 w 3095898"/>
              <a:gd name="connsiteY26" fmla="*/ 3043646 h 3213463"/>
              <a:gd name="connsiteX27" fmla="*/ 2325189 w 3095898"/>
              <a:gd name="connsiteY27" fmla="*/ 2495006 h 3213463"/>
              <a:gd name="connsiteX28" fmla="*/ 1345475 w 3095898"/>
              <a:gd name="connsiteY28" fmla="*/ 2547257 h 3213463"/>
              <a:gd name="connsiteX29" fmla="*/ 953589 w 3095898"/>
              <a:gd name="connsiteY29" fmla="*/ 3135086 h 3213463"/>
              <a:gd name="connsiteX30" fmla="*/ 600892 w 3095898"/>
              <a:gd name="connsiteY30" fmla="*/ 3213463 h 3213463"/>
              <a:gd name="connsiteX31" fmla="*/ 418012 w 3095898"/>
              <a:gd name="connsiteY31" fmla="*/ 2782389 h 3213463"/>
              <a:gd name="connsiteX32" fmla="*/ 1123406 w 3095898"/>
              <a:gd name="connsiteY32" fmla="*/ 1685109 h 3213463"/>
              <a:gd name="connsiteX33" fmla="*/ 509452 w 3095898"/>
              <a:gd name="connsiteY33" fmla="*/ 1802675 h 3213463"/>
              <a:gd name="connsiteX34" fmla="*/ 117566 w 3095898"/>
              <a:gd name="connsiteY34" fmla="*/ 1567543 h 3213463"/>
              <a:gd name="connsiteX35" fmla="*/ 156755 w 3095898"/>
              <a:gd name="connsiteY35" fmla="*/ 1306286 h 3213463"/>
              <a:gd name="connsiteX36" fmla="*/ 0 w 3095898"/>
              <a:gd name="connsiteY36" fmla="*/ 1097280 h 3213463"/>
              <a:gd name="connsiteX37" fmla="*/ 135493 w 3095898"/>
              <a:gd name="connsiteY37"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443866 w 3095898"/>
              <a:gd name="connsiteY17" fmla="*/ 1094224 h 3213463"/>
              <a:gd name="connsiteX18" fmla="*/ 2268768 w 3095898"/>
              <a:gd name="connsiteY18" fmla="*/ 1094223 h 3213463"/>
              <a:gd name="connsiteX19" fmla="*/ 1969156 w 3095898"/>
              <a:gd name="connsiteY19" fmla="*/ 1196919 h 3213463"/>
              <a:gd name="connsiteX20" fmla="*/ 1515292 w 3095898"/>
              <a:gd name="connsiteY20" fmla="*/ 2272937 h 3213463"/>
              <a:gd name="connsiteX21" fmla="*/ 2194560 w 3095898"/>
              <a:gd name="connsiteY21" fmla="*/ 2181497 h 3213463"/>
              <a:gd name="connsiteX22" fmla="*/ 3043646 w 3095898"/>
              <a:gd name="connsiteY22" fmla="*/ 2364377 h 3213463"/>
              <a:gd name="connsiteX23" fmla="*/ 3095898 w 3095898"/>
              <a:gd name="connsiteY23" fmla="*/ 2821577 h 3213463"/>
              <a:gd name="connsiteX24" fmla="*/ 2586446 w 3095898"/>
              <a:gd name="connsiteY24" fmla="*/ 2873829 h 3213463"/>
              <a:gd name="connsiteX25" fmla="*/ 2233749 w 3095898"/>
              <a:gd name="connsiteY25" fmla="*/ 2873829 h 3213463"/>
              <a:gd name="connsiteX26" fmla="*/ 1841863 w 3095898"/>
              <a:gd name="connsiteY26" fmla="*/ 3043646 h 3213463"/>
              <a:gd name="connsiteX27" fmla="*/ 2325189 w 3095898"/>
              <a:gd name="connsiteY27" fmla="*/ 2495006 h 3213463"/>
              <a:gd name="connsiteX28" fmla="*/ 1345475 w 3095898"/>
              <a:gd name="connsiteY28" fmla="*/ 2547257 h 3213463"/>
              <a:gd name="connsiteX29" fmla="*/ 953589 w 3095898"/>
              <a:gd name="connsiteY29" fmla="*/ 3135086 h 3213463"/>
              <a:gd name="connsiteX30" fmla="*/ 600892 w 3095898"/>
              <a:gd name="connsiteY30" fmla="*/ 3213463 h 3213463"/>
              <a:gd name="connsiteX31" fmla="*/ 418012 w 3095898"/>
              <a:gd name="connsiteY31" fmla="*/ 2782389 h 3213463"/>
              <a:gd name="connsiteX32" fmla="*/ 1123406 w 3095898"/>
              <a:gd name="connsiteY32" fmla="*/ 1685109 h 3213463"/>
              <a:gd name="connsiteX33" fmla="*/ 509452 w 3095898"/>
              <a:gd name="connsiteY33" fmla="*/ 1802675 h 3213463"/>
              <a:gd name="connsiteX34" fmla="*/ 117566 w 3095898"/>
              <a:gd name="connsiteY34" fmla="*/ 1567543 h 3213463"/>
              <a:gd name="connsiteX35" fmla="*/ 156755 w 3095898"/>
              <a:gd name="connsiteY35" fmla="*/ 1306286 h 3213463"/>
              <a:gd name="connsiteX36" fmla="*/ 0 w 3095898"/>
              <a:gd name="connsiteY36" fmla="*/ 1097280 h 3213463"/>
              <a:gd name="connsiteX37" fmla="*/ 135493 w 3095898"/>
              <a:gd name="connsiteY37"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74768 h 3213463"/>
              <a:gd name="connsiteX18" fmla="*/ 2443866 w 3095898"/>
              <a:gd name="connsiteY18" fmla="*/ 1094224 h 3213463"/>
              <a:gd name="connsiteX19" fmla="*/ 2268768 w 3095898"/>
              <a:gd name="connsiteY19" fmla="*/ 1094223 h 3213463"/>
              <a:gd name="connsiteX20" fmla="*/ 1969156 w 3095898"/>
              <a:gd name="connsiteY20" fmla="*/ 1196919 h 3213463"/>
              <a:gd name="connsiteX21" fmla="*/ 1515292 w 3095898"/>
              <a:gd name="connsiteY21" fmla="*/ 2272937 h 3213463"/>
              <a:gd name="connsiteX22" fmla="*/ 2194560 w 3095898"/>
              <a:gd name="connsiteY22" fmla="*/ 2181497 h 3213463"/>
              <a:gd name="connsiteX23" fmla="*/ 3043646 w 3095898"/>
              <a:gd name="connsiteY23" fmla="*/ 2364377 h 3213463"/>
              <a:gd name="connsiteX24" fmla="*/ 3095898 w 3095898"/>
              <a:gd name="connsiteY24" fmla="*/ 2821577 h 3213463"/>
              <a:gd name="connsiteX25" fmla="*/ 2586446 w 3095898"/>
              <a:gd name="connsiteY25" fmla="*/ 2873829 h 3213463"/>
              <a:gd name="connsiteX26" fmla="*/ 2233749 w 3095898"/>
              <a:gd name="connsiteY26" fmla="*/ 2873829 h 3213463"/>
              <a:gd name="connsiteX27" fmla="*/ 1841863 w 3095898"/>
              <a:gd name="connsiteY27" fmla="*/ 3043646 h 3213463"/>
              <a:gd name="connsiteX28" fmla="*/ 2325189 w 3095898"/>
              <a:gd name="connsiteY28" fmla="*/ 2495006 h 3213463"/>
              <a:gd name="connsiteX29" fmla="*/ 1345475 w 3095898"/>
              <a:gd name="connsiteY29" fmla="*/ 2547257 h 3213463"/>
              <a:gd name="connsiteX30" fmla="*/ 953589 w 3095898"/>
              <a:gd name="connsiteY30" fmla="*/ 3135086 h 3213463"/>
              <a:gd name="connsiteX31" fmla="*/ 600892 w 3095898"/>
              <a:gd name="connsiteY31" fmla="*/ 3213463 h 3213463"/>
              <a:gd name="connsiteX32" fmla="*/ 418012 w 3095898"/>
              <a:gd name="connsiteY32" fmla="*/ 2782389 h 3213463"/>
              <a:gd name="connsiteX33" fmla="*/ 1123406 w 3095898"/>
              <a:gd name="connsiteY33" fmla="*/ 1685109 h 3213463"/>
              <a:gd name="connsiteX34" fmla="*/ 509452 w 3095898"/>
              <a:gd name="connsiteY34" fmla="*/ 1802675 h 3213463"/>
              <a:gd name="connsiteX35" fmla="*/ 117566 w 3095898"/>
              <a:gd name="connsiteY35" fmla="*/ 1567543 h 3213463"/>
              <a:gd name="connsiteX36" fmla="*/ 156755 w 3095898"/>
              <a:gd name="connsiteY36" fmla="*/ 1306286 h 3213463"/>
              <a:gd name="connsiteX37" fmla="*/ 0 w 3095898"/>
              <a:gd name="connsiteY37" fmla="*/ 1097280 h 3213463"/>
              <a:gd name="connsiteX38" fmla="*/ 135493 w 3095898"/>
              <a:gd name="connsiteY38"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1969156 w 3095898"/>
              <a:gd name="connsiteY20" fmla="*/ 1196919 h 3213463"/>
              <a:gd name="connsiteX21" fmla="*/ 1515292 w 3095898"/>
              <a:gd name="connsiteY21" fmla="*/ 2272937 h 3213463"/>
              <a:gd name="connsiteX22" fmla="*/ 2194560 w 3095898"/>
              <a:gd name="connsiteY22" fmla="*/ 2181497 h 3213463"/>
              <a:gd name="connsiteX23" fmla="*/ 3043646 w 3095898"/>
              <a:gd name="connsiteY23" fmla="*/ 2364377 h 3213463"/>
              <a:gd name="connsiteX24" fmla="*/ 3095898 w 3095898"/>
              <a:gd name="connsiteY24" fmla="*/ 2821577 h 3213463"/>
              <a:gd name="connsiteX25" fmla="*/ 2586446 w 3095898"/>
              <a:gd name="connsiteY25" fmla="*/ 2873829 h 3213463"/>
              <a:gd name="connsiteX26" fmla="*/ 2233749 w 3095898"/>
              <a:gd name="connsiteY26" fmla="*/ 2873829 h 3213463"/>
              <a:gd name="connsiteX27" fmla="*/ 1841863 w 3095898"/>
              <a:gd name="connsiteY27" fmla="*/ 3043646 h 3213463"/>
              <a:gd name="connsiteX28" fmla="*/ 2325189 w 3095898"/>
              <a:gd name="connsiteY28" fmla="*/ 2495006 h 3213463"/>
              <a:gd name="connsiteX29" fmla="*/ 1345475 w 3095898"/>
              <a:gd name="connsiteY29" fmla="*/ 2547257 h 3213463"/>
              <a:gd name="connsiteX30" fmla="*/ 953589 w 3095898"/>
              <a:gd name="connsiteY30" fmla="*/ 3135086 h 3213463"/>
              <a:gd name="connsiteX31" fmla="*/ 600892 w 3095898"/>
              <a:gd name="connsiteY31" fmla="*/ 3213463 h 3213463"/>
              <a:gd name="connsiteX32" fmla="*/ 418012 w 3095898"/>
              <a:gd name="connsiteY32" fmla="*/ 2782389 h 3213463"/>
              <a:gd name="connsiteX33" fmla="*/ 1123406 w 3095898"/>
              <a:gd name="connsiteY33" fmla="*/ 1685109 h 3213463"/>
              <a:gd name="connsiteX34" fmla="*/ 509452 w 3095898"/>
              <a:gd name="connsiteY34" fmla="*/ 1802675 h 3213463"/>
              <a:gd name="connsiteX35" fmla="*/ 117566 w 3095898"/>
              <a:gd name="connsiteY35" fmla="*/ 1567543 h 3213463"/>
              <a:gd name="connsiteX36" fmla="*/ 156755 w 3095898"/>
              <a:gd name="connsiteY36" fmla="*/ 1306286 h 3213463"/>
              <a:gd name="connsiteX37" fmla="*/ 0 w 3095898"/>
              <a:gd name="connsiteY37" fmla="*/ 1097280 h 3213463"/>
              <a:gd name="connsiteX38" fmla="*/ 135493 w 3095898"/>
              <a:gd name="connsiteY38"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08262 w 3095898"/>
              <a:gd name="connsiteY20" fmla="*/ 1152589 h 3213463"/>
              <a:gd name="connsiteX21" fmla="*/ 1969156 w 3095898"/>
              <a:gd name="connsiteY21" fmla="*/ 1196919 h 3213463"/>
              <a:gd name="connsiteX22" fmla="*/ 1515292 w 3095898"/>
              <a:gd name="connsiteY22" fmla="*/ 2272937 h 3213463"/>
              <a:gd name="connsiteX23" fmla="*/ 2194560 w 3095898"/>
              <a:gd name="connsiteY23" fmla="*/ 2181497 h 3213463"/>
              <a:gd name="connsiteX24" fmla="*/ 3043646 w 3095898"/>
              <a:gd name="connsiteY24" fmla="*/ 2364377 h 3213463"/>
              <a:gd name="connsiteX25" fmla="*/ 3095898 w 3095898"/>
              <a:gd name="connsiteY25" fmla="*/ 2821577 h 3213463"/>
              <a:gd name="connsiteX26" fmla="*/ 2586446 w 3095898"/>
              <a:gd name="connsiteY26" fmla="*/ 2873829 h 3213463"/>
              <a:gd name="connsiteX27" fmla="*/ 2233749 w 3095898"/>
              <a:gd name="connsiteY27" fmla="*/ 2873829 h 3213463"/>
              <a:gd name="connsiteX28" fmla="*/ 1841863 w 3095898"/>
              <a:gd name="connsiteY28" fmla="*/ 3043646 h 3213463"/>
              <a:gd name="connsiteX29" fmla="*/ 2325189 w 3095898"/>
              <a:gd name="connsiteY29" fmla="*/ 2495006 h 3213463"/>
              <a:gd name="connsiteX30" fmla="*/ 1345475 w 3095898"/>
              <a:gd name="connsiteY30" fmla="*/ 2547257 h 3213463"/>
              <a:gd name="connsiteX31" fmla="*/ 953589 w 3095898"/>
              <a:gd name="connsiteY31" fmla="*/ 3135086 h 3213463"/>
              <a:gd name="connsiteX32" fmla="*/ 600892 w 3095898"/>
              <a:gd name="connsiteY32" fmla="*/ 3213463 h 3213463"/>
              <a:gd name="connsiteX33" fmla="*/ 418012 w 3095898"/>
              <a:gd name="connsiteY33" fmla="*/ 2782389 h 3213463"/>
              <a:gd name="connsiteX34" fmla="*/ 1123406 w 3095898"/>
              <a:gd name="connsiteY34" fmla="*/ 1685109 h 3213463"/>
              <a:gd name="connsiteX35" fmla="*/ 509452 w 3095898"/>
              <a:gd name="connsiteY35" fmla="*/ 1802675 h 3213463"/>
              <a:gd name="connsiteX36" fmla="*/ 117566 w 3095898"/>
              <a:gd name="connsiteY36" fmla="*/ 1567543 h 3213463"/>
              <a:gd name="connsiteX37" fmla="*/ 156755 w 3095898"/>
              <a:gd name="connsiteY37" fmla="*/ 1306286 h 3213463"/>
              <a:gd name="connsiteX38" fmla="*/ 0 w 3095898"/>
              <a:gd name="connsiteY38" fmla="*/ 1097280 h 3213463"/>
              <a:gd name="connsiteX39" fmla="*/ 135493 w 3095898"/>
              <a:gd name="connsiteY39"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515292 w 3095898"/>
              <a:gd name="connsiteY22" fmla="*/ 2272937 h 3213463"/>
              <a:gd name="connsiteX23" fmla="*/ 2194560 w 3095898"/>
              <a:gd name="connsiteY23" fmla="*/ 2181497 h 3213463"/>
              <a:gd name="connsiteX24" fmla="*/ 3043646 w 3095898"/>
              <a:gd name="connsiteY24" fmla="*/ 2364377 h 3213463"/>
              <a:gd name="connsiteX25" fmla="*/ 3095898 w 3095898"/>
              <a:gd name="connsiteY25" fmla="*/ 2821577 h 3213463"/>
              <a:gd name="connsiteX26" fmla="*/ 2586446 w 3095898"/>
              <a:gd name="connsiteY26" fmla="*/ 2873829 h 3213463"/>
              <a:gd name="connsiteX27" fmla="*/ 2233749 w 3095898"/>
              <a:gd name="connsiteY27" fmla="*/ 2873829 h 3213463"/>
              <a:gd name="connsiteX28" fmla="*/ 1841863 w 3095898"/>
              <a:gd name="connsiteY28" fmla="*/ 3043646 h 3213463"/>
              <a:gd name="connsiteX29" fmla="*/ 2325189 w 3095898"/>
              <a:gd name="connsiteY29" fmla="*/ 2495006 h 3213463"/>
              <a:gd name="connsiteX30" fmla="*/ 1345475 w 3095898"/>
              <a:gd name="connsiteY30" fmla="*/ 2547257 h 3213463"/>
              <a:gd name="connsiteX31" fmla="*/ 953589 w 3095898"/>
              <a:gd name="connsiteY31" fmla="*/ 3135086 h 3213463"/>
              <a:gd name="connsiteX32" fmla="*/ 600892 w 3095898"/>
              <a:gd name="connsiteY32" fmla="*/ 3213463 h 3213463"/>
              <a:gd name="connsiteX33" fmla="*/ 418012 w 3095898"/>
              <a:gd name="connsiteY33" fmla="*/ 2782389 h 3213463"/>
              <a:gd name="connsiteX34" fmla="*/ 1123406 w 3095898"/>
              <a:gd name="connsiteY34" fmla="*/ 1685109 h 3213463"/>
              <a:gd name="connsiteX35" fmla="*/ 509452 w 3095898"/>
              <a:gd name="connsiteY35" fmla="*/ 1802675 h 3213463"/>
              <a:gd name="connsiteX36" fmla="*/ 117566 w 3095898"/>
              <a:gd name="connsiteY36" fmla="*/ 1567543 h 3213463"/>
              <a:gd name="connsiteX37" fmla="*/ 156755 w 3095898"/>
              <a:gd name="connsiteY37" fmla="*/ 1306286 h 3213463"/>
              <a:gd name="connsiteX38" fmla="*/ 0 w 3095898"/>
              <a:gd name="connsiteY38" fmla="*/ 1097280 h 3213463"/>
              <a:gd name="connsiteX39" fmla="*/ 135493 w 3095898"/>
              <a:gd name="connsiteY39"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432607 w 3095898"/>
              <a:gd name="connsiteY22" fmla="*/ 2268073 h 3213463"/>
              <a:gd name="connsiteX23" fmla="*/ 2194560 w 3095898"/>
              <a:gd name="connsiteY23" fmla="*/ 2181497 h 3213463"/>
              <a:gd name="connsiteX24" fmla="*/ 3043646 w 3095898"/>
              <a:gd name="connsiteY24" fmla="*/ 2364377 h 3213463"/>
              <a:gd name="connsiteX25" fmla="*/ 3095898 w 3095898"/>
              <a:gd name="connsiteY25" fmla="*/ 2821577 h 3213463"/>
              <a:gd name="connsiteX26" fmla="*/ 2586446 w 3095898"/>
              <a:gd name="connsiteY26" fmla="*/ 2873829 h 3213463"/>
              <a:gd name="connsiteX27" fmla="*/ 2233749 w 3095898"/>
              <a:gd name="connsiteY27" fmla="*/ 2873829 h 3213463"/>
              <a:gd name="connsiteX28" fmla="*/ 1841863 w 3095898"/>
              <a:gd name="connsiteY28" fmla="*/ 3043646 h 3213463"/>
              <a:gd name="connsiteX29" fmla="*/ 2325189 w 3095898"/>
              <a:gd name="connsiteY29" fmla="*/ 2495006 h 3213463"/>
              <a:gd name="connsiteX30" fmla="*/ 1345475 w 3095898"/>
              <a:gd name="connsiteY30" fmla="*/ 2547257 h 3213463"/>
              <a:gd name="connsiteX31" fmla="*/ 953589 w 3095898"/>
              <a:gd name="connsiteY31" fmla="*/ 3135086 h 3213463"/>
              <a:gd name="connsiteX32" fmla="*/ 600892 w 3095898"/>
              <a:gd name="connsiteY32" fmla="*/ 3213463 h 3213463"/>
              <a:gd name="connsiteX33" fmla="*/ 418012 w 3095898"/>
              <a:gd name="connsiteY33" fmla="*/ 2782389 h 3213463"/>
              <a:gd name="connsiteX34" fmla="*/ 1123406 w 3095898"/>
              <a:gd name="connsiteY34" fmla="*/ 1685109 h 3213463"/>
              <a:gd name="connsiteX35" fmla="*/ 509452 w 3095898"/>
              <a:gd name="connsiteY35" fmla="*/ 1802675 h 3213463"/>
              <a:gd name="connsiteX36" fmla="*/ 117566 w 3095898"/>
              <a:gd name="connsiteY36" fmla="*/ 1567543 h 3213463"/>
              <a:gd name="connsiteX37" fmla="*/ 156755 w 3095898"/>
              <a:gd name="connsiteY37" fmla="*/ 1306286 h 3213463"/>
              <a:gd name="connsiteX38" fmla="*/ 0 w 3095898"/>
              <a:gd name="connsiteY38" fmla="*/ 1097280 h 3213463"/>
              <a:gd name="connsiteX39" fmla="*/ 135493 w 3095898"/>
              <a:gd name="connsiteY39"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432607 w 3095898"/>
              <a:gd name="connsiteY22" fmla="*/ 2331302 h 3213463"/>
              <a:gd name="connsiteX23" fmla="*/ 2194560 w 3095898"/>
              <a:gd name="connsiteY23" fmla="*/ 2181497 h 3213463"/>
              <a:gd name="connsiteX24" fmla="*/ 3043646 w 3095898"/>
              <a:gd name="connsiteY24" fmla="*/ 2364377 h 3213463"/>
              <a:gd name="connsiteX25" fmla="*/ 3095898 w 3095898"/>
              <a:gd name="connsiteY25" fmla="*/ 2821577 h 3213463"/>
              <a:gd name="connsiteX26" fmla="*/ 2586446 w 3095898"/>
              <a:gd name="connsiteY26" fmla="*/ 2873829 h 3213463"/>
              <a:gd name="connsiteX27" fmla="*/ 2233749 w 3095898"/>
              <a:gd name="connsiteY27" fmla="*/ 2873829 h 3213463"/>
              <a:gd name="connsiteX28" fmla="*/ 1841863 w 3095898"/>
              <a:gd name="connsiteY28" fmla="*/ 3043646 h 3213463"/>
              <a:gd name="connsiteX29" fmla="*/ 2325189 w 3095898"/>
              <a:gd name="connsiteY29" fmla="*/ 2495006 h 3213463"/>
              <a:gd name="connsiteX30" fmla="*/ 1345475 w 3095898"/>
              <a:gd name="connsiteY30" fmla="*/ 2547257 h 3213463"/>
              <a:gd name="connsiteX31" fmla="*/ 953589 w 3095898"/>
              <a:gd name="connsiteY31" fmla="*/ 3135086 h 3213463"/>
              <a:gd name="connsiteX32" fmla="*/ 600892 w 3095898"/>
              <a:gd name="connsiteY32" fmla="*/ 3213463 h 3213463"/>
              <a:gd name="connsiteX33" fmla="*/ 418012 w 3095898"/>
              <a:gd name="connsiteY33" fmla="*/ 2782389 h 3213463"/>
              <a:gd name="connsiteX34" fmla="*/ 1123406 w 3095898"/>
              <a:gd name="connsiteY34" fmla="*/ 1685109 h 3213463"/>
              <a:gd name="connsiteX35" fmla="*/ 509452 w 3095898"/>
              <a:gd name="connsiteY35" fmla="*/ 1802675 h 3213463"/>
              <a:gd name="connsiteX36" fmla="*/ 117566 w 3095898"/>
              <a:gd name="connsiteY36" fmla="*/ 1567543 h 3213463"/>
              <a:gd name="connsiteX37" fmla="*/ 156755 w 3095898"/>
              <a:gd name="connsiteY37" fmla="*/ 1306286 h 3213463"/>
              <a:gd name="connsiteX38" fmla="*/ 0 w 3095898"/>
              <a:gd name="connsiteY38" fmla="*/ 1097280 h 3213463"/>
              <a:gd name="connsiteX39" fmla="*/ 135493 w 3095898"/>
              <a:gd name="connsiteY39"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495837 w 3095898"/>
              <a:gd name="connsiteY22" fmla="*/ 2263209 h 3213463"/>
              <a:gd name="connsiteX23" fmla="*/ 2194560 w 3095898"/>
              <a:gd name="connsiteY23" fmla="*/ 2181497 h 3213463"/>
              <a:gd name="connsiteX24" fmla="*/ 3043646 w 3095898"/>
              <a:gd name="connsiteY24" fmla="*/ 2364377 h 3213463"/>
              <a:gd name="connsiteX25" fmla="*/ 3095898 w 3095898"/>
              <a:gd name="connsiteY25" fmla="*/ 2821577 h 3213463"/>
              <a:gd name="connsiteX26" fmla="*/ 2586446 w 3095898"/>
              <a:gd name="connsiteY26" fmla="*/ 2873829 h 3213463"/>
              <a:gd name="connsiteX27" fmla="*/ 2233749 w 3095898"/>
              <a:gd name="connsiteY27" fmla="*/ 2873829 h 3213463"/>
              <a:gd name="connsiteX28" fmla="*/ 1841863 w 3095898"/>
              <a:gd name="connsiteY28" fmla="*/ 3043646 h 3213463"/>
              <a:gd name="connsiteX29" fmla="*/ 2325189 w 3095898"/>
              <a:gd name="connsiteY29" fmla="*/ 2495006 h 3213463"/>
              <a:gd name="connsiteX30" fmla="*/ 1345475 w 3095898"/>
              <a:gd name="connsiteY30" fmla="*/ 2547257 h 3213463"/>
              <a:gd name="connsiteX31" fmla="*/ 953589 w 3095898"/>
              <a:gd name="connsiteY31" fmla="*/ 3135086 h 3213463"/>
              <a:gd name="connsiteX32" fmla="*/ 600892 w 3095898"/>
              <a:gd name="connsiteY32" fmla="*/ 3213463 h 3213463"/>
              <a:gd name="connsiteX33" fmla="*/ 418012 w 3095898"/>
              <a:gd name="connsiteY33" fmla="*/ 2782389 h 3213463"/>
              <a:gd name="connsiteX34" fmla="*/ 1123406 w 3095898"/>
              <a:gd name="connsiteY34" fmla="*/ 1685109 h 3213463"/>
              <a:gd name="connsiteX35" fmla="*/ 509452 w 3095898"/>
              <a:gd name="connsiteY35" fmla="*/ 1802675 h 3213463"/>
              <a:gd name="connsiteX36" fmla="*/ 117566 w 3095898"/>
              <a:gd name="connsiteY36" fmla="*/ 1567543 h 3213463"/>
              <a:gd name="connsiteX37" fmla="*/ 156755 w 3095898"/>
              <a:gd name="connsiteY37" fmla="*/ 1306286 h 3213463"/>
              <a:gd name="connsiteX38" fmla="*/ 0 w 3095898"/>
              <a:gd name="connsiteY38" fmla="*/ 1097280 h 3213463"/>
              <a:gd name="connsiteX39" fmla="*/ 135493 w 3095898"/>
              <a:gd name="connsiteY39"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573241 w 3095898"/>
              <a:gd name="connsiteY22" fmla="*/ 2066989 h 3213463"/>
              <a:gd name="connsiteX23" fmla="*/ 1495837 w 3095898"/>
              <a:gd name="connsiteY23" fmla="*/ 2263209 h 3213463"/>
              <a:gd name="connsiteX24" fmla="*/ 2194560 w 3095898"/>
              <a:gd name="connsiteY24" fmla="*/ 2181497 h 3213463"/>
              <a:gd name="connsiteX25" fmla="*/ 3043646 w 3095898"/>
              <a:gd name="connsiteY25" fmla="*/ 2364377 h 3213463"/>
              <a:gd name="connsiteX26" fmla="*/ 3095898 w 3095898"/>
              <a:gd name="connsiteY26" fmla="*/ 2821577 h 3213463"/>
              <a:gd name="connsiteX27" fmla="*/ 2586446 w 3095898"/>
              <a:gd name="connsiteY27" fmla="*/ 2873829 h 3213463"/>
              <a:gd name="connsiteX28" fmla="*/ 2233749 w 3095898"/>
              <a:gd name="connsiteY28" fmla="*/ 2873829 h 3213463"/>
              <a:gd name="connsiteX29" fmla="*/ 1841863 w 3095898"/>
              <a:gd name="connsiteY29" fmla="*/ 3043646 h 3213463"/>
              <a:gd name="connsiteX30" fmla="*/ 2325189 w 3095898"/>
              <a:gd name="connsiteY30" fmla="*/ 2495006 h 3213463"/>
              <a:gd name="connsiteX31" fmla="*/ 1345475 w 3095898"/>
              <a:gd name="connsiteY31" fmla="*/ 2547257 h 3213463"/>
              <a:gd name="connsiteX32" fmla="*/ 953589 w 3095898"/>
              <a:gd name="connsiteY32" fmla="*/ 3135086 h 3213463"/>
              <a:gd name="connsiteX33" fmla="*/ 600892 w 3095898"/>
              <a:gd name="connsiteY33" fmla="*/ 3213463 h 3213463"/>
              <a:gd name="connsiteX34" fmla="*/ 418012 w 3095898"/>
              <a:gd name="connsiteY34" fmla="*/ 2782389 h 3213463"/>
              <a:gd name="connsiteX35" fmla="*/ 1123406 w 3095898"/>
              <a:gd name="connsiteY35" fmla="*/ 1685109 h 3213463"/>
              <a:gd name="connsiteX36" fmla="*/ 509452 w 3095898"/>
              <a:gd name="connsiteY36" fmla="*/ 1802675 h 3213463"/>
              <a:gd name="connsiteX37" fmla="*/ 117566 w 3095898"/>
              <a:gd name="connsiteY37" fmla="*/ 1567543 h 3213463"/>
              <a:gd name="connsiteX38" fmla="*/ 156755 w 3095898"/>
              <a:gd name="connsiteY38" fmla="*/ 1306286 h 3213463"/>
              <a:gd name="connsiteX39" fmla="*/ 0 w 3095898"/>
              <a:gd name="connsiteY39" fmla="*/ 1097280 h 3213463"/>
              <a:gd name="connsiteX40" fmla="*/ 135493 w 3095898"/>
              <a:gd name="connsiteY4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544058 w 3095898"/>
              <a:gd name="connsiteY22" fmla="*/ 2028079 h 3213463"/>
              <a:gd name="connsiteX23" fmla="*/ 1495837 w 3095898"/>
              <a:gd name="connsiteY23" fmla="*/ 2263209 h 3213463"/>
              <a:gd name="connsiteX24" fmla="*/ 2194560 w 3095898"/>
              <a:gd name="connsiteY24" fmla="*/ 2181497 h 3213463"/>
              <a:gd name="connsiteX25" fmla="*/ 3043646 w 3095898"/>
              <a:gd name="connsiteY25" fmla="*/ 2364377 h 3213463"/>
              <a:gd name="connsiteX26" fmla="*/ 3095898 w 3095898"/>
              <a:gd name="connsiteY26" fmla="*/ 2821577 h 3213463"/>
              <a:gd name="connsiteX27" fmla="*/ 2586446 w 3095898"/>
              <a:gd name="connsiteY27" fmla="*/ 2873829 h 3213463"/>
              <a:gd name="connsiteX28" fmla="*/ 2233749 w 3095898"/>
              <a:gd name="connsiteY28" fmla="*/ 2873829 h 3213463"/>
              <a:gd name="connsiteX29" fmla="*/ 1841863 w 3095898"/>
              <a:gd name="connsiteY29" fmla="*/ 3043646 h 3213463"/>
              <a:gd name="connsiteX30" fmla="*/ 2325189 w 3095898"/>
              <a:gd name="connsiteY30" fmla="*/ 2495006 h 3213463"/>
              <a:gd name="connsiteX31" fmla="*/ 1345475 w 3095898"/>
              <a:gd name="connsiteY31" fmla="*/ 2547257 h 3213463"/>
              <a:gd name="connsiteX32" fmla="*/ 953589 w 3095898"/>
              <a:gd name="connsiteY32" fmla="*/ 3135086 h 3213463"/>
              <a:gd name="connsiteX33" fmla="*/ 600892 w 3095898"/>
              <a:gd name="connsiteY33" fmla="*/ 3213463 h 3213463"/>
              <a:gd name="connsiteX34" fmla="*/ 418012 w 3095898"/>
              <a:gd name="connsiteY34" fmla="*/ 2782389 h 3213463"/>
              <a:gd name="connsiteX35" fmla="*/ 1123406 w 3095898"/>
              <a:gd name="connsiteY35" fmla="*/ 1685109 h 3213463"/>
              <a:gd name="connsiteX36" fmla="*/ 509452 w 3095898"/>
              <a:gd name="connsiteY36" fmla="*/ 1802675 h 3213463"/>
              <a:gd name="connsiteX37" fmla="*/ 117566 w 3095898"/>
              <a:gd name="connsiteY37" fmla="*/ 1567543 h 3213463"/>
              <a:gd name="connsiteX38" fmla="*/ 156755 w 3095898"/>
              <a:gd name="connsiteY38" fmla="*/ 1306286 h 3213463"/>
              <a:gd name="connsiteX39" fmla="*/ 0 w 3095898"/>
              <a:gd name="connsiteY39" fmla="*/ 1097280 h 3213463"/>
              <a:gd name="connsiteX40" fmla="*/ 135493 w 3095898"/>
              <a:gd name="connsiteY4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544058 w 3095898"/>
              <a:gd name="connsiteY22" fmla="*/ 2071853 h 3213463"/>
              <a:gd name="connsiteX23" fmla="*/ 1495837 w 3095898"/>
              <a:gd name="connsiteY23" fmla="*/ 2263209 h 3213463"/>
              <a:gd name="connsiteX24" fmla="*/ 2194560 w 3095898"/>
              <a:gd name="connsiteY24" fmla="*/ 2181497 h 3213463"/>
              <a:gd name="connsiteX25" fmla="*/ 3043646 w 3095898"/>
              <a:gd name="connsiteY25" fmla="*/ 2364377 h 3213463"/>
              <a:gd name="connsiteX26" fmla="*/ 3095898 w 3095898"/>
              <a:gd name="connsiteY26" fmla="*/ 2821577 h 3213463"/>
              <a:gd name="connsiteX27" fmla="*/ 2586446 w 3095898"/>
              <a:gd name="connsiteY27" fmla="*/ 2873829 h 3213463"/>
              <a:gd name="connsiteX28" fmla="*/ 2233749 w 3095898"/>
              <a:gd name="connsiteY28" fmla="*/ 2873829 h 3213463"/>
              <a:gd name="connsiteX29" fmla="*/ 1841863 w 3095898"/>
              <a:gd name="connsiteY29" fmla="*/ 3043646 h 3213463"/>
              <a:gd name="connsiteX30" fmla="*/ 2325189 w 3095898"/>
              <a:gd name="connsiteY30" fmla="*/ 2495006 h 3213463"/>
              <a:gd name="connsiteX31" fmla="*/ 1345475 w 3095898"/>
              <a:gd name="connsiteY31" fmla="*/ 2547257 h 3213463"/>
              <a:gd name="connsiteX32" fmla="*/ 953589 w 3095898"/>
              <a:gd name="connsiteY32" fmla="*/ 3135086 h 3213463"/>
              <a:gd name="connsiteX33" fmla="*/ 600892 w 3095898"/>
              <a:gd name="connsiteY33" fmla="*/ 3213463 h 3213463"/>
              <a:gd name="connsiteX34" fmla="*/ 418012 w 3095898"/>
              <a:gd name="connsiteY34" fmla="*/ 2782389 h 3213463"/>
              <a:gd name="connsiteX35" fmla="*/ 1123406 w 3095898"/>
              <a:gd name="connsiteY35" fmla="*/ 1685109 h 3213463"/>
              <a:gd name="connsiteX36" fmla="*/ 509452 w 3095898"/>
              <a:gd name="connsiteY36" fmla="*/ 1802675 h 3213463"/>
              <a:gd name="connsiteX37" fmla="*/ 117566 w 3095898"/>
              <a:gd name="connsiteY37" fmla="*/ 1567543 h 3213463"/>
              <a:gd name="connsiteX38" fmla="*/ 156755 w 3095898"/>
              <a:gd name="connsiteY38" fmla="*/ 1306286 h 3213463"/>
              <a:gd name="connsiteX39" fmla="*/ 0 w 3095898"/>
              <a:gd name="connsiteY39" fmla="*/ 1097280 h 3213463"/>
              <a:gd name="connsiteX40" fmla="*/ 135493 w 3095898"/>
              <a:gd name="connsiteY40"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772658 w 3095898"/>
              <a:gd name="connsiteY22" fmla="*/ 1580606 h 3213463"/>
              <a:gd name="connsiteX23" fmla="*/ 1544058 w 3095898"/>
              <a:gd name="connsiteY23" fmla="*/ 2071853 h 3213463"/>
              <a:gd name="connsiteX24" fmla="*/ 1495837 w 3095898"/>
              <a:gd name="connsiteY24" fmla="*/ 2263209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26160 w 3095898"/>
              <a:gd name="connsiteY22" fmla="*/ 1609789 h 3213463"/>
              <a:gd name="connsiteX23" fmla="*/ 1544058 w 3095898"/>
              <a:gd name="connsiteY23" fmla="*/ 2071853 h 3213463"/>
              <a:gd name="connsiteX24" fmla="*/ 1495837 w 3095898"/>
              <a:gd name="connsiteY24" fmla="*/ 2263209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26160 w 3095898"/>
              <a:gd name="connsiteY22" fmla="*/ 1609789 h 3213463"/>
              <a:gd name="connsiteX23" fmla="*/ 1544058 w 3095898"/>
              <a:gd name="connsiteY23" fmla="*/ 2071853 h 3213463"/>
              <a:gd name="connsiteX24" fmla="*/ 1495837 w 3095898"/>
              <a:gd name="connsiteY24" fmla="*/ 2263209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495837 w 3095898"/>
              <a:gd name="connsiteY24" fmla="*/ 2263209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476381 w 3095898"/>
              <a:gd name="connsiteY24" fmla="*/ 2297256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0428 w 3095898"/>
              <a:gd name="connsiteY24" fmla="*/ 2258345 h 3213463"/>
              <a:gd name="connsiteX25" fmla="*/ 2194560 w 3095898"/>
              <a:gd name="connsiteY25" fmla="*/ 2181497 h 3213463"/>
              <a:gd name="connsiteX26" fmla="*/ 3043646 w 3095898"/>
              <a:gd name="connsiteY26" fmla="*/ 2364377 h 3213463"/>
              <a:gd name="connsiteX27" fmla="*/ 3095898 w 3095898"/>
              <a:gd name="connsiteY27" fmla="*/ 2821577 h 3213463"/>
              <a:gd name="connsiteX28" fmla="*/ 2586446 w 3095898"/>
              <a:gd name="connsiteY28" fmla="*/ 2873829 h 3213463"/>
              <a:gd name="connsiteX29" fmla="*/ 2233749 w 3095898"/>
              <a:gd name="connsiteY29" fmla="*/ 2873829 h 3213463"/>
              <a:gd name="connsiteX30" fmla="*/ 1841863 w 3095898"/>
              <a:gd name="connsiteY30" fmla="*/ 3043646 h 3213463"/>
              <a:gd name="connsiteX31" fmla="*/ 2325189 w 3095898"/>
              <a:gd name="connsiteY31" fmla="*/ 2495006 h 3213463"/>
              <a:gd name="connsiteX32" fmla="*/ 1345475 w 3095898"/>
              <a:gd name="connsiteY32" fmla="*/ 2547257 h 3213463"/>
              <a:gd name="connsiteX33" fmla="*/ 953589 w 3095898"/>
              <a:gd name="connsiteY33" fmla="*/ 3135086 h 3213463"/>
              <a:gd name="connsiteX34" fmla="*/ 600892 w 3095898"/>
              <a:gd name="connsiteY34" fmla="*/ 3213463 h 3213463"/>
              <a:gd name="connsiteX35" fmla="*/ 418012 w 3095898"/>
              <a:gd name="connsiteY35" fmla="*/ 2782389 h 3213463"/>
              <a:gd name="connsiteX36" fmla="*/ 1123406 w 3095898"/>
              <a:gd name="connsiteY36" fmla="*/ 1685109 h 3213463"/>
              <a:gd name="connsiteX37" fmla="*/ 509452 w 3095898"/>
              <a:gd name="connsiteY37" fmla="*/ 1802675 h 3213463"/>
              <a:gd name="connsiteX38" fmla="*/ 117566 w 3095898"/>
              <a:gd name="connsiteY38" fmla="*/ 1567543 h 3213463"/>
              <a:gd name="connsiteX39" fmla="*/ 156755 w 3095898"/>
              <a:gd name="connsiteY39" fmla="*/ 1306286 h 3213463"/>
              <a:gd name="connsiteX40" fmla="*/ 0 w 3095898"/>
              <a:gd name="connsiteY40" fmla="*/ 1097280 h 3213463"/>
              <a:gd name="connsiteX41" fmla="*/ 135493 w 3095898"/>
              <a:gd name="connsiteY41"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24603 w 3095898"/>
              <a:gd name="connsiteY24" fmla="*/ 2188585 h 3213463"/>
              <a:gd name="connsiteX25" fmla="*/ 1510428 w 3095898"/>
              <a:gd name="connsiteY25" fmla="*/ 2258345 h 3213463"/>
              <a:gd name="connsiteX26" fmla="*/ 2194560 w 3095898"/>
              <a:gd name="connsiteY26" fmla="*/ 2181497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490556 w 3095898"/>
              <a:gd name="connsiteY24" fmla="*/ 2193449 h 3213463"/>
              <a:gd name="connsiteX25" fmla="*/ 1510428 w 3095898"/>
              <a:gd name="connsiteY25" fmla="*/ 2258345 h 3213463"/>
              <a:gd name="connsiteX26" fmla="*/ 2194560 w 3095898"/>
              <a:gd name="connsiteY26" fmla="*/ 2181497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94560 w 3095898"/>
              <a:gd name="connsiteY26" fmla="*/ 2181497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082692 w 3095898"/>
              <a:gd name="connsiteY26" fmla="*/ 2283637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3043646 w 3095898"/>
              <a:gd name="connsiteY27" fmla="*/ 2364377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2926914 w 3095898"/>
              <a:gd name="connsiteY27" fmla="*/ 2451926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2985280 w 3095898"/>
              <a:gd name="connsiteY27" fmla="*/ 2413015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95898"/>
              <a:gd name="connsiteY0" fmla="*/ 979437 h 3213463"/>
              <a:gd name="connsiteX1" fmla="*/ 254865 w 3095898"/>
              <a:gd name="connsiteY1" fmla="*/ 1021960 h 3213463"/>
              <a:gd name="connsiteX2" fmla="*/ 1445114 w 3095898"/>
              <a:gd name="connsiteY2" fmla="*/ 536134 h 3213463"/>
              <a:gd name="connsiteX3" fmla="*/ 1266820 w 3095898"/>
              <a:gd name="connsiteY3" fmla="*/ 238189 h 3213463"/>
              <a:gd name="connsiteX4" fmla="*/ 1149532 w 3095898"/>
              <a:gd name="connsiteY4" fmla="*/ 0 h 3213463"/>
              <a:gd name="connsiteX5" fmla="*/ 1383552 w 3095898"/>
              <a:gd name="connsiteY5" fmla="*/ 87410 h 3213463"/>
              <a:gd name="connsiteX6" fmla="*/ 1799617 w 3095898"/>
              <a:gd name="connsiteY6" fmla="*/ 393415 h 3213463"/>
              <a:gd name="connsiteX7" fmla="*/ 1943309 w 3095898"/>
              <a:gd name="connsiteY7" fmla="*/ 321430 h 3213463"/>
              <a:gd name="connsiteX8" fmla="*/ 1894115 w 3095898"/>
              <a:gd name="connsiteY8" fmla="*/ 130629 h 3213463"/>
              <a:gd name="connsiteX9" fmla="*/ 2530859 w 3095898"/>
              <a:gd name="connsiteY9" fmla="*/ 244860 h 3213463"/>
              <a:gd name="connsiteX10" fmla="*/ 2789198 w 3095898"/>
              <a:gd name="connsiteY10" fmla="*/ 374376 h 3213463"/>
              <a:gd name="connsiteX11" fmla="*/ 3029055 w 3095898"/>
              <a:gd name="connsiteY11" fmla="*/ 553503 h 3213463"/>
              <a:gd name="connsiteX12" fmla="*/ 2993479 w 3095898"/>
              <a:gd name="connsiteY12" fmla="*/ 729436 h 3213463"/>
              <a:gd name="connsiteX13" fmla="*/ 3089228 w 3095898"/>
              <a:gd name="connsiteY13" fmla="*/ 868820 h 3213463"/>
              <a:gd name="connsiteX14" fmla="*/ 2998343 w 3095898"/>
              <a:gd name="connsiteY14" fmla="*/ 987219 h 3213463"/>
              <a:gd name="connsiteX15" fmla="*/ 2842700 w 3095898"/>
              <a:gd name="connsiteY15" fmla="*/ 996946 h 3213463"/>
              <a:gd name="connsiteX16" fmla="*/ 2755152 w 3095898"/>
              <a:gd name="connsiteY16" fmla="*/ 1055313 h 3213463"/>
              <a:gd name="connsiteX17" fmla="*/ 2599509 w 3095898"/>
              <a:gd name="connsiteY17" fmla="*/ 1055313 h 3213463"/>
              <a:gd name="connsiteX18" fmla="*/ 2443866 w 3095898"/>
              <a:gd name="connsiteY18" fmla="*/ 1094224 h 3213463"/>
              <a:gd name="connsiteX19" fmla="*/ 2268768 w 3095898"/>
              <a:gd name="connsiteY19" fmla="*/ 1094223 h 3213463"/>
              <a:gd name="connsiteX20" fmla="*/ 2127717 w 3095898"/>
              <a:gd name="connsiteY20" fmla="*/ 1176908 h 3213463"/>
              <a:gd name="connsiteX21" fmla="*/ 1969156 w 3095898"/>
              <a:gd name="connsiteY21" fmla="*/ 1196919 h 3213463"/>
              <a:gd name="connsiteX22" fmla="*/ 1831024 w 3095898"/>
              <a:gd name="connsiteY22" fmla="*/ 1619516 h 3213463"/>
              <a:gd name="connsiteX23" fmla="*/ 1544058 w 3095898"/>
              <a:gd name="connsiteY23" fmla="*/ 2071853 h 3213463"/>
              <a:gd name="connsiteX24" fmla="*/ 1519739 w 3095898"/>
              <a:gd name="connsiteY24" fmla="*/ 2198313 h 3213463"/>
              <a:gd name="connsiteX25" fmla="*/ 1510428 w 3095898"/>
              <a:gd name="connsiteY25" fmla="*/ 2258345 h 3213463"/>
              <a:gd name="connsiteX26" fmla="*/ 2189696 w 3095898"/>
              <a:gd name="connsiteY26" fmla="*/ 2186361 h 3213463"/>
              <a:gd name="connsiteX27" fmla="*/ 2985280 w 3095898"/>
              <a:gd name="connsiteY27" fmla="*/ 2413015 h 3213463"/>
              <a:gd name="connsiteX28" fmla="*/ 3095898 w 3095898"/>
              <a:gd name="connsiteY28" fmla="*/ 2821577 h 3213463"/>
              <a:gd name="connsiteX29" fmla="*/ 2586446 w 3095898"/>
              <a:gd name="connsiteY29" fmla="*/ 2873829 h 3213463"/>
              <a:gd name="connsiteX30" fmla="*/ 2233749 w 3095898"/>
              <a:gd name="connsiteY30" fmla="*/ 2873829 h 3213463"/>
              <a:gd name="connsiteX31" fmla="*/ 1841863 w 3095898"/>
              <a:gd name="connsiteY31" fmla="*/ 3043646 h 3213463"/>
              <a:gd name="connsiteX32" fmla="*/ 2325189 w 3095898"/>
              <a:gd name="connsiteY32" fmla="*/ 2495006 h 3213463"/>
              <a:gd name="connsiteX33" fmla="*/ 1345475 w 3095898"/>
              <a:gd name="connsiteY33" fmla="*/ 2547257 h 3213463"/>
              <a:gd name="connsiteX34" fmla="*/ 953589 w 3095898"/>
              <a:gd name="connsiteY34" fmla="*/ 3135086 h 3213463"/>
              <a:gd name="connsiteX35" fmla="*/ 600892 w 3095898"/>
              <a:gd name="connsiteY35" fmla="*/ 3213463 h 3213463"/>
              <a:gd name="connsiteX36" fmla="*/ 418012 w 3095898"/>
              <a:gd name="connsiteY36" fmla="*/ 2782389 h 3213463"/>
              <a:gd name="connsiteX37" fmla="*/ 1123406 w 3095898"/>
              <a:gd name="connsiteY37" fmla="*/ 1685109 h 3213463"/>
              <a:gd name="connsiteX38" fmla="*/ 509452 w 3095898"/>
              <a:gd name="connsiteY38" fmla="*/ 1802675 h 3213463"/>
              <a:gd name="connsiteX39" fmla="*/ 117566 w 3095898"/>
              <a:gd name="connsiteY39" fmla="*/ 1567543 h 3213463"/>
              <a:gd name="connsiteX40" fmla="*/ 156755 w 3095898"/>
              <a:gd name="connsiteY40" fmla="*/ 1306286 h 3213463"/>
              <a:gd name="connsiteX41" fmla="*/ 0 w 3095898"/>
              <a:gd name="connsiteY41" fmla="*/ 1097280 h 3213463"/>
              <a:gd name="connsiteX42" fmla="*/ 135493 w 3095898"/>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85280 w 3089554"/>
              <a:gd name="connsiteY27" fmla="*/ 2413015 h 3213463"/>
              <a:gd name="connsiteX28" fmla="*/ 3018077 w 3089554"/>
              <a:gd name="connsiteY28" fmla="*/ 2699981 h 3213463"/>
              <a:gd name="connsiteX29" fmla="*/ 2586446 w 3089554"/>
              <a:gd name="connsiteY29" fmla="*/ 2873829 h 3213463"/>
              <a:gd name="connsiteX30" fmla="*/ 2233749 w 3089554"/>
              <a:gd name="connsiteY30" fmla="*/ 2873829 h 3213463"/>
              <a:gd name="connsiteX31" fmla="*/ 1841863 w 3089554"/>
              <a:gd name="connsiteY31" fmla="*/ 3043646 h 3213463"/>
              <a:gd name="connsiteX32" fmla="*/ 2325189 w 3089554"/>
              <a:gd name="connsiteY32" fmla="*/ 2495006 h 3213463"/>
              <a:gd name="connsiteX33" fmla="*/ 1345475 w 3089554"/>
              <a:gd name="connsiteY33" fmla="*/ 2547257 h 3213463"/>
              <a:gd name="connsiteX34" fmla="*/ 953589 w 3089554"/>
              <a:gd name="connsiteY34" fmla="*/ 3135086 h 3213463"/>
              <a:gd name="connsiteX35" fmla="*/ 600892 w 3089554"/>
              <a:gd name="connsiteY35" fmla="*/ 3213463 h 3213463"/>
              <a:gd name="connsiteX36" fmla="*/ 418012 w 3089554"/>
              <a:gd name="connsiteY36" fmla="*/ 2782389 h 3213463"/>
              <a:gd name="connsiteX37" fmla="*/ 1123406 w 3089554"/>
              <a:gd name="connsiteY37" fmla="*/ 1685109 h 3213463"/>
              <a:gd name="connsiteX38" fmla="*/ 509452 w 3089554"/>
              <a:gd name="connsiteY38" fmla="*/ 1802675 h 3213463"/>
              <a:gd name="connsiteX39" fmla="*/ 117566 w 3089554"/>
              <a:gd name="connsiteY39" fmla="*/ 1567543 h 3213463"/>
              <a:gd name="connsiteX40" fmla="*/ 156755 w 3089554"/>
              <a:gd name="connsiteY40" fmla="*/ 1306286 h 3213463"/>
              <a:gd name="connsiteX41" fmla="*/ 0 w 3089554"/>
              <a:gd name="connsiteY41" fmla="*/ 1097280 h 3213463"/>
              <a:gd name="connsiteX42" fmla="*/ 135493 w 3089554"/>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85280 w 3089554"/>
              <a:gd name="connsiteY27" fmla="*/ 2413015 h 3213463"/>
              <a:gd name="connsiteX28" fmla="*/ 3076443 w 3089554"/>
              <a:gd name="connsiteY28" fmla="*/ 2850760 h 3213463"/>
              <a:gd name="connsiteX29" fmla="*/ 2586446 w 3089554"/>
              <a:gd name="connsiteY29" fmla="*/ 2873829 h 3213463"/>
              <a:gd name="connsiteX30" fmla="*/ 2233749 w 3089554"/>
              <a:gd name="connsiteY30" fmla="*/ 2873829 h 3213463"/>
              <a:gd name="connsiteX31" fmla="*/ 1841863 w 3089554"/>
              <a:gd name="connsiteY31" fmla="*/ 3043646 h 3213463"/>
              <a:gd name="connsiteX32" fmla="*/ 2325189 w 3089554"/>
              <a:gd name="connsiteY32" fmla="*/ 2495006 h 3213463"/>
              <a:gd name="connsiteX33" fmla="*/ 1345475 w 3089554"/>
              <a:gd name="connsiteY33" fmla="*/ 2547257 h 3213463"/>
              <a:gd name="connsiteX34" fmla="*/ 953589 w 3089554"/>
              <a:gd name="connsiteY34" fmla="*/ 3135086 h 3213463"/>
              <a:gd name="connsiteX35" fmla="*/ 600892 w 3089554"/>
              <a:gd name="connsiteY35" fmla="*/ 3213463 h 3213463"/>
              <a:gd name="connsiteX36" fmla="*/ 418012 w 3089554"/>
              <a:gd name="connsiteY36" fmla="*/ 2782389 h 3213463"/>
              <a:gd name="connsiteX37" fmla="*/ 1123406 w 3089554"/>
              <a:gd name="connsiteY37" fmla="*/ 1685109 h 3213463"/>
              <a:gd name="connsiteX38" fmla="*/ 509452 w 3089554"/>
              <a:gd name="connsiteY38" fmla="*/ 1802675 h 3213463"/>
              <a:gd name="connsiteX39" fmla="*/ 117566 w 3089554"/>
              <a:gd name="connsiteY39" fmla="*/ 1567543 h 3213463"/>
              <a:gd name="connsiteX40" fmla="*/ 156755 w 3089554"/>
              <a:gd name="connsiteY40" fmla="*/ 1306286 h 3213463"/>
              <a:gd name="connsiteX41" fmla="*/ 0 w 3089554"/>
              <a:gd name="connsiteY41" fmla="*/ 1097280 h 3213463"/>
              <a:gd name="connsiteX42" fmla="*/ 135493 w 3089554"/>
              <a:gd name="connsiteY42" fmla="*/ 979437 h 3213463"/>
              <a:gd name="connsiteX0" fmla="*/ 135493 w 3158541"/>
              <a:gd name="connsiteY0" fmla="*/ 979437 h 3213463"/>
              <a:gd name="connsiteX1" fmla="*/ 254865 w 3158541"/>
              <a:gd name="connsiteY1" fmla="*/ 1021960 h 3213463"/>
              <a:gd name="connsiteX2" fmla="*/ 1445114 w 3158541"/>
              <a:gd name="connsiteY2" fmla="*/ 536134 h 3213463"/>
              <a:gd name="connsiteX3" fmla="*/ 1266820 w 3158541"/>
              <a:gd name="connsiteY3" fmla="*/ 238189 h 3213463"/>
              <a:gd name="connsiteX4" fmla="*/ 1149532 w 3158541"/>
              <a:gd name="connsiteY4" fmla="*/ 0 h 3213463"/>
              <a:gd name="connsiteX5" fmla="*/ 1383552 w 3158541"/>
              <a:gd name="connsiteY5" fmla="*/ 87410 h 3213463"/>
              <a:gd name="connsiteX6" fmla="*/ 1799617 w 3158541"/>
              <a:gd name="connsiteY6" fmla="*/ 393415 h 3213463"/>
              <a:gd name="connsiteX7" fmla="*/ 1943309 w 3158541"/>
              <a:gd name="connsiteY7" fmla="*/ 321430 h 3213463"/>
              <a:gd name="connsiteX8" fmla="*/ 1894115 w 3158541"/>
              <a:gd name="connsiteY8" fmla="*/ 130629 h 3213463"/>
              <a:gd name="connsiteX9" fmla="*/ 2530859 w 3158541"/>
              <a:gd name="connsiteY9" fmla="*/ 244860 h 3213463"/>
              <a:gd name="connsiteX10" fmla="*/ 2789198 w 3158541"/>
              <a:gd name="connsiteY10" fmla="*/ 374376 h 3213463"/>
              <a:gd name="connsiteX11" fmla="*/ 3029055 w 3158541"/>
              <a:gd name="connsiteY11" fmla="*/ 553503 h 3213463"/>
              <a:gd name="connsiteX12" fmla="*/ 2993479 w 3158541"/>
              <a:gd name="connsiteY12" fmla="*/ 729436 h 3213463"/>
              <a:gd name="connsiteX13" fmla="*/ 3089228 w 3158541"/>
              <a:gd name="connsiteY13" fmla="*/ 868820 h 3213463"/>
              <a:gd name="connsiteX14" fmla="*/ 2998343 w 3158541"/>
              <a:gd name="connsiteY14" fmla="*/ 987219 h 3213463"/>
              <a:gd name="connsiteX15" fmla="*/ 2842700 w 3158541"/>
              <a:gd name="connsiteY15" fmla="*/ 996946 h 3213463"/>
              <a:gd name="connsiteX16" fmla="*/ 2755152 w 3158541"/>
              <a:gd name="connsiteY16" fmla="*/ 1055313 h 3213463"/>
              <a:gd name="connsiteX17" fmla="*/ 2599509 w 3158541"/>
              <a:gd name="connsiteY17" fmla="*/ 1055313 h 3213463"/>
              <a:gd name="connsiteX18" fmla="*/ 2443866 w 3158541"/>
              <a:gd name="connsiteY18" fmla="*/ 1094224 h 3213463"/>
              <a:gd name="connsiteX19" fmla="*/ 2268768 w 3158541"/>
              <a:gd name="connsiteY19" fmla="*/ 1094223 h 3213463"/>
              <a:gd name="connsiteX20" fmla="*/ 2127717 w 3158541"/>
              <a:gd name="connsiteY20" fmla="*/ 1176908 h 3213463"/>
              <a:gd name="connsiteX21" fmla="*/ 1969156 w 3158541"/>
              <a:gd name="connsiteY21" fmla="*/ 1196919 h 3213463"/>
              <a:gd name="connsiteX22" fmla="*/ 1831024 w 3158541"/>
              <a:gd name="connsiteY22" fmla="*/ 1619516 h 3213463"/>
              <a:gd name="connsiteX23" fmla="*/ 1544058 w 3158541"/>
              <a:gd name="connsiteY23" fmla="*/ 2071853 h 3213463"/>
              <a:gd name="connsiteX24" fmla="*/ 1519739 w 3158541"/>
              <a:gd name="connsiteY24" fmla="*/ 2198313 h 3213463"/>
              <a:gd name="connsiteX25" fmla="*/ 1510428 w 3158541"/>
              <a:gd name="connsiteY25" fmla="*/ 2258345 h 3213463"/>
              <a:gd name="connsiteX26" fmla="*/ 2189696 w 3158541"/>
              <a:gd name="connsiteY26" fmla="*/ 2186361 h 3213463"/>
              <a:gd name="connsiteX27" fmla="*/ 2985280 w 3158541"/>
              <a:gd name="connsiteY27" fmla="*/ 2413015 h 3213463"/>
              <a:gd name="connsiteX28" fmla="*/ 3076443 w 3158541"/>
              <a:gd name="connsiteY28" fmla="*/ 2850760 h 3213463"/>
              <a:gd name="connsiteX29" fmla="*/ 2586446 w 3158541"/>
              <a:gd name="connsiteY29" fmla="*/ 2873829 h 3213463"/>
              <a:gd name="connsiteX30" fmla="*/ 2233749 w 3158541"/>
              <a:gd name="connsiteY30" fmla="*/ 2873829 h 3213463"/>
              <a:gd name="connsiteX31" fmla="*/ 1841863 w 3158541"/>
              <a:gd name="connsiteY31" fmla="*/ 3043646 h 3213463"/>
              <a:gd name="connsiteX32" fmla="*/ 2325189 w 3158541"/>
              <a:gd name="connsiteY32" fmla="*/ 2495006 h 3213463"/>
              <a:gd name="connsiteX33" fmla="*/ 1345475 w 3158541"/>
              <a:gd name="connsiteY33" fmla="*/ 2547257 h 3213463"/>
              <a:gd name="connsiteX34" fmla="*/ 953589 w 3158541"/>
              <a:gd name="connsiteY34" fmla="*/ 3135086 h 3213463"/>
              <a:gd name="connsiteX35" fmla="*/ 600892 w 3158541"/>
              <a:gd name="connsiteY35" fmla="*/ 3213463 h 3213463"/>
              <a:gd name="connsiteX36" fmla="*/ 418012 w 3158541"/>
              <a:gd name="connsiteY36" fmla="*/ 2782389 h 3213463"/>
              <a:gd name="connsiteX37" fmla="*/ 1123406 w 3158541"/>
              <a:gd name="connsiteY37" fmla="*/ 1685109 h 3213463"/>
              <a:gd name="connsiteX38" fmla="*/ 509452 w 3158541"/>
              <a:gd name="connsiteY38" fmla="*/ 1802675 h 3213463"/>
              <a:gd name="connsiteX39" fmla="*/ 117566 w 3158541"/>
              <a:gd name="connsiteY39" fmla="*/ 1567543 h 3213463"/>
              <a:gd name="connsiteX40" fmla="*/ 156755 w 3158541"/>
              <a:gd name="connsiteY40" fmla="*/ 1306286 h 3213463"/>
              <a:gd name="connsiteX41" fmla="*/ 0 w 3158541"/>
              <a:gd name="connsiteY41" fmla="*/ 1097280 h 3213463"/>
              <a:gd name="connsiteX42" fmla="*/ 135493 w 3158541"/>
              <a:gd name="connsiteY42" fmla="*/ 979437 h 3213463"/>
              <a:gd name="connsiteX0" fmla="*/ 135493 w 3092935"/>
              <a:gd name="connsiteY0" fmla="*/ 979437 h 3213463"/>
              <a:gd name="connsiteX1" fmla="*/ 254865 w 3092935"/>
              <a:gd name="connsiteY1" fmla="*/ 1021960 h 3213463"/>
              <a:gd name="connsiteX2" fmla="*/ 1445114 w 3092935"/>
              <a:gd name="connsiteY2" fmla="*/ 536134 h 3213463"/>
              <a:gd name="connsiteX3" fmla="*/ 1266820 w 3092935"/>
              <a:gd name="connsiteY3" fmla="*/ 238189 h 3213463"/>
              <a:gd name="connsiteX4" fmla="*/ 1149532 w 3092935"/>
              <a:gd name="connsiteY4" fmla="*/ 0 h 3213463"/>
              <a:gd name="connsiteX5" fmla="*/ 1383552 w 3092935"/>
              <a:gd name="connsiteY5" fmla="*/ 87410 h 3213463"/>
              <a:gd name="connsiteX6" fmla="*/ 1799617 w 3092935"/>
              <a:gd name="connsiteY6" fmla="*/ 393415 h 3213463"/>
              <a:gd name="connsiteX7" fmla="*/ 1943309 w 3092935"/>
              <a:gd name="connsiteY7" fmla="*/ 321430 h 3213463"/>
              <a:gd name="connsiteX8" fmla="*/ 1894115 w 3092935"/>
              <a:gd name="connsiteY8" fmla="*/ 130629 h 3213463"/>
              <a:gd name="connsiteX9" fmla="*/ 2530859 w 3092935"/>
              <a:gd name="connsiteY9" fmla="*/ 244860 h 3213463"/>
              <a:gd name="connsiteX10" fmla="*/ 2789198 w 3092935"/>
              <a:gd name="connsiteY10" fmla="*/ 374376 h 3213463"/>
              <a:gd name="connsiteX11" fmla="*/ 3029055 w 3092935"/>
              <a:gd name="connsiteY11" fmla="*/ 553503 h 3213463"/>
              <a:gd name="connsiteX12" fmla="*/ 2993479 w 3092935"/>
              <a:gd name="connsiteY12" fmla="*/ 729436 h 3213463"/>
              <a:gd name="connsiteX13" fmla="*/ 3089228 w 3092935"/>
              <a:gd name="connsiteY13" fmla="*/ 868820 h 3213463"/>
              <a:gd name="connsiteX14" fmla="*/ 2998343 w 3092935"/>
              <a:gd name="connsiteY14" fmla="*/ 987219 h 3213463"/>
              <a:gd name="connsiteX15" fmla="*/ 2842700 w 3092935"/>
              <a:gd name="connsiteY15" fmla="*/ 996946 h 3213463"/>
              <a:gd name="connsiteX16" fmla="*/ 2755152 w 3092935"/>
              <a:gd name="connsiteY16" fmla="*/ 1055313 h 3213463"/>
              <a:gd name="connsiteX17" fmla="*/ 2599509 w 3092935"/>
              <a:gd name="connsiteY17" fmla="*/ 1055313 h 3213463"/>
              <a:gd name="connsiteX18" fmla="*/ 2443866 w 3092935"/>
              <a:gd name="connsiteY18" fmla="*/ 1094224 h 3213463"/>
              <a:gd name="connsiteX19" fmla="*/ 2268768 w 3092935"/>
              <a:gd name="connsiteY19" fmla="*/ 1094223 h 3213463"/>
              <a:gd name="connsiteX20" fmla="*/ 2127717 w 3092935"/>
              <a:gd name="connsiteY20" fmla="*/ 1176908 h 3213463"/>
              <a:gd name="connsiteX21" fmla="*/ 1969156 w 3092935"/>
              <a:gd name="connsiteY21" fmla="*/ 1196919 h 3213463"/>
              <a:gd name="connsiteX22" fmla="*/ 1831024 w 3092935"/>
              <a:gd name="connsiteY22" fmla="*/ 1619516 h 3213463"/>
              <a:gd name="connsiteX23" fmla="*/ 1544058 w 3092935"/>
              <a:gd name="connsiteY23" fmla="*/ 2071853 h 3213463"/>
              <a:gd name="connsiteX24" fmla="*/ 1519739 w 3092935"/>
              <a:gd name="connsiteY24" fmla="*/ 2198313 h 3213463"/>
              <a:gd name="connsiteX25" fmla="*/ 1510428 w 3092935"/>
              <a:gd name="connsiteY25" fmla="*/ 2258345 h 3213463"/>
              <a:gd name="connsiteX26" fmla="*/ 2189696 w 3092935"/>
              <a:gd name="connsiteY26" fmla="*/ 2186361 h 3213463"/>
              <a:gd name="connsiteX27" fmla="*/ 2985280 w 3092935"/>
              <a:gd name="connsiteY27" fmla="*/ 2413015 h 3213463"/>
              <a:gd name="connsiteX28" fmla="*/ 2979166 w 3092935"/>
              <a:gd name="connsiteY28" fmla="*/ 2870215 h 3213463"/>
              <a:gd name="connsiteX29" fmla="*/ 2586446 w 3092935"/>
              <a:gd name="connsiteY29" fmla="*/ 2873829 h 3213463"/>
              <a:gd name="connsiteX30" fmla="*/ 2233749 w 3092935"/>
              <a:gd name="connsiteY30" fmla="*/ 2873829 h 3213463"/>
              <a:gd name="connsiteX31" fmla="*/ 1841863 w 3092935"/>
              <a:gd name="connsiteY31" fmla="*/ 3043646 h 3213463"/>
              <a:gd name="connsiteX32" fmla="*/ 2325189 w 3092935"/>
              <a:gd name="connsiteY32" fmla="*/ 2495006 h 3213463"/>
              <a:gd name="connsiteX33" fmla="*/ 1345475 w 3092935"/>
              <a:gd name="connsiteY33" fmla="*/ 2547257 h 3213463"/>
              <a:gd name="connsiteX34" fmla="*/ 953589 w 3092935"/>
              <a:gd name="connsiteY34" fmla="*/ 3135086 h 3213463"/>
              <a:gd name="connsiteX35" fmla="*/ 600892 w 3092935"/>
              <a:gd name="connsiteY35" fmla="*/ 3213463 h 3213463"/>
              <a:gd name="connsiteX36" fmla="*/ 418012 w 3092935"/>
              <a:gd name="connsiteY36" fmla="*/ 2782389 h 3213463"/>
              <a:gd name="connsiteX37" fmla="*/ 1123406 w 3092935"/>
              <a:gd name="connsiteY37" fmla="*/ 1685109 h 3213463"/>
              <a:gd name="connsiteX38" fmla="*/ 509452 w 3092935"/>
              <a:gd name="connsiteY38" fmla="*/ 1802675 h 3213463"/>
              <a:gd name="connsiteX39" fmla="*/ 117566 w 3092935"/>
              <a:gd name="connsiteY39" fmla="*/ 1567543 h 3213463"/>
              <a:gd name="connsiteX40" fmla="*/ 156755 w 3092935"/>
              <a:gd name="connsiteY40" fmla="*/ 1306286 h 3213463"/>
              <a:gd name="connsiteX41" fmla="*/ 0 w 3092935"/>
              <a:gd name="connsiteY41" fmla="*/ 1097280 h 3213463"/>
              <a:gd name="connsiteX42" fmla="*/ 135493 w 3092935"/>
              <a:gd name="connsiteY42" fmla="*/ 979437 h 3213463"/>
              <a:gd name="connsiteX0" fmla="*/ 135493 w 3102492"/>
              <a:gd name="connsiteY0" fmla="*/ 979437 h 3213463"/>
              <a:gd name="connsiteX1" fmla="*/ 254865 w 3102492"/>
              <a:gd name="connsiteY1" fmla="*/ 1021960 h 3213463"/>
              <a:gd name="connsiteX2" fmla="*/ 1445114 w 3102492"/>
              <a:gd name="connsiteY2" fmla="*/ 536134 h 3213463"/>
              <a:gd name="connsiteX3" fmla="*/ 1266820 w 3102492"/>
              <a:gd name="connsiteY3" fmla="*/ 238189 h 3213463"/>
              <a:gd name="connsiteX4" fmla="*/ 1149532 w 3102492"/>
              <a:gd name="connsiteY4" fmla="*/ 0 h 3213463"/>
              <a:gd name="connsiteX5" fmla="*/ 1383552 w 3102492"/>
              <a:gd name="connsiteY5" fmla="*/ 87410 h 3213463"/>
              <a:gd name="connsiteX6" fmla="*/ 1799617 w 3102492"/>
              <a:gd name="connsiteY6" fmla="*/ 393415 h 3213463"/>
              <a:gd name="connsiteX7" fmla="*/ 1943309 w 3102492"/>
              <a:gd name="connsiteY7" fmla="*/ 321430 h 3213463"/>
              <a:gd name="connsiteX8" fmla="*/ 1894115 w 3102492"/>
              <a:gd name="connsiteY8" fmla="*/ 130629 h 3213463"/>
              <a:gd name="connsiteX9" fmla="*/ 2530859 w 3102492"/>
              <a:gd name="connsiteY9" fmla="*/ 244860 h 3213463"/>
              <a:gd name="connsiteX10" fmla="*/ 2789198 w 3102492"/>
              <a:gd name="connsiteY10" fmla="*/ 374376 h 3213463"/>
              <a:gd name="connsiteX11" fmla="*/ 3029055 w 3102492"/>
              <a:gd name="connsiteY11" fmla="*/ 553503 h 3213463"/>
              <a:gd name="connsiteX12" fmla="*/ 2993479 w 3102492"/>
              <a:gd name="connsiteY12" fmla="*/ 729436 h 3213463"/>
              <a:gd name="connsiteX13" fmla="*/ 3089228 w 3102492"/>
              <a:gd name="connsiteY13" fmla="*/ 868820 h 3213463"/>
              <a:gd name="connsiteX14" fmla="*/ 2998343 w 3102492"/>
              <a:gd name="connsiteY14" fmla="*/ 987219 h 3213463"/>
              <a:gd name="connsiteX15" fmla="*/ 2842700 w 3102492"/>
              <a:gd name="connsiteY15" fmla="*/ 996946 h 3213463"/>
              <a:gd name="connsiteX16" fmla="*/ 2755152 w 3102492"/>
              <a:gd name="connsiteY16" fmla="*/ 1055313 h 3213463"/>
              <a:gd name="connsiteX17" fmla="*/ 2599509 w 3102492"/>
              <a:gd name="connsiteY17" fmla="*/ 1055313 h 3213463"/>
              <a:gd name="connsiteX18" fmla="*/ 2443866 w 3102492"/>
              <a:gd name="connsiteY18" fmla="*/ 1094224 h 3213463"/>
              <a:gd name="connsiteX19" fmla="*/ 2268768 w 3102492"/>
              <a:gd name="connsiteY19" fmla="*/ 1094223 h 3213463"/>
              <a:gd name="connsiteX20" fmla="*/ 2127717 w 3102492"/>
              <a:gd name="connsiteY20" fmla="*/ 1176908 h 3213463"/>
              <a:gd name="connsiteX21" fmla="*/ 1969156 w 3102492"/>
              <a:gd name="connsiteY21" fmla="*/ 1196919 h 3213463"/>
              <a:gd name="connsiteX22" fmla="*/ 1831024 w 3102492"/>
              <a:gd name="connsiteY22" fmla="*/ 1619516 h 3213463"/>
              <a:gd name="connsiteX23" fmla="*/ 1544058 w 3102492"/>
              <a:gd name="connsiteY23" fmla="*/ 2071853 h 3213463"/>
              <a:gd name="connsiteX24" fmla="*/ 1519739 w 3102492"/>
              <a:gd name="connsiteY24" fmla="*/ 2198313 h 3213463"/>
              <a:gd name="connsiteX25" fmla="*/ 1510428 w 3102492"/>
              <a:gd name="connsiteY25" fmla="*/ 2258345 h 3213463"/>
              <a:gd name="connsiteX26" fmla="*/ 2189696 w 3102492"/>
              <a:gd name="connsiteY26" fmla="*/ 2186361 h 3213463"/>
              <a:gd name="connsiteX27" fmla="*/ 2985280 w 3102492"/>
              <a:gd name="connsiteY27" fmla="*/ 2413015 h 3213463"/>
              <a:gd name="connsiteX28" fmla="*/ 2979166 w 3102492"/>
              <a:gd name="connsiteY28" fmla="*/ 2870215 h 3213463"/>
              <a:gd name="connsiteX29" fmla="*/ 2586446 w 3102492"/>
              <a:gd name="connsiteY29" fmla="*/ 2873829 h 3213463"/>
              <a:gd name="connsiteX30" fmla="*/ 2233749 w 3102492"/>
              <a:gd name="connsiteY30" fmla="*/ 2873829 h 3213463"/>
              <a:gd name="connsiteX31" fmla="*/ 1841863 w 3102492"/>
              <a:gd name="connsiteY31" fmla="*/ 3043646 h 3213463"/>
              <a:gd name="connsiteX32" fmla="*/ 2325189 w 3102492"/>
              <a:gd name="connsiteY32" fmla="*/ 2495006 h 3213463"/>
              <a:gd name="connsiteX33" fmla="*/ 1345475 w 3102492"/>
              <a:gd name="connsiteY33" fmla="*/ 2547257 h 3213463"/>
              <a:gd name="connsiteX34" fmla="*/ 953589 w 3102492"/>
              <a:gd name="connsiteY34" fmla="*/ 3135086 h 3213463"/>
              <a:gd name="connsiteX35" fmla="*/ 600892 w 3102492"/>
              <a:gd name="connsiteY35" fmla="*/ 3213463 h 3213463"/>
              <a:gd name="connsiteX36" fmla="*/ 418012 w 3102492"/>
              <a:gd name="connsiteY36" fmla="*/ 2782389 h 3213463"/>
              <a:gd name="connsiteX37" fmla="*/ 1123406 w 3102492"/>
              <a:gd name="connsiteY37" fmla="*/ 1685109 h 3213463"/>
              <a:gd name="connsiteX38" fmla="*/ 509452 w 3102492"/>
              <a:gd name="connsiteY38" fmla="*/ 1802675 h 3213463"/>
              <a:gd name="connsiteX39" fmla="*/ 117566 w 3102492"/>
              <a:gd name="connsiteY39" fmla="*/ 1567543 h 3213463"/>
              <a:gd name="connsiteX40" fmla="*/ 156755 w 3102492"/>
              <a:gd name="connsiteY40" fmla="*/ 1306286 h 3213463"/>
              <a:gd name="connsiteX41" fmla="*/ 0 w 3102492"/>
              <a:gd name="connsiteY41" fmla="*/ 1097280 h 3213463"/>
              <a:gd name="connsiteX42" fmla="*/ 135493 w 3102492"/>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586446 w 3089554"/>
              <a:gd name="connsiteY29" fmla="*/ 2873829 h 3213463"/>
              <a:gd name="connsiteX30" fmla="*/ 2233749 w 3089554"/>
              <a:gd name="connsiteY30" fmla="*/ 2873829 h 3213463"/>
              <a:gd name="connsiteX31" fmla="*/ 1841863 w 3089554"/>
              <a:gd name="connsiteY31" fmla="*/ 3043646 h 3213463"/>
              <a:gd name="connsiteX32" fmla="*/ 2325189 w 3089554"/>
              <a:gd name="connsiteY32" fmla="*/ 2495006 h 3213463"/>
              <a:gd name="connsiteX33" fmla="*/ 1345475 w 3089554"/>
              <a:gd name="connsiteY33" fmla="*/ 2547257 h 3213463"/>
              <a:gd name="connsiteX34" fmla="*/ 953589 w 3089554"/>
              <a:gd name="connsiteY34" fmla="*/ 3135086 h 3213463"/>
              <a:gd name="connsiteX35" fmla="*/ 600892 w 3089554"/>
              <a:gd name="connsiteY35" fmla="*/ 3213463 h 3213463"/>
              <a:gd name="connsiteX36" fmla="*/ 418012 w 3089554"/>
              <a:gd name="connsiteY36" fmla="*/ 2782389 h 3213463"/>
              <a:gd name="connsiteX37" fmla="*/ 1123406 w 3089554"/>
              <a:gd name="connsiteY37" fmla="*/ 1685109 h 3213463"/>
              <a:gd name="connsiteX38" fmla="*/ 509452 w 3089554"/>
              <a:gd name="connsiteY38" fmla="*/ 1802675 h 3213463"/>
              <a:gd name="connsiteX39" fmla="*/ 117566 w 3089554"/>
              <a:gd name="connsiteY39" fmla="*/ 1567543 h 3213463"/>
              <a:gd name="connsiteX40" fmla="*/ 156755 w 3089554"/>
              <a:gd name="connsiteY40" fmla="*/ 1306286 h 3213463"/>
              <a:gd name="connsiteX41" fmla="*/ 0 w 3089554"/>
              <a:gd name="connsiteY41" fmla="*/ 1097280 h 3213463"/>
              <a:gd name="connsiteX42" fmla="*/ 135493 w 3089554"/>
              <a:gd name="connsiteY42" fmla="*/ 979437 h 3213463"/>
              <a:gd name="connsiteX0" fmla="*/ 135493 w 3115161"/>
              <a:gd name="connsiteY0" fmla="*/ 979437 h 3213463"/>
              <a:gd name="connsiteX1" fmla="*/ 254865 w 3115161"/>
              <a:gd name="connsiteY1" fmla="*/ 1021960 h 3213463"/>
              <a:gd name="connsiteX2" fmla="*/ 1445114 w 3115161"/>
              <a:gd name="connsiteY2" fmla="*/ 536134 h 3213463"/>
              <a:gd name="connsiteX3" fmla="*/ 1266820 w 3115161"/>
              <a:gd name="connsiteY3" fmla="*/ 238189 h 3213463"/>
              <a:gd name="connsiteX4" fmla="*/ 1149532 w 3115161"/>
              <a:gd name="connsiteY4" fmla="*/ 0 h 3213463"/>
              <a:gd name="connsiteX5" fmla="*/ 1383552 w 3115161"/>
              <a:gd name="connsiteY5" fmla="*/ 87410 h 3213463"/>
              <a:gd name="connsiteX6" fmla="*/ 1799617 w 3115161"/>
              <a:gd name="connsiteY6" fmla="*/ 393415 h 3213463"/>
              <a:gd name="connsiteX7" fmla="*/ 1943309 w 3115161"/>
              <a:gd name="connsiteY7" fmla="*/ 321430 h 3213463"/>
              <a:gd name="connsiteX8" fmla="*/ 1894115 w 3115161"/>
              <a:gd name="connsiteY8" fmla="*/ 130629 h 3213463"/>
              <a:gd name="connsiteX9" fmla="*/ 2530859 w 3115161"/>
              <a:gd name="connsiteY9" fmla="*/ 244860 h 3213463"/>
              <a:gd name="connsiteX10" fmla="*/ 2789198 w 3115161"/>
              <a:gd name="connsiteY10" fmla="*/ 374376 h 3213463"/>
              <a:gd name="connsiteX11" fmla="*/ 3029055 w 3115161"/>
              <a:gd name="connsiteY11" fmla="*/ 553503 h 3213463"/>
              <a:gd name="connsiteX12" fmla="*/ 2993479 w 3115161"/>
              <a:gd name="connsiteY12" fmla="*/ 729436 h 3213463"/>
              <a:gd name="connsiteX13" fmla="*/ 3089228 w 3115161"/>
              <a:gd name="connsiteY13" fmla="*/ 868820 h 3213463"/>
              <a:gd name="connsiteX14" fmla="*/ 2998343 w 3115161"/>
              <a:gd name="connsiteY14" fmla="*/ 987219 h 3213463"/>
              <a:gd name="connsiteX15" fmla="*/ 2842700 w 3115161"/>
              <a:gd name="connsiteY15" fmla="*/ 996946 h 3213463"/>
              <a:gd name="connsiteX16" fmla="*/ 2755152 w 3115161"/>
              <a:gd name="connsiteY16" fmla="*/ 1055313 h 3213463"/>
              <a:gd name="connsiteX17" fmla="*/ 2599509 w 3115161"/>
              <a:gd name="connsiteY17" fmla="*/ 1055313 h 3213463"/>
              <a:gd name="connsiteX18" fmla="*/ 2443866 w 3115161"/>
              <a:gd name="connsiteY18" fmla="*/ 1094224 h 3213463"/>
              <a:gd name="connsiteX19" fmla="*/ 2268768 w 3115161"/>
              <a:gd name="connsiteY19" fmla="*/ 1094223 h 3213463"/>
              <a:gd name="connsiteX20" fmla="*/ 2127717 w 3115161"/>
              <a:gd name="connsiteY20" fmla="*/ 1176908 h 3213463"/>
              <a:gd name="connsiteX21" fmla="*/ 1969156 w 3115161"/>
              <a:gd name="connsiteY21" fmla="*/ 1196919 h 3213463"/>
              <a:gd name="connsiteX22" fmla="*/ 1831024 w 3115161"/>
              <a:gd name="connsiteY22" fmla="*/ 1619516 h 3213463"/>
              <a:gd name="connsiteX23" fmla="*/ 1544058 w 3115161"/>
              <a:gd name="connsiteY23" fmla="*/ 2071853 h 3213463"/>
              <a:gd name="connsiteX24" fmla="*/ 1519739 w 3115161"/>
              <a:gd name="connsiteY24" fmla="*/ 2198313 h 3213463"/>
              <a:gd name="connsiteX25" fmla="*/ 1510428 w 3115161"/>
              <a:gd name="connsiteY25" fmla="*/ 2258345 h 3213463"/>
              <a:gd name="connsiteX26" fmla="*/ 2189696 w 3115161"/>
              <a:gd name="connsiteY26" fmla="*/ 2186361 h 3213463"/>
              <a:gd name="connsiteX27" fmla="*/ 2912323 w 3115161"/>
              <a:gd name="connsiteY27" fmla="*/ 2437334 h 3213463"/>
              <a:gd name="connsiteX28" fmla="*/ 2979166 w 3115161"/>
              <a:gd name="connsiteY28" fmla="*/ 2870215 h 3213463"/>
              <a:gd name="connsiteX29" fmla="*/ 2586446 w 3115161"/>
              <a:gd name="connsiteY29" fmla="*/ 2873829 h 3213463"/>
              <a:gd name="connsiteX30" fmla="*/ 2233749 w 3115161"/>
              <a:gd name="connsiteY30" fmla="*/ 2873829 h 3213463"/>
              <a:gd name="connsiteX31" fmla="*/ 1841863 w 3115161"/>
              <a:gd name="connsiteY31" fmla="*/ 3043646 h 3213463"/>
              <a:gd name="connsiteX32" fmla="*/ 2325189 w 3115161"/>
              <a:gd name="connsiteY32" fmla="*/ 2495006 h 3213463"/>
              <a:gd name="connsiteX33" fmla="*/ 1345475 w 3115161"/>
              <a:gd name="connsiteY33" fmla="*/ 2547257 h 3213463"/>
              <a:gd name="connsiteX34" fmla="*/ 953589 w 3115161"/>
              <a:gd name="connsiteY34" fmla="*/ 3135086 h 3213463"/>
              <a:gd name="connsiteX35" fmla="*/ 600892 w 3115161"/>
              <a:gd name="connsiteY35" fmla="*/ 3213463 h 3213463"/>
              <a:gd name="connsiteX36" fmla="*/ 418012 w 3115161"/>
              <a:gd name="connsiteY36" fmla="*/ 2782389 h 3213463"/>
              <a:gd name="connsiteX37" fmla="*/ 1123406 w 3115161"/>
              <a:gd name="connsiteY37" fmla="*/ 1685109 h 3213463"/>
              <a:gd name="connsiteX38" fmla="*/ 509452 w 3115161"/>
              <a:gd name="connsiteY38" fmla="*/ 1802675 h 3213463"/>
              <a:gd name="connsiteX39" fmla="*/ 117566 w 3115161"/>
              <a:gd name="connsiteY39" fmla="*/ 1567543 h 3213463"/>
              <a:gd name="connsiteX40" fmla="*/ 156755 w 3115161"/>
              <a:gd name="connsiteY40" fmla="*/ 1306286 h 3213463"/>
              <a:gd name="connsiteX41" fmla="*/ 0 w 3115161"/>
              <a:gd name="connsiteY41" fmla="*/ 1097280 h 3213463"/>
              <a:gd name="connsiteX42" fmla="*/ 135493 w 3115161"/>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586446 w 3089554"/>
              <a:gd name="connsiteY29" fmla="*/ 2830054 h 3213463"/>
              <a:gd name="connsiteX30" fmla="*/ 2233749 w 3089554"/>
              <a:gd name="connsiteY30" fmla="*/ 2873829 h 3213463"/>
              <a:gd name="connsiteX31" fmla="*/ 1841863 w 3089554"/>
              <a:gd name="connsiteY31" fmla="*/ 3043646 h 3213463"/>
              <a:gd name="connsiteX32" fmla="*/ 2325189 w 3089554"/>
              <a:gd name="connsiteY32" fmla="*/ 2495006 h 3213463"/>
              <a:gd name="connsiteX33" fmla="*/ 1345475 w 3089554"/>
              <a:gd name="connsiteY33" fmla="*/ 2547257 h 3213463"/>
              <a:gd name="connsiteX34" fmla="*/ 953589 w 3089554"/>
              <a:gd name="connsiteY34" fmla="*/ 3135086 h 3213463"/>
              <a:gd name="connsiteX35" fmla="*/ 600892 w 3089554"/>
              <a:gd name="connsiteY35" fmla="*/ 3213463 h 3213463"/>
              <a:gd name="connsiteX36" fmla="*/ 418012 w 3089554"/>
              <a:gd name="connsiteY36" fmla="*/ 2782389 h 3213463"/>
              <a:gd name="connsiteX37" fmla="*/ 1123406 w 3089554"/>
              <a:gd name="connsiteY37" fmla="*/ 1685109 h 3213463"/>
              <a:gd name="connsiteX38" fmla="*/ 509452 w 3089554"/>
              <a:gd name="connsiteY38" fmla="*/ 1802675 h 3213463"/>
              <a:gd name="connsiteX39" fmla="*/ 117566 w 3089554"/>
              <a:gd name="connsiteY39" fmla="*/ 1567543 h 3213463"/>
              <a:gd name="connsiteX40" fmla="*/ 156755 w 3089554"/>
              <a:gd name="connsiteY40" fmla="*/ 1306286 h 3213463"/>
              <a:gd name="connsiteX41" fmla="*/ 0 w 3089554"/>
              <a:gd name="connsiteY41" fmla="*/ 1097280 h 3213463"/>
              <a:gd name="connsiteX42" fmla="*/ 135493 w 3089554"/>
              <a:gd name="connsiteY42" fmla="*/ 979437 h 3213463"/>
              <a:gd name="connsiteX0" fmla="*/ 135493 w 3110854"/>
              <a:gd name="connsiteY0" fmla="*/ 979437 h 3213463"/>
              <a:gd name="connsiteX1" fmla="*/ 254865 w 3110854"/>
              <a:gd name="connsiteY1" fmla="*/ 1021960 h 3213463"/>
              <a:gd name="connsiteX2" fmla="*/ 1445114 w 3110854"/>
              <a:gd name="connsiteY2" fmla="*/ 536134 h 3213463"/>
              <a:gd name="connsiteX3" fmla="*/ 1266820 w 3110854"/>
              <a:gd name="connsiteY3" fmla="*/ 238189 h 3213463"/>
              <a:gd name="connsiteX4" fmla="*/ 1149532 w 3110854"/>
              <a:gd name="connsiteY4" fmla="*/ 0 h 3213463"/>
              <a:gd name="connsiteX5" fmla="*/ 1383552 w 3110854"/>
              <a:gd name="connsiteY5" fmla="*/ 87410 h 3213463"/>
              <a:gd name="connsiteX6" fmla="*/ 1799617 w 3110854"/>
              <a:gd name="connsiteY6" fmla="*/ 393415 h 3213463"/>
              <a:gd name="connsiteX7" fmla="*/ 1943309 w 3110854"/>
              <a:gd name="connsiteY7" fmla="*/ 321430 h 3213463"/>
              <a:gd name="connsiteX8" fmla="*/ 1894115 w 3110854"/>
              <a:gd name="connsiteY8" fmla="*/ 130629 h 3213463"/>
              <a:gd name="connsiteX9" fmla="*/ 2530859 w 3110854"/>
              <a:gd name="connsiteY9" fmla="*/ 244860 h 3213463"/>
              <a:gd name="connsiteX10" fmla="*/ 2789198 w 3110854"/>
              <a:gd name="connsiteY10" fmla="*/ 374376 h 3213463"/>
              <a:gd name="connsiteX11" fmla="*/ 3029055 w 3110854"/>
              <a:gd name="connsiteY11" fmla="*/ 553503 h 3213463"/>
              <a:gd name="connsiteX12" fmla="*/ 2993479 w 3110854"/>
              <a:gd name="connsiteY12" fmla="*/ 729436 h 3213463"/>
              <a:gd name="connsiteX13" fmla="*/ 3089228 w 3110854"/>
              <a:gd name="connsiteY13" fmla="*/ 868820 h 3213463"/>
              <a:gd name="connsiteX14" fmla="*/ 2998343 w 3110854"/>
              <a:gd name="connsiteY14" fmla="*/ 987219 h 3213463"/>
              <a:gd name="connsiteX15" fmla="*/ 2842700 w 3110854"/>
              <a:gd name="connsiteY15" fmla="*/ 996946 h 3213463"/>
              <a:gd name="connsiteX16" fmla="*/ 2755152 w 3110854"/>
              <a:gd name="connsiteY16" fmla="*/ 1055313 h 3213463"/>
              <a:gd name="connsiteX17" fmla="*/ 2599509 w 3110854"/>
              <a:gd name="connsiteY17" fmla="*/ 1055313 h 3213463"/>
              <a:gd name="connsiteX18" fmla="*/ 2443866 w 3110854"/>
              <a:gd name="connsiteY18" fmla="*/ 1094224 h 3213463"/>
              <a:gd name="connsiteX19" fmla="*/ 2268768 w 3110854"/>
              <a:gd name="connsiteY19" fmla="*/ 1094223 h 3213463"/>
              <a:gd name="connsiteX20" fmla="*/ 2127717 w 3110854"/>
              <a:gd name="connsiteY20" fmla="*/ 1176908 h 3213463"/>
              <a:gd name="connsiteX21" fmla="*/ 1969156 w 3110854"/>
              <a:gd name="connsiteY21" fmla="*/ 1196919 h 3213463"/>
              <a:gd name="connsiteX22" fmla="*/ 1831024 w 3110854"/>
              <a:gd name="connsiteY22" fmla="*/ 1619516 h 3213463"/>
              <a:gd name="connsiteX23" fmla="*/ 1544058 w 3110854"/>
              <a:gd name="connsiteY23" fmla="*/ 2071853 h 3213463"/>
              <a:gd name="connsiteX24" fmla="*/ 1519739 w 3110854"/>
              <a:gd name="connsiteY24" fmla="*/ 2198313 h 3213463"/>
              <a:gd name="connsiteX25" fmla="*/ 1510428 w 3110854"/>
              <a:gd name="connsiteY25" fmla="*/ 2258345 h 3213463"/>
              <a:gd name="connsiteX26" fmla="*/ 2189696 w 3110854"/>
              <a:gd name="connsiteY26" fmla="*/ 2186361 h 3213463"/>
              <a:gd name="connsiteX27" fmla="*/ 2912323 w 3110854"/>
              <a:gd name="connsiteY27" fmla="*/ 2437334 h 3213463"/>
              <a:gd name="connsiteX28" fmla="*/ 2979166 w 3110854"/>
              <a:gd name="connsiteY28" fmla="*/ 2870215 h 3213463"/>
              <a:gd name="connsiteX29" fmla="*/ 2586446 w 3110854"/>
              <a:gd name="connsiteY29" fmla="*/ 2830054 h 3213463"/>
              <a:gd name="connsiteX30" fmla="*/ 2233749 w 3110854"/>
              <a:gd name="connsiteY30" fmla="*/ 2873829 h 3213463"/>
              <a:gd name="connsiteX31" fmla="*/ 1841863 w 3110854"/>
              <a:gd name="connsiteY31" fmla="*/ 3043646 h 3213463"/>
              <a:gd name="connsiteX32" fmla="*/ 2325189 w 3110854"/>
              <a:gd name="connsiteY32" fmla="*/ 2495006 h 3213463"/>
              <a:gd name="connsiteX33" fmla="*/ 1345475 w 3110854"/>
              <a:gd name="connsiteY33" fmla="*/ 2547257 h 3213463"/>
              <a:gd name="connsiteX34" fmla="*/ 953589 w 3110854"/>
              <a:gd name="connsiteY34" fmla="*/ 3135086 h 3213463"/>
              <a:gd name="connsiteX35" fmla="*/ 600892 w 3110854"/>
              <a:gd name="connsiteY35" fmla="*/ 3213463 h 3213463"/>
              <a:gd name="connsiteX36" fmla="*/ 418012 w 3110854"/>
              <a:gd name="connsiteY36" fmla="*/ 2782389 h 3213463"/>
              <a:gd name="connsiteX37" fmla="*/ 1123406 w 3110854"/>
              <a:gd name="connsiteY37" fmla="*/ 1685109 h 3213463"/>
              <a:gd name="connsiteX38" fmla="*/ 509452 w 3110854"/>
              <a:gd name="connsiteY38" fmla="*/ 1802675 h 3213463"/>
              <a:gd name="connsiteX39" fmla="*/ 117566 w 3110854"/>
              <a:gd name="connsiteY39" fmla="*/ 1567543 h 3213463"/>
              <a:gd name="connsiteX40" fmla="*/ 156755 w 3110854"/>
              <a:gd name="connsiteY40" fmla="*/ 1306286 h 3213463"/>
              <a:gd name="connsiteX41" fmla="*/ 0 w 3110854"/>
              <a:gd name="connsiteY41" fmla="*/ 1097280 h 3213463"/>
              <a:gd name="connsiteX42" fmla="*/ 135493 w 3110854"/>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562126 w 3089554"/>
              <a:gd name="connsiteY29" fmla="*/ 2883556 h 3213463"/>
              <a:gd name="connsiteX30" fmla="*/ 2233749 w 3089554"/>
              <a:gd name="connsiteY30" fmla="*/ 2873829 h 3213463"/>
              <a:gd name="connsiteX31" fmla="*/ 1841863 w 3089554"/>
              <a:gd name="connsiteY31" fmla="*/ 3043646 h 3213463"/>
              <a:gd name="connsiteX32" fmla="*/ 2325189 w 3089554"/>
              <a:gd name="connsiteY32" fmla="*/ 2495006 h 3213463"/>
              <a:gd name="connsiteX33" fmla="*/ 1345475 w 3089554"/>
              <a:gd name="connsiteY33" fmla="*/ 2547257 h 3213463"/>
              <a:gd name="connsiteX34" fmla="*/ 953589 w 3089554"/>
              <a:gd name="connsiteY34" fmla="*/ 3135086 h 3213463"/>
              <a:gd name="connsiteX35" fmla="*/ 600892 w 3089554"/>
              <a:gd name="connsiteY35" fmla="*/ 3213463 h 3213463"/>
              <a:gd name="connsiteX36" fmla="*/ 418012 w 3089554"/>
              <a:gd name="connsiteY36" fmla="*/ 2782389 h 3213463"/>
              <a:gd name="connsiteX37" fmla="*/ 1123406 w 3089554"/>
              <a:gd name="connsiteY37" fmla="*/ 1685109 h 3213463"/>
              <a:gd name="connsiteX38" fmla="*/ 509452 w 3089554"/>
              <a:gd name="connsiteY38" fmla="*/ 1802675 h 3213463"/>
              <a:gd name="connsiteX39" fmla="*/ 117566 w 3089554"/>
              <a:gd name="connsiteY39" fmla="*/ 1567543 h 3213463"/>
              <a:gd name="connsiteX40" fmla="*/ 156755 w 3089554"/>
              <a:gd name="connsiteY40" fmla="*/ 1306286 h 3213463"/>
              <a:gd name="connsiteX41" fmla="*/ 0 w 3089554"/>
              <a:gd name="connsiteY41" fmla="*/ 1097280 h 3213463"/>
              <a:gd name="connsiteX42" fmla="*/ 135493 w 3089554"/>
              <a:gd name="connsiteY42"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562126 w 3089554"/>
              <a:gd name="connsiteY29" fmla="*/ 2883556 h 3213463"/>
              <a:gd name="connsiteX30" fmla="*/ 2701648 w 3089554"/>
              <a:gd name="connsiteY30" fmla="*/ 2898704 h 3213463"/>
              <a:gd name="connsiteX31" fmla="*/ 2233749 w 3089554"/>
              <a:gd name="connsiteY31" fmla="*/ 2873829 h 3213463"/>
              <a:gd name="connsiteX32" fmla="*/ 1841863 w 3089554"/>
              <a:gd name="connsiteY32" fmla="*/ 3043646 h 3213463"/>
              <a:gd name="connsiteX33" fmla="*/ 2325189 w 3089554"/>
              <a:gd name="connsiteY33" fmla="*/ 2495006 h 3213463"/>
              <a:gd name="connsiteX34" fmla="*/ 1345475 w 3089554"/>
              <a:gd name="connsiteY34" fmla="*/ 2547257 h 3213463"/>
              <a:gd name="connsiteX35" fmla="*/ 953589 w 3089554"/>
              <a:gd name="connsiteY35" fmla="*/ 3135086 h 3213463"/>
              <a:gd name="connsiteX36" fmla="*/ 600892 w 3089554"/>
              <a:gd name="connsiteY36" fmla="*/ 3213463 h 3213463"/>
              <a:gd name="connsiteX37" fmla="*/ 418012 w 3089554"/>
              <a:gd name="connsiteY37" fmla="*/ 2782389 h 3213463"/>
              <a:gd name="connsiteX38" fmla="*/ 1123406 w 3089554"/>
              <a:gd name="connsiteY38" fmla="*/ 1685109 h 3213463"/>
              <a:gd name="connsiteX39" fmla="*/ 509452 w 3089554"/>
              <a:gd name="connsiteY39" fmla="*/ 1802675 h 3213463"/>
              <a:gd name="connsiteX40" fmla="*/ 117566 w 3089554"/>
              <a:gd name="connsiteY40" fmla="*/ 1567543 h 3213463"/>
              <a:gd name="connsiteX41" fmla="*/ 156755 w 3089554"/>
              <a:gd name="connsiteY41" fmla="*/ 1306286 h 3213463"/>
              <a:gd name="connsiteX42" fmla="*/ 0 w 3089554"/>
              <a:gd name="connsiteY42" fmla="*/ 1097280 h 3213463"/>
              <a:gd name="connsiteX43" fmla="*/ 135493 w 3089554"/>
              <a:gd name="connsiteY43"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562126 w 3089554"/>
              <a:gd name="connsiteY29" fmla="*/ 2883556 h 3213463"/>
              <a:gd name="connsiteX30" fmla="*/ 2409818 w 3089554"/>
              <a:gd name="connsiteY30" fmla="*/ 2884112 h 3213463"/>
              <a:gd name="connsiteX31" fmla="*/ 2233749 w 3089554"/>
              <a:gd name="connsiteY31" fmla="*/ 2873829 h 3213463"/>
              <a:gd name="connsiteX32" fmla="*/ 1841863 w 3089554"/>
              <a:gd name="connsiteY32" fmla="*/ 3043646 h 3213463"/>
              <a:gd name="connsiteX33" fmla="*/ 2325189 w 3089554"/>
              <a:gd name="connsiteY33" fmla="*/ 2495006 h 3213463"/>
              <a:gd name="connsiteX34" fmla="*/ 1345475 w 3089554"/>
              <a:gd name="connsiteY34" fmla="*/ 2547257 h 3213463"/>
              <a:gd name="connsiteX35" fmla="*/ 953589 w 3089554"/>
              <a:gd name="connsiteY35" fmla="*/ 3135086 h 3213463"/>
              <a:gd name="connsiteX36" fmla="*/ 600892 w 3089554"/>
              <a:gd name="connsiteY36" fmla="*/ 3213463 h 3213463"/>
              <a:gd name="connsiteX37" fmla="*/ 418012 w 3089554"/>
              <a:gd name="connsiteY37" fmla="*/ 2782389 h 3213463"/>
              <a:gd name="connsiteX38" fmla="*/ 1123406 w 3089554"/>
              <a:gd name="connsiteY38" fmla="*/ 1685109 h 3213463"/>
              <a:gd name="connsiteX39" fmla="*/ 509452 w 3089554"/>
              <a:gd name="connsiteY39" fmla="*/ 1802675 h 3213463"/>
              <a:gd name="connsiteX40" fmla="*/ 117566 w 3089554"/>
              <a:gd name="connsiteY40" fmla="*/ 1567543 h 3213463"/>
              <a:gd name="connsiteX41" fmla="*/ 156755 w 3089554"/>
              <a:gd name="connsiteY41" fmla="*/ 1306286 h 3213463"/>
              <a:gd name="connsiteX42" fmla="*/ 0 w 3089554"/>
              <a:gd name="connsiteY42" fmla="*/ 1097280 h 3213463"/>
              <a:gd name="connsiteX43" fmla="*/ 135493 w 3089554"/>
              <a:gd name="connsiteY43"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711376 w 3089554"/>
              <a:gd name="connsiteY29" fmla="*/ 2898704 h 3213463"/>
              <a:gd name="connsiteX30" fmla="*/ 2562126 w 3089554"/>
              <a:gd name="connsiteY30" fmla="*/ 2883556 h 3213463"/>
              <a:gd name="connsiteX31" fmla="*/ 2409818 w 3089554"/>
              <a:gd name="connsiteY31" fmla="*/ 2884112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711376 w 3089554"/>
              <a:gd name="connsiteY29" fmla="*/ 2850066 h 3213463"/>
              <a:gd name="connsiteX30" fmla="*/ 2562126 w 3089554"/>
              <a:gd name="connsiteY30" fmla="*/ 2883556 h 3213463"/>
              <a:gd name="connsiteX31" fmla="*/ 2409818 w 3089554"/>
              <a:gd name="connsiteY31" fmla="*/ 2884112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2979166 w 3089554"/>
              <a:gd name="connsiteY28" fmla="*/ 2870215 h 3213463"/>
              <a:gd name="connsiteX29" fmla="*/ 2706512 w 3089554"/>
              <a:gd name="connsiteY29" fmla="*/ 2806291 h 3213463"/>
              <a:gd name="connsiteX30" fmla="*/ 2562126 w 3089554"/>
              <a:gd name="connsiteY30" fmla="*/ 2883556 h 3213463"/>
              <a:gd name="connsiteX31" fmla="*/ 2409818 w 3089554"/>
              <a:gd name="connsiteY31" fmla="*/ 2884112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06512 w 3089554"/>
              <a:gd name="connsiteY29" fmla="*/ 2806291 h 3213463"/>
              <a:gd name="connsiteX30" fmla="*/ 2562126 w 3089554"/>
              <a:gd name="connsiteY30" fmla="*/ 2883556 h 3213463"/>
              <a:gd name="connsiteX31" fmla="*/ 2409818 w 3089554"/>
              <a:gd name="connsiteY31" fmla="*/ 2884112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94168"/>
              <a:gd name="connsiteY0" fmla="*/ 979437 h 3213463"/>
              <a:gd name="connsiteX1" fmla="*/ 254865 w 3094168"/>
              <a:gd name="connsiteY1" fmla="*/ 1021960 h 3213463"/>
              <a:gd name="connsiteX2" fmla="*/ 1445114 w 3094168"/>
              <a:gd name="connsiteY2" fmla="*/ 536134 h 3213463"/>
              <a:gd name="connsiteX3" fmla="*/ 1266820 w 3094168"/>
              <a:gd name="connsiteY3" fmla="*/ 238189 h 3213463"/>
              <a:gd name="connsiteX4" fmla="*/ 1149532 w 3094168"/>
              <a:gd name="connsiteY4" fmla="*/ 0 h 3213463"/>
              <a:gd name="connsiteX5" fmla="*/ 1383552 w 3094168"/>
              <a:gd name="connsiteY5" fmla="*/ 87410 h 3213463"/>
              <a:gd name="connsiteX6" fmla="*/ 1799617 w 3094168"/>
              <a:gd name="connsiteY6" fmla="*/ 393415 h 3213463"/>
              <a:gd name="connsiteX7" fmla="*/ 1943309 w 3094168"/>
              <a:gd name="connsiteY7" fmla="*/ 321430 h 3213463"/>
              <a:gd name="connsiteX8" fmla="*/ 1894115 w 3094168"/>
              <a:gd name="connsiteY8" fmla="*/ 130629 h 3213463"/>
              <a:gd name="connsiteX9" fmla="*/ 2530859 w 3094168"/>
              <a:gd name="connsiteY9" fmla="*/ 244860 h 3213463"/>
              <a:gd name="connsiteX10" fmla="*/ 2789198 w 3094168"/>
              <a:gd name="connsiteY10" fmla="*/ 374376 h 3213463"/>
              <a:gd name="connsiteX11" fmla="*/ 3029055 w 3094168"/>
              <a:gd name="connsiteY11" fmla="*/ 553503 h 3213463"/>
              <a:gd name="connsiteX12" fmla="*/ 2993479 w 3094168"/>
              <a:gd name="connsiteY12" fmla="*/ 729436 h 3213463"/>
              <a:gd name="connsiteX13" fmla="*/ 3089228 w 3094168"/>
              <a:gd name="connsiteY13" fmla="*/ 868820 h 3213463"/>
              <a:gd name="connsiteX14" fmla="*/ 2998343 w 3094168"/>
              <a:gd name="connsiteY14" fmla="*/ 987219 h 3213463"/>
              <a:gd name="connsiteX15" fmla="*/ 2842700 w 3094168"/>
              <a:gd name="connsiteY15" fmla="*/ 996946 h 3213463"/>
              <a:gd name="connsiteX16" fmla="*/ 2755152 w 3094168"/>
              <a:gd name="connsiteY16" fmla="*/ 1055313 h 3213463"/>
              <a:gd name="connsiteX17" fmla="*/ 2599509 w 3094168"/>
              <a:gd name="connsiteY17" fmla="*/ 1055313 h 3213463"/>
              <a:gd name="connsiteX18" fmla="*/ 2443866 w 3094168"/>
              <a:gd name="connsiteY18" fmla="*/ 1094224 h 3213463"/>
              <a:gd name="connsiteX19" fmla="*/ 2268768 w 3094168"/>
              <a:gd name="connsiteY19" fmla="*/ 1094223 h 3213463"/>
              <a:gd name="connsiteX20" fmla="*/ 2127717 w 3094168"/>
              <a:gd name="connsiteY20" fmla="*/ 1176908 h 3213463"/>
              <a:gd name="connsiteX21" fmla="*/ 1969156 w 3094168"/>
              <a:gd name="connsiteY21" fmla="*/ 1196919 h 3213463"/>
              <a:gd name="connsiteX22" fmla="*/ 1831024 w 3094168"/>
              <a:gd name="connsiteY22" fmla="*/ 1619516 h 3213463"/>
              <a:gd name="connsiteX23" fmla="*/ 1544058 w 3094168"/>
              <a:gd name="connsiteY23" fmla="*/ 2071853 h 3213463"/>
              <a:gd name="connsiteX24" fmla="*/ 1519739 w 3094168"/>
              <a:gd name="connsiteY24" fmla="*/ 2198313 h 3213463"/>
              <a:gd name="connsiteX25" fmla="*/ 1510428 w 3094168"/>
              <a:gd name="connsiteY25" fmla="*/ 2258345 h 3213463"/>
              <a:gd name="connsiteX26" fmla="*/ 2189696 w 3094168"/>
              <a:gd name="connsiteY26" fmla="*/ 2186361 h 3213463"/>
              <a:gd name="connsiteX27" fmla="*/ 2912323 w 3094168"/>
              <a:gd name="connsiteY27" fmla="*/ 2437334 h 3213463"/>
              <a:gd name="connsiteX28" fmla="*/ 3071579 w 3094168"/>
              <a:gd name="connsiteY28" fmla="*/ 2841032 h 3213463"/>
              <a:gd name="connsiteX29" fmla="*/ 2706512 w 3094168"/>
              <a:gd name="connsiteY29" fmla="*/ 2806291 h 3213463"/>
              <a:gd name="connsiteX30" fmla="*/ 2562126 w 3094168"/>
              <a:gd name="connsiteY30" fmla="*/ 2883556 h 3213463"/>
              <a:gd name="connsiteX31" fmla="*/ 2409818 w 3094168"/>
              <a:gd name="connsiteY31" fmla="*/ 2884112 h 3213463"/>
              <a:gd name="connsiteX32" fmla="*/ 2233749 w 3094168"/>
              <a:gd name="connsiteY32" fmla="*/ 2873829 h 3213463"/>
              <a:gd name="connsiteX33" fmla="*/ 1841863 w 3094168"/>
              <a:gd name="connsiteY33" fmla="*/ 3043646 h 3213463"/>
              <a:gd name="connsiteX34" fmla="*/ 2325189 w 3094168"/>
              <a:gd name="connsiteY34" fmla="*/ 2495006 h 3213463"/>
              <a:gd name="connsiteX35" fmla="*/ 1345475 w 3094168"/>
              <a:gd name="connsiteY35" fmla="*/ 2547257 h 3213463"/>
              <a:gd name="connsiteX36" fmla="*/ 953589 w 3094168"/>
              <a:gd name="connsiteY36" fmla="*/ 3135086 h 3213463"/>
              <a:gd name="connsiteX37" fmla="*/ 600892 w 3094168"/>
              <a:gd name="connsiteY37" fmla="*/ 3213463 h 3213463"/>
              <a:gd name="connsiteX38" fmla="*/ 418012 w 3094168"/>
              <a:gd name="connsiteY38" fmla="*/ 2782389 h 3213463"/>
              <a:gd name="connsiteX39" fmla="*/ 1123406 w 3094168"/>
              <a:gd name="connsiteY39" fmla="*/ 1685109 h 3213463"/>
              <a:gd name="connsiteX40" fmla="*/ 509452 w 3094168"/>
              <a:gd name="connsiteY40" fmla="*/ 1802675 h 3213463"/>
              <a:gd name="connsiteX41" fmla="*/ 117566 w 3094168"/>
              <a:gd name="connsiteY41" fmla="*/ 1567543 h 3213463"/>
              <a:gd name="connsiteX42" fmla="*/ 156755 w 3094168"/>
              <a:gd name="connsiteY42" fmla="*/ 1306286 h 3213463"/>
              <a:gd name="connsiteX43" fmla="*/ 0 w 3094168"/>
              <a:gd name="connsiteY43" fmla="*/ 1097280 h 3213463"/>
              <a:gd name="connsiteX44" fmla="*/ 135493 w 3094168"/>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84112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4955 w 3089554"/>
              <a:gd name="connsiteY31" fmla="*/ 2811154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29274 w 3089554"/>
              <a:gd name="connsiteY31" fmla="*/ 2830609 h 3213463"/>
              <a:gd name="connsiteX32" fmla="*/ 2233749 w 3089554"/>
              <a:gd name="connsiteY32" fmla="*/ 2873829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29274 w 3089554"/>
              <a:gd name="connsiteY31" fmla="*/ 2830609 h 3213463"/>
              <a:gd name="connsiteX32" fmla="*/ 2272660 w 3089554"/>
              <a:gd name="connsiteY32" fmla="*/ 2917604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29274 w 3089554"/>
              <a:gd name="connsiteY31" fmla="*/ 2830609 h 3213463"/>
              <a:gd name="connsiteX32" fmla="*/ 2272660 w 3089554"/>
              <a:gd name="connsiteY32" fmla="*/ 2917604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29274 w 3089554"/>
              <a:gd name="connsiteY31" fmla="*/ 2830609 h 3213463"/>
              <a:gd name="connsiteX32" fmla="*/ 2272660 w 3089554"/>
              <a:gd name="connsiteY32" fmla="*/ 2917604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72660 w 3089554"/>
              <a:gd name="connsiteY32" fmla="*/ 2917604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72660 w 3089554"/>
              <a:gd name="connsiteY32" fmla="*/ 2917604 h 3213463"/>
              <a:gd name="connsiteX33" fmla="*/ 1841863 w 3089554"/>
              <a:gd name="connsiteY33" fmla="*/ 304364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72660 w 3089554"/>
              <a:gd name="connsiteY32" fmla="*/ 2917604 h 3213463"/>
              <a:gd name="connsiteX33" fmla="*/ 1978050 w 3089554"/>
              <a:gd name="connsiteY33" fmla="*/ 2853956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72660 w 3089554"/>
              <a:gd name="connsiteY32" fmla="*/ 2917604 h 3213463"/>
              <a:gd name="connsiteX33" fmla="*/ 1832135 w 3089554"/>
              <a:gd name="connsiteY33" fmla="*/ 3067965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43477 w 3089554"/>
              <a:gd name="connsiteY32" fmla="*/ 2820327 h 3213463"/>
              <a:gd name="connsiteX33" fmla="*/ 1832135 w 3089554"/>
              <a:gd name="connsiteY33" fmla="*/ 3067965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1832135 w 3089554"/>
              <a:gd name="connsiteY33" fmla="*/ 3067965 h 3213463"/>
              <a:gd name="connsiteX34" fmla="*/ 2325189 w 3089554"/>
              <a:gd name="connsiteY34" fmla="*/ 2495006 h 3213463"/>
              <a:gd name="connsiteX35" fmla="*/ 1345475 w 3089554"/>
              <a:gd name="connsiteY35" fmla="*/ 2547257 h 3213463"/>
              <a:gd name="connsiteX36" fmla="*/ 953589 w 3089554"/>
              <a:gd name="connsiteY36" fmla="*/ 3135086 h 3213463"/>
              <a:gd name="connsiteX37" fmla="*/ 600892 w 3089554"/>
              <a:gd name="connsiteY37" fmla="*/ 3213463 h 3213463"/>
              <a:gd name="connsiteX38" fmla="*/ 418012 w 3089554"/>
              <a:gd name="connsiteY38" fmla="*/ 2782389 h 3213463"/>
              <a:gd name="connsiteX39" fmla="*/ 1123406 w 3089554"/>
              <a:gd name="connsiteY39" fmla="*/ 1685109 h 3213463"/>
              <a:gd name="connsiteX40" fmla="*/ 509452 w 3089554"/>
              <a:gd name="connsiteY40" fmla="*/ 1802675 h 3213463"/>
              <a:gd name="connsiteX41" fmla="*/ 117566 w 3089554"/>
              <a:gd name="connsiteY41" fmla="*/ 1567543 h 3213463"/>
              <a:gd name="connsiteX42" fmla="*/ 156755 w 3089554"/>
              <a:gd name="connsiteY42" fmla="*/ 1306286 h 3213463"/>
              <a:gd name="connsiteX43" fmla="*/ 0 w 3089554"/>
              <a:gd name="connsiteY43" fmla="*/ 1097280 h 3213463"/>
              <a:gd name="connsiteX44" fmla="*/ 135493 w 3089554"/>
              <a:gd name="connsiteY44"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176355 w 3089554"/>
              <a:gd name="connsiteY33" fmla="*/ 2942478 h 3213463"/>
              <a:gd name="connsiteX34" fmla="*/ 1832135 w 3089554"/>
              <a:gd name="connsiteY34" fmla="*/ 3067965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195810 w 3089554"/>
              <a:gd name="connsiteY33" fmla="*/ 2830610 h 3213463"/>
              <a:gd name="connsiteX34" fmla="*/ 1832135 w 3089554"/>
              <a:gd name="connsiteY34" fmla="*/ 3067965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195810 w 3089554"/>
              <a:gd name="connsiteY33" fmla="*/ 2830610 h 3213463"/>
              <a:gd name="connsiteX34" fmla="*/ 1832135 w 3089554"/>
              <a:gd name="connsiteY34" fmla="*/ 3067965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195810 w 3089554"/>
              <a:gd name="connsiteY33" fmla="*/ 2830610 h 3213463"/>
              <a:gd name="connsiteX34" fmla="*/ 1832135 w 3089554"/>
              <a:gd name="connsiteY34" fmla="*/ 3067965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32135 w 3089554"/>
              <a:gd name="connsiteY34" fmla="*/ 3067965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325189 w 3089554"/>
              <a:gd name="connsiteY35" fmla="*/ 2495006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451648 w 3089554"/>
              <a:gd name="connsiteY35" fmla="*/ 2470687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349507 w 3089554"/>
              <a:gd name="connsiteY35" fmla="*/ 2480414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354371 w 3089554"/>
              <a:gd name="connsiteY35" fmla="*/ 2441504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446783 w 3089554"/>
              <a:gd name="connsiteY35" fmla="*/ 2407457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354370 w 3089554"/>
              <a:gd name="connsiteY35" fmla="*/ 2460959 h 3213463"/>
              <a:gd name="connsiteX36" fmla="*/ 1345475 w 3089554"/>
              <a:gd name="connsiteY36" fmla="*/ 2547257 h 3213463"/>
              <a:gd name="connsiteX37" fmla="*/ 953589 w 3089554"/>
              <a:gd name="connsiteY37" fmla="*/ 3135086 h 3213463"/>
              <a:gd name="connsiteX38" fmla="*/ 600892 w 3089554"/>
              <a:gd name="connsiteY38" fmla="*/ 3213463 h 3213463"/>
              <a:gd name="connsiteX39" fmla="*/ 418012 w 3089554"/>
              <a:gd name="connsiteY39" fmla="*/ 2782389 h 3213463"/>
              <a:gd name="connsiteX40" fmla="*/ 1123406 w 3089554"/>
              <a:gd name="connsiteY40" fmla="*/ 1685109 h 3213463"/>
              <a:gd name="connsiteX41" fmla="*/ 509452 w 3089554"/>
              <a:gd name="connsiteY41" fmla="*/ 1802675 h 3213463"/>
              <a:gd name="connsiteX42" fmla="*/ 117566 w 3089554"/>
              <a:gd name="connsiteY42" fmla="*/ 1567543 h 3213463"/>
              <a:gd name="connsiteX43" fmla="*/ 156755 w 3089554"/>
              <a:gd name="connsiteY43" fmla="*/ 1306286 h 3213463"/>
              <a:gd name="connsiteX44" fmla="*/ 0 w 3089554"/>
              <a:gd name="connsiteY44" fmla="*/ 1097280 h 3213463"/>
              <a:gd name="connsiteX45" fmla="*/ 135493 w 3089554"/>
              <a:gd name="connsiteY45"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132580 w 3089554"/>
              <a:gd name="connsiteY35" fmla="*/ 2699287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181218 w 3089554"/>
              <a:gd name="connsiteY35" fmla="*/ 2738198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39584 w 3089554"/>
              <a:gd name="connsiteY35" fmla="*/ 2747926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83359 w 3089554"/>
              <a:gd name="connsiteY35" fmla="*/ 2660378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83359 w 3089554"/>
              <a:gd name="connsiteY35" fmla="*/ 2660378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93087 w 3089554"/>
              <a:gd name="connsiteY35" fmla="*/ 2665242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93087 w 3089554"/>
              <a:gd name="connsiteY35" fmla="*/ 2665242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93087 w 3089554"/>
              <a:gd name="connsiteY35" fmla="*/ 2665242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83359 w 3089554"/>
              <a:gd name="connsiteY35" fmla="*/ 2665242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283359 w 3089554"/>
              <a:gd name="connsiteY35" fmla="*/ 2665242 h 3213463"/>
              <a:gd name="connsiteX36" fmla="*/ 2354370 w 3089554"/>
              <a:gd name="connsiteY36" fmla="*/ 2460959 h 3213463"/>
              <a:gd name="connsiteX37" fmla="*/ 1345475 w 3089554"/>
              <a:gd name="connsiteY37" fmla="*/ 2547257 h 3213463"/>
              <a:gd name="connsiteX38" fmla="*/ 953589 w 3089554"/>
              <a:gd name="connsiteY38" fmla="*/ 3135086 h 3213463"/>
              <a:gd name="connsiteX39" fmla="*/ 600892 w 3089554"/>
              <a:gd name="connsiteY39" fmla="*/ 3213463 h 3213463"/>
              <a:gd name="connsiteX40" fmla="*/ 418012 w 3089554"/>
              <a:gd name="connsiteY40" fmla="*/ 2782389 h 3213463"/>
              <a:gd name="connsiteX41" fmla="*/ 1123406 w 3089554"/>
              <a:gd name="connsiteY41" fmla="*/ 1685109 h 3213463"/>
              <a:gd name="connsiteX42" fmla="*/ 509452 w 3089554"/>
              <a:gd name="connsiteY42" fmla="*/ 1802675 h 3213463"/>
              <a:gd name="connsiteX43" fmla="*/ 117566 w 3089554"/>
              <a:gd name="connsiteY43" fmla="*/ 1567543 h 3213463"/>
              <a:gd name="connsiteX44" fmla="*/ 156755 w 3089554"/>
              <a:gd name="connsiteY44" fmla="*/ 1306286 h 3213463"/>
              <a:gd name="connsiteX45" fmla="*/ 0 w 3089554"/>
              <a:gd name="connsiteY45" fmla="*/ 1097280 h 3213463"/>
              <a:gd name="connsiteX46" fmla="*/ 135493 w 3089554"/>
              <a:gd name="connsiteY46"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2001257 w 3089554"/>
              <a:gd name="connsiteY35" fmla="*/ 2903568 h 3213463"/>
              <a:gd name="connsiteX36" fmla="*/ 2283359 w 3089554"/>
              <a:gd name="connsiteY36" fmla="*/ 2665242 h 3213463"/>
              <a:gd name="connsiteX37" fmla="*/ 2354370 w 3089554"/>
              <a:gd name="connsiteY37" fmla="*/ 2460959 h 3213463"/>
              <a:gd name="connsiteX38" fmla="*/ 1345475 w 3089554"/>
              <a:gd name="connsiteY38" fmla="*/ 2547257 h 3213463"/>
              <a:gd name="connsiteX39" fmla="*/ 953589 w 3089554"/>
              <a:gd name="connsiteY39" fmla="*/ 3135086 h 3213463"/>
              <a:gd name="connsiteX40" fmla="*/ 600892 w 3089554"/>
              <a:gd name="connsiteY40" fmla="*/ 3213463 h 3213463"/>
              <a:gd name="connsiteX41" fmla="*/ 418012 w 3089554"/>
              <a:gd name="connsiteY41" fmla="*/ 2782389 h 3213463"/>
              <a:gd name="connsiteX42" fmla="*/ 1123406 w 3089554"/>
              <a:gd name="connsiteY42" fmla="*/ 1685109 h 3213463"/>
              <a:gd name="connsiteX43" fmla="*/ 509452 w 3089554"/>
              <a:gd name="connsiteY43" fmla="*/ 1802675 h 3213463"/>
              <a:gd name="connsiteX44" fmla="*/ 117566 w 3089554"/>
              <a:gd name="connsiteY44" fmla="*/ 1567543 h 3213463"/>
              <a:gd name="connsiteX45" fmla="*/ 156755 w 3089554"/>
              <a:gd name="connsiteY45" fmla="*/ 1306286 h 3213463"/>
              <a:gd name="connsiteX46" fmla="*/ 0 w 3089554"/>
              <a:gd name="connsiteY46" fmla="*/ 1097280 h 3213463"/>
              <a:gd name="connsiteX47" fmla="*/ 135493 w 3089554"/>
              <a:gd name="connsiteY47"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1345475 w 3089554"/>
              <a:gd name="connsiteY38" fmla="*/ 2547257 h 3213463"/>
              <a:gd name="connsiteX39" fmla="*/ 953589 w 3089554"/>
              <a:gd name="connsiteY39" fmla="*/ 3135086 h 3213463"/>
              <a:gd name="connsiteX40" fmla="*/ 600892 w 3089554"/>
              <a:gd name="connsiteY40" fmla="*/ 3213463 h 3213463"/>
              <a:gd name="connsiteX41" fmla="*/ 418012 w 3089554"/>
              <a:gd name="connsiteY41" fmla="*/ 2782389 h 3213463"/>
              <a:gd name="connsiteX42" fmla="*/ 1123406 w 3089554"/>
              <a:gd name="connsiteY42" fmla="*/ 1685109 h 3213463"/>
              <a:gd name="connsiteX43" fmla="*/ 509452 w 3089554"/>
              <a:gd name="connsiteY43" fmla="*/ 1802675 h 3213463"/>
              <a:gd name="connsiteX44" fmla="*/ 117566 w 3089554"/>
              <a:gd name="connsiteY44" fmla="*/ 1567543 h 3213463"/>
              <a:gd name="connsiteX45" fmla="*/ 156755 w 3089554"/>
              <a:gd name="connsiteY45" fmla="*/ 1306286 h 3213463"/>
              <a:gd name="connsiteX46" fmla="*/ 0 w 3089554"/>
              <a:gd name="connsiteY46" fmla="*/ 1097280 h 3213463"/>
              <a:gd name="connsiteX47" fmla="*/ 135493 w 3089554"/>
              <a:gd name="connsiteY47"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1879661 w 3089554"/>
              <a:gd name="connsiteY38" fmla="*/ 2499870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1879661 w 3089554"/>
              <a:gd name="connsiteY38" fmla="*/ 2436640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088806 w 3089554"/>
              <a:gd name="connsiteY38" fmla="*/ 2417185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90946 w 3089554"/>
              <a:gd name="connsiteY38" fmla="*/ 2412321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90946 w 3089554"/>
              <a:gd name="connsiteY38" fmla="*/ 2412321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345475 w 3089554"/>
              <a:gd name="connsiteY39" fmla="*/ 2547257 h 3213463"/>
              <a:gd name="connsiteX40" fmla="*/ 953589 w 3089554"/>
              <a:gd name="connsiteY40" fmla="*/ 3135086 h 3213463"/>
              <a:gd name="connsiteX41" fmla="*/ 600892 w 3089554"/>
              <a:gd name="connsiteY41" fmla="*/ 3213463 h 3213463"/>
              <a:gd name="connsiteX42" fmla="*/ 418012 w 3089554"/>
              <a:gd name="connsiteY42" fmla="*/ 2782389 h 3213463"/>
              <a:gd name="connsiteX43" fmla="*/ 1123406 w 3089554"/>
              <a:gd name="connsiteY43" fmla="*/ 1685109 h 3213463"/>
              <a:gd name="connsiteX44" fmla="*/ 509452 w 3089554"/>
              <a:gd name="connsiteY44" fmla="*/ 1802675 h 3213463"/>
              <a:gd name="connsiteX45" fmla="*/ 117566 w 3089554"/>
              <a:gd name="connsiteY45" fmla="*/ 1567543 h 3213463"/>
              <a:gd name="connsiteX46" fmla="*/ 156755 w 3089554"/>
              <a:gd name="connsiteY46" fmla="*/ 1306286 h 3213463"/>
              <a:gd name="connsiteX47" fmla="*/ 0 w 3089554"/>
              <a:gd name="connsiteY47" fmla="*/ 1097280 h 3213463"/>
              <a:gd name="connsiteX48" fmla="*/ 135493 w 3089554"/>
              <a:gd name="connsiteY48"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65653 w 3089554"/>
              <a:gd name="connsiteY39" fmla="*/ 2465823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54370 w 3089554"/>
              <a:gd name="connsiteY37" fmla="*/ 2460959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25187 w 3089554"/>
              <a:gd name="connsiteY37" fmla="*/ 2475551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25187 w 3089554"/>
              <a:gd name="connsiteY37" fmla="*/ 2475551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953589 w 3089554"/>
              <a:gd name="connsiteY41" fmla="*/ 3135086 h 3213463"/>
              <a:gd name="connsiteX42" fmla="*/ 600892 w 3089554"/>
              <a:gd name="connsiteY42" fmla="*/ 3213463 h 3213463"/>
              <a:gd name="connsiteX43" fmla="*/ 418012 w 3089554"/>
              <a:gd name="connsiteY43" fmla="*/ 2782389 h 3213463"/>
              <a:gd name="connsiteX44" fmla="*/ 1123406 w 3089554"/>
              <a:gd name="connsiteY44" fmla="*/ 1685109 h 3213463"/>
              <a:gd name="connsiteX45" fmla="*/ 509452 w 3089554"/>
              <a:gd name="connsiteY45" fmla="*/ 1802675 h 3213463"/>
              <a:gd name="connsiteX46" fmla="*/ 117566 w 3089554"/>
              <a:gd name="connsiteY46" fmla="*/ 1567543 h 3213463"/>
              <a:gd name="connsiteX47" fmla="*/ 156755 w 3089554"/>
              <a:gd name="connsiteY47" fmla="*/ 1306286 h 3213463"/>
              <a:gd name="connsiteX48" fmla="*/ 0 w 3089554"/>
              <a:gd name="connsiteY48" fmla="*/ 1097280 h 3213463"/>
              <a:gd name="connsiteX49" fmla="*/ 135493 w 3089554"/>
              <a:gd name="connsiteY49"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25187 w 3089554"/>
              <a:gd name="connsiteY37" fmla="*/ 2475551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1116040 w 3089554"/>
              <a:gd name="connsiteY41" fmla="*/ 2879249 h 3213463"/>
              <a:gd name="connsiteX42" fmla="*/ 953589 w 3089554"/>
              <a:gd name="connsiteY42" fmla="*/ 3135086 h 3213463"/>
              <a:gd name="connsiteX43" fmla="*/ 600892 w 3089554"/>
              <a:gd name="connsiteY43" fmla="*/ 3213463 h 3213463"/>
              <a:gd name="connsiteX44" fmla="*/ 418012 w 3089554"/>
              <a:gd name="connsiteY44" fmla="*/ 2782389 h 3213463"/>
              <a:gd name="connsiteX45" fmla="*/ 1123406 w 3089554"/>
              <a:gd name="connsiteY45" fmla="*/ 1685109 h 3213463"/>
              <a:gd name="connsiteX46" fmla="*/ 509452 w 3089554"/>
              <a:gd name="connsiteY46" fmla="*/ 1802675 h 3213463"/>
              <a:gd name="connsiteX47" fmla="*/ 117566 w 3089554"/>
              <a:gd name="connsiteY47" fmla="*/ 1567543 h 3213463"/>
              <a:gd name="connsiteX48" fmla="*/ 156755 w 3089554"/>
              <a:gd name="connsiteY48" fmla="*/ 1306286 h 3213463"/>
              <a:gd name="connsiteX49" fmla="*/ 0 w 3089554"/>
              <a:gd name="connsiteY49" fmla="*/ 1097280 h 3213463"/>
              <a:gd name="connsiteX50" fmla="*/ 135493 w 3089554"/>
              <a:gd name="connsiteY50"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25187 w 3089554"/>
              <a:gd name="connsiteY37" fmla="*/ 2475551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1159814 w 3089554"/>
              <a:gd name="connsiteY41" fmla="*/ 2898704 h 3213463"/>
              <a:gd name="connsiteX42" fmla="*/ 953589 w 3089554"/>
              <a:gd name="connsiteY42" fmla="*/ 3135086 h 3213463"/>
              <a:gd name="connsiteX43" fmla="*/ 600892 w 3089554"/>
              <a:gd name="connsiteY43" fmla="*/ 3213463 h 3213463"/>
              <a:gd name="connsiteX44" fmla="*/ 418012 w 3089554"/>
              <a:gd name="connsiteY44" fmla="*/ 2782389 h 3213463"/>
              <a:gd name="connsiteX45" fmla="*/ 1123406 w 3089554"/>
              <a:gd name="connsiteY45" fmla="*/ 1685109 h 3213463"/>
              <a:gd name="connsiteX46" fmla="*/ 509452 w 3089554"/>
              <a:gd name="connsiteY46" fmla="*/ 1802675 h 3213463"/>
              <a:gd name="connsiteX47" fmla="*/ 117566 w 3089554"/>
              <a:gd name="connsiteY47" fmla="*/ 1567543 h 3213463"/>
              <a:gd name="connsiteX48" fmla="*/ 156755 w 3089554"/>
              <a:gd name="connsiteY48" fmla="*/ 1306286 h 3213463"/>
              <a:gd name="connsiteX49" fmla="*/ 0 w 3089554"/>
              <a:gd name="connsiteY49" fmla="*/ 1097280 h 3213463"/>
              <a:gd name="connsiteX50" fmla="*/ 135493 w 3089554"/>
              <a:gd name="connsiteY50" fmla="*/ 979437 h 3213463"/>
              <a:gd name="connsiteX0" fmla="*/ 135493 w 3089554"/>
              <a:gd name="connsiteY0" fmla="*/ 979437 h 3213463"/>
              <a:gd name="connsiteX1" fmla="*/ 254865 w 3089554"/>
              <a:gd name="connsiteY1" fmla="*/ 1021960 h 3213463"/>
              <a:gd name="connsiteX2" fmla="*/ 1445114 w 3089554"/>
              <a:gd name="connsiteY2" fmla="*/ 536134 h 3213463"/>
              <a:gd name="connsiteX3" fmla="*/ 1266820 w 3089554"/>
              <a:gd name="connsiteY3" fmla="*/ 238189 h 3213463"/>
              <a:gd name="connsiteX4" fmla="*/ 1149532 w 3089554"/>
              <a:gd name="connsiteY4" fmla="*/ 0 h 3213463"/>
              <a:gd name="connsiteX5" fmla="*/ 1383552 w 3089554"/>
              <a:gd name="connsiteY5" fmla="*/ 87410 h 3213463"/>
              <a:gd name="connsiteX6" fmla="*/ 1799617 w 3089554"/>
              <a:gd name="connsiteY6" fmla="*/ 393415 h 3213463"/>
              <a:gd name="connsiteX7" fmla="*/ 1943309 w 3089554"/>
              <a:gd name="connsiteY7" fmla="*/ 321430 h 3213463"/>
              <a:gd name="connsiteX8" fmla="*/ 1894115 w 3089554"/>
              <a:gd name="connsiteY8" fmla="*/ 130629 h 3213463"/>
              <a:gd name="connsiteX9" fmla="*/ 2530859 w 3089554"/>
              <a:gd name="connsiteY9" fmla="*/ 244860 h 3213463"/>
              <a:gd name="connsiteX10" fmla="*/ 2789198 w 3089554"/>
              <a:gd name="connsiteY10" fmla="*/ 374376 h 3213463"/>
              <a:gd name="connsiteX11" fmla="*/ 3029055 w 3089554"/>
              <a:gd name="connsiteY11" fmla="*/ 553503 h 3213463"/>
              <a:gd name="connsiteX12" fmla="*/ 2993479 w 3089554"/>
              <a:gd name="connsiteY12" fmla="*/ 729436 h 3213463"/>
              <a:gd name="connsiteX13" fmla="*/ 3089228 w 3089554"/>
              <a:gd name="connsiteY13" fmla="*/ 868820 h 3213463"/>
              <a:gd name="connsiteX14" fmla="*/ 2998343 w 3089554"/>
              <a:gd name="connsiteY14" fmla="*/ 987219 h 3213463"/>
              <a:gd name="connsiteX15" fmla="*/ 2842700 w 3089554"/>
              <a:gd name="connsiteY15" fmla="*/ 996946 h 3213463"/>
              <a:gd name="connsiteX16" fmla="*/ 2755152 w 3089554"/>
              <a:gd name="connsiteY16" fmla="*/ 1055313 h 3213463"/>
              <a:gd name="connsiteX17" fmla="*/ 2599509 w 3089554"/>
              <a:gd name="connsiteY17" fmla="*/ 1055313 h 3213463"/>
              <a:gd name="connsiteX18" fmla="*/ 2443866 w 3089554"/>
              <a:gd name="connsiteY18" fmla="*/ 1094224 h 3213463"/>
              <a:gd name="connsiteX19" fmla="*/ 2268768 w 3089554"/>
              <a:gd name="connsiteY19" fmla="*/ 1094223 h 3213463"/>
              <a:gd name="connsiteX20" fmla="*/ 2127717 w 3089554"/>
              <a:gd name="connsiteY20" fmla="*/ 1176908 h 3213463"/>
              <a:gd name="connsiteX21" fmla="*/ 1969156 w 3089554"/>
              <a:gd name="connsiteY21" fmla="*/ 1196919 h 3213463"/>
              <a:gd name="connsiteX22" fmla="*/ 1831024 w 3089554"/>
              <a:gd name="connsiteY22" fmla="*/ 1619516 h 3213463"/>
              <a:gd name="connsiteX23" fmla="*/ 1544058 w 3089554"/>
              <a:gd name="connsiteY23" fmla="*/ 2071853 h 3213463"/>
              <a:gd name="connsiteX24" fmla="*/ 1519739 w 3089554"/>
              <a:gd name="connsiteY24" fmla="*/ 2198313 h 3213463"/>
              <a:gd name="connsiteX25" fmla="*/ 1510428 w 3089554"/>
              <a:gd name="connsiteY25" fmla="*/ 2258345 h 3213463"/>
              <a:gd name="connsiteX26" fmla="*/ 2189696 w 3089554"/>
              <a:gd name="connsiteY26" fmla="*/ 2186361 h 3213463"/>
              <a:gd name="connsiteX27" fmla="*/ 2912323 w 3089554"/>
              <a:gd name="connsiteY27" fmla="*/ 2437334 h 3213463"/>
              <a:gd name="connsiteX28" fmla="*/ 3071579 w 3089554"/>
              <a:gd name="connsiteY28" fmla="*/ 2841032 h 3213463"/>
              <a:gd name="connsiteX29" fmla="*/ 2740559 w 3089554"/>
              <a:gd name="connsiteY29" fmla="*/ 2845202 h 3213463"/>
              <a:gd name="connsiteX30" fmla="*/ 2562126 w 3089554"/>
              <a:gd name="connsiteY30" fmla="*/ 2883556 h 3213463"/>
              <a:gd name="connsiteX31" fmla="*/ 2409818 w 3089554"/>
              <a:gd name="connsiteY31" fmla="*/ 2859792 h 3213463"/>
              <a:gd name="connsiteX32" fmla="*/ 2258069 w 3089554"/>
              <a:gd name="connsiteY32" fmla="*/ 2912740 h 3213463"/>
              <a:gd name="connsiteX33" fmla="*/ 2210402 w 3089554"/>
              <a:gd name="connsiteY33" fmla="*/ 2850066 h 3213463"/>
              <a:gd name="connsiteX34" fmla="*/ 1827271 w 3089554"/>
              <a:gd name="connsiteY34" fmla="*/ 3058237 h 3213463"/>
              <a:gd name="connsiteX35" fmla="*/ 1986665 w 3089554"/>
              <a:gd name="connsiteY35" fmla="*/ 2893840 h 3213463"/>
              <a:gd name="connsiteX36" fmla="*/ 2283359 w 3089554"/>
              <a:gd name="connsiteY36" fmla="*/ 2665242 h 3213463"/>
              <a:gd name="connsiteX37" fmla="*/ 2325187 w 3089554"/>
              <a:gd name="connsiteY37" fmla="*/ 2475551 h 3213463"/>
              <a:gd name="connsiteX38" fmla="*/ 2137444 w 3089554"/>
              <a:gd name="connsiteY38" fmla="*/ 2451231 h 3213463"/>
              <a:gd name="connsiteX39" fmla="*/ 1655925 w 3089554"/>
              <a:gd name="connsiteY39" fmla="*/ 2524189 h 3213463"/>
              <a:gd name="connsiteX40" fmla="*/ 1345475 w 3089554"/>
              <a:gd name="connsiteY40" fmla="*/ 2547257 h 3213463"/>
              <a:gd name="connsiteX41" fmla="*/ 1159814 w 3089554"/>
              <a:gd name="connsiteY41" fmla="*/ 2898704 h 3213463"/>
              <a:gd name="connsiteX42" fmla="*/ 987636 w 3089554"/>
              <a:gd name="connsiteY42" fmla="*/ 3125359 h 3213463"/>
              <a:gd name="connsiteX43" fmla="*/ 600892 w 3089554"/>
              <a:gd name="connsiteY43" fmla="*/ 3213463 h 3213463"/>
              <a:gd name="connsiteX44" fmla="*/ 418012 w 3089554"/>
              <a:gd name="connsiteY44" fmla="*/ 2782389 h 3213463"/>
              <a:gd name="connsiteX45" fmla="*/ 1123406 w 3089554"/>
              <a:gd name="connsiteY45" fmla="*/ 1685109 h 3213463"/>
              <a:gd name="connsiteX46" fmla="*/ 509452 w 3089554"/>
              <a:gd name="connsiteY46" fmla="*/ 1802675 h 3213463"/>
              <a:gd name="connsiteX47" fmla="*/ 117566 w 3089554"/>
              <a:gd name="connsiteY47" fmla="*/ 1567543 h 3213463"/>
              <a:gd name="connsiteX48" fmla="*/ 156755 w 3089554"/>
              <a:gd name="connsiteY48" fmla="*/ 1306286 h 3213463"/>
              <a:gd name="connsiteX49" fmla="*/ 0 w 3089554"/>
              <a:gd name="connsiteY49" fmla="*/ 1097280 h 3213463"/>
              <a:gd name="connsiteX50" fmla="*/ 135493 w 3089554"/>
              <a:gd name="connsiteY50" fmla="*/ 979437 h 3213463"/>
              <a:gd name="connsiteX0" fmla="*/ 135493 w 3089554"/>
              <a:gd name="connsiteY0" fmla="*/ 979437 h 3231442"/>
              <a:gd name="connsiteX1" fmla="*/ 254865 w 3089554"/>
              <a:gd name="connsiteY1" fmla="*/ 1021960 h 3231442"/>
              <a:gd name="connsiteX2" fmla="*/ 1445114 w 3089554"/>
              <a:gd name="connsiteY2" fmla="*/ 536134 h 3231442"/>
              <a:gd name="connsiteX3" fmla="*/ 1266820 w 3089554"/>
              <a:gd name="connsiteY3" fmla="*/ 238189 h 3231442"/>
              <a:gd name="connsiteX4" fmla="*/ 1149532 w 3089554"/>
              <a:gd name="connsiteY4" fmla="*/ 0 h 3231442"/>
              <a:gd name="connsiteX5" fmla="*/ 1383552 w 3089554"/>
              <a:gd name="connsiteY5" fmla="*/ 87410 h 3231442"/>
              <a:gd name="connsiteX6" fmla="*/ 1799617 w 3089554"/>
              <a:gd name="connsiteY6" fmla="*/ 393415 h 3231442"/>
              <a:gd name="connsiteX7" fmla="*/ 1943309 w 3089554"/>
              <a:gd name="connsiteY7" fmla="*/ 321430 h 3231442"/>
              <a:gd name="connsiteX8" fmla="*/ 1894115 w 3089554"/>
              <a:gd name="connsiteY8" fmla="*/ 130629 h 3231442"/>
              <a:gd name="connsiteX9" fmla="*/ 2530859 w 3089554"/>
              <a:gd name="connsiteY9" fmla="*/ 244860 h 3231442"/>
              <a:gd name="connsiteX10" fmla="*/ 2789198 w 3089554"/>
              <a:gd name="connsiteY10" fmla="*/ 374376 h 3231442"/>
              <a:gd name="connsiteX11" fmla="*/ 3029055 w 3089554"/>
              <a:gd name="connsiteY11" fmla="*/ 553503 h 3231442"/>
              <a:gd name="connsiteX12" fmla="*/ 2993479 w 3089554"/>
              <a:gd name="connsiteY12" fmla="*/ 729436 h 3231442"/>
              <a:gd name="connsiteX13" fmla="*/ 3089228 w 3089554"/>
              <a:gd name="connsiteY13" fmla="*/ 868820 h 3231442"/>
              <a:gd name="connsiteX14" fmla="*/ 2998343 w 3089554"/>
              <a:gd name="connsiteY14" fmla="*/ 987219 h 3231442"/>
              <a:gd name="connsiteX15" fmla="*/ 2842700 w 3089554"/>
              <a:gd name="connsiteY15" fmla="*/ 996946 h 3231442"/>
              <a:gd name="connsiteX16" fmla="*/ 2755152 w 3089554"/>
              <a:gd name="connsiteY16" fmla="*/ 1055313 h 3231442"/>
              <a:gd name="connsiteX17" fmla="*/ 2599509 w 3089554"/>
              <a:gd name="connsiteY17" fmla="*/ 1055313 h 3231442"/>
              <a:gd name="connsiteX18" fmla="*/ 2443866 w 3089554"/>
              <a:gd name="connsiteY18" fmla="*/ 1094224 h 3231442"/>
              <a:gd name="connsiteX19" fmla="*/ 2268768 w 3089554"/>
              <a:gd name="connsiteY19" fmla="*/ 1094223 h 3231442"/>
              <a:gd name="connsiteX20" fmla="*/ 2127717 w 3089554"/>
              <a:gd name="connsiteY20" fmla="*/ 1176908 h 3231442"/>
              <a:gd name="connsiteX21" fmla="*/ 1969156 w 3089554"/>
              <a:gd name="connsiteY21" fmla="*/ 1196919 h 3231442"/>
              <a:gd name="connsiteX22" fmla="*/ 1831024 w 3089554"/>
              <a:gd name="connsiteY22" fmla="*/ 1619516 h 3231442"/>
              <a:gd name="connsiteX23" fmla="*/ 1544058 w 3089554"/>
              <a:gd name="connsiteY23" fmla="*/ 2071853 h 3231442"/>
              <a:gd name="connsiteX24" fmla="*/ 1519739 w 3089554"/>
              <a:gd name="connsiteY24" fmla="*/ 2198313 h 3231442"/>
              <a:gd name="connsiteX25" fmla="*/ 1510428 w 3089554"/>
              <a:gd name="connsiteY25" fmla="*/ 2258345 h 3231442"/>
              <a:gd name="connsiteX26" fmla="*/ 2189696 w 3089554"/>
              <a:gd name="connsiteY26" fmla="*/ 2186361 h 3231442"/>
              <a:gd name="connsiteX27" fmla="*/ 2912323 w 3089554"/>
              <a:gd name="connsiteY27" fmla="*/ 2437334 h 3231442"/>
              <a:gd name="connsiteX28" fmla="*/ 3071579 w 3089554"/>
              <a:gd name="connsiteY28" fmla="*/ 2841032 h 3231442"/>
              <a:gd name="connsiteX29" fmla="*/ 2740559 w 3089554"/>
              <a:gd name="connsiteY29" fmla="*/ 2845202 h 3231442"/>
              <a:gd name="connsiteX30" fmla="*/ 2562126 w 3089554"/>
              <a:gd name="connsiteY30" fmla="*/ 2883556 h 3231442"/>
              <a:gd name="connsiteX31" fmla="*/ 2409818 w 3089554"/>
              <a:gd name="connsiteY31" fmla="*/ 2859792 h 3231442"/>
              <a:gd name="connsiteX32" fmla="*/ 2258069 w 3089554"/>
              <a:gd name="connsiteY32" fmla="*/ 2912740 h 3231442"/>
              <a:gd name="connsiteX33" fmla="*/ 2210402 w 3089554"/>
              <a:gd name="connsiteY33" fmla="*/ 2850066 h 3231442"/>
              <a:gd name="connsiteX34" fmla="*/ 1827271 w 3089554"/>
              <a:gd name="connsiteY34" fmla="*/ 3058237 h 3231442"/>
              <a:gd name="connsiteX35" fmla="*/ 1986665 w 3089554"/>
              <a:gd name="connsiteY35" fmla="*/ 2893840 h 3231442"/>
              <a:gd name="connsiteX36" fmla="*/ 2283359 w 3089554"/>
              <a:gd name="connsiteY36" fmla="*/ 2665242 h 3231442"/>
              <a:gd name="connsiteX37" fmla="*/ 2325187 w 3089554"/>
              <a:gd name="connsiteY37" fmla="*/ 2475551 h 3231442"/>
              <a:gd name="connsiteX38" fmla="*/ 2137444 w 3089554"/>
              <a:gd name="connsiteY38" fmla="*/ 2451231 h 3231442"/>
              <a:gd name="connsiteX39" fmla="*/ 1655925 w 3089554"/>
              <a:gd name="connsiteY39" fmla="*/ 2524189 h 3231442"/>
              <a:gd name="connsiteX40" fmla="*/ 1345475 w 3089554"/>
              <a:gd name="connsiteY40" fmla="*/ 2547257 h 3231442"/>
              <a:gd name="connsiteX41" fmla="*/ 1159814 w 3089554"/>
              <a:gd name="connsiteY41" fmla="*/ 2898704 h 3231442"/>
              <a:gd name="connsiteX42" fmla="*/ 987636 w 3089554"/>
              <a:gd name="connsiteY42" fmla="*/ 3125359 h 3231442"/>
              <a:gd name="connsiteX43" fmla="*/ 600892 w 3089554"/>
              <a:gd name="connsiteY43" fmla="*/ 3213463 h 3231442"/>
              <a:gd name="connsiteX44" fmla="*/ 418012 w 3089554"/>
              <a:gd name="connsiteY44" fmla="*/ 2782389 h 3231442"/>
              <a:gd name="connsiteX45" fmla="*/ 1123406 w 3089554"/>
              <a:gd name="connsiteY45" fmla="*/ 1685109 h 3231442"/>
              <a:gd name="connsiteX46" fmla="*/ 509452 w 3089554"/>
              <a:gd name="connsiteY46" fmla="*/ 1802675 h 3231442"/>
              <a:gd name="connsiteX47" fmla="*/ 117566 w 3089554"/>
              <a:gd name="connsiteY47" fmla="*/ 1567543 h 3231442"/>
              <a:gd name="connsiteX48" fmla="*/ 156755 w 3089554"/>
              <a:gd name="connsiteY48" fmla="*/ 1306286 h 3231442"/>
              <a:gd name="connsiteX49" fmla="*/ 0 w 3089554"/>
              <a:gd name="connsiteY49" fmla="*/ 1097280 h 3231442"/>
              <a:gd name="connsiteX50" fmla="*/ 135493 w 3089554"/>
              <a:gd name="connsiteY50" fmla="*/ 979437 h 3231442"/>
              <a:gd name="connsiteX0" fmla="*/ 135493 w 3089554"/>
              <a:gd name="connsiteY0" fmla="*/ 979437 h 3233925"/>
              <a:gd name="connsiteX1" fmla="*/ 254865 w 3089554"/>
              <a:gd name="connsiteY1" fmla="*/ 1021960 h 3233925"/>
              <a:gd name="connsiteX2" fmla="*/ 1445114 w 3089554"/>
              <a:gd name="connsiteY2" fmla="*/ 536134 h 3233925"/>
              <a:gd name="connsiteX3" fmla="*/ 1266820 w 3089554"/>
              <a:gd name="connsiteY3" fmla="*/ 238189 h 3233925"/>
              <a:gd name="connsiteX4" fmla="*/ 1149532 w 3089554"/>
              <a:gd name="connsiteY4" fmla="*/ 0 h 3233925"/>
              <a:gd name="connsiteX5" fmla="*/ 1383552 w 3089554"/>
              <a:gd name="connsiteY5" fmla="*/ 87410 h 3233925"/>
              <a:gd name="connsiteX6" fmla="*/ 1799617 w 3089554"/>
              <a:gd name="connsiteY6" fmla="*/ 393415 h 3233925"/>
              <a:gd name="connsiteX7" fmla="*/ 1943309 w 3089554"/>
              <a:gd name="connsiteY7" fmla="*/ 321430 h 3233925"/>
              <a:gd name="connsiteX8" fmla="*/ 1894115 w 3089554"/>
              <a:gd name="connsiteY8" fmla="*/ 130629 h 3233925"/>
              <a:gd name="connsiteX9" fmla="*/ 2530859 w 3089554"/>
              <a:gd name="connsiteY9" fmla="*/ 244860 h 3233925"/>
              <a:gd name="connsiteX10" fmla="*/ 2789198 w 3089554"/>
              <a:gd name="connsiteY10" fmla="*/ 374376 h 3233925"/>
              <a:gd name="connsiteX11" fmla="*/ 3029055 w 3089554"/>
              <a:gd name="connsiteY11" fmla="*/ 553503 h 3233925"/>
              <a:gd name="connsiteX12" fmla="*/ 2993479 w 3089554"/>
              <a:gd name="connsiteY12" fmla="*/ 729436 h 3233925"/>
              <a:gd name="connsiteX13" fmla="*/ 3089228 w 3089554"/>
              <a:gd name="connsiteY13" fmla="*/ 868820 h 3233925"/>
              <a:gd name="connsiteX14" fmla="*/ 2998343 w 3089554"/>
              <a:gd name="connsiteY14" fmla="*/ 987219 h 3233925"/>
              <a:gd name="connsiteX15" fmla="*/ 2842700 w 3089554"/>
              <a:gd name="connsiteY15" fmla="*/ 996946 h 3233925"/>
              <a:gd name="connsiteX16" fmla="*/ 2755152 w 3089554"/>
              <a:gd name="connsiteY16" fmla="*/ 1055313 h 3233925"/>
              <a:gd name="connsiteX17" fmla="*/ 2599509 w 3089554"/>
              <a:gd name="connsiteY17" fmla="*/ 1055313 h 3233925"/>
              <a:gd name="connsiteX18" fmla="*/ 2443866 w 3089554"/>
              <a:gd name="connsiteY18" fmla="*/ 1094224 h 3233925"/>
              <a:gd name="connsiteX19" fmla="*/ 2268768 w 3089554"/>
              <a:gd name="connsiteY19" fmla="*/ 1094223 h 3233925"/>
              <a:gd name="connsiteX20" fmla="*/ 2127717 w 3089554"/>
              <a:gd name="connsiteY20" fmla="*/ 1176908 h 3233925"/>
              <a:gd name="connsiteX21" fmla="*/ 1969156 w 3089554"/>
              <a:gd name="connsiteY21" fmla="*/ 1196919 h 3233925"/>
              <a:gd name="connsiteX22" fmla="*/ 1831024 w 3089554"/>
              <a:gd name="connsiteY22" fmla="*/ 1619516 h 3233925"/>
              <a:gd name="connsiteX23" fmla="*/ 1544058 w 3089554"/>
              <a:gd name="connsiteY23" fmla="*/ 2071853 h 3233925"/>
              <a:gd name="connsiteX24" fmla="*/ 1519739 w 3089554"/>
              <a:gd name="connsiteY24" fmla="*/ 2198313 h 3233925"/>
              <a:gd name="connsiteX25" fmla="*/ 1510428 w 3089554"/>
              <a:gd name="connsiteY25" fmla="*/ 2258345 h 3233925"/>
              <a:gd name="connsiteX26" fmla="*/ 2189696 w 3089554"/>
              <a:gd name="connsiteY26" fmla="*/ 2186361 h 3233925"/>
              <a:gd name="connsiteX27" fmla="*/ 2912323 w 3089554"/>
              <a:gd name="connsiteY27" fmla="*/ 2437334 h 3233925"/>
              <a:gd name="connsiteX28" fmla="*/ 3071579 w 3089554"/>
              <a:gd name="connsiteY28" fmla="*/ 2841032 h 3233925"/>
              <a:gd name="connsiteX29" fmla="*/ 2740559 w 3089554"/>
              <a:gd name="connsiteY29" fmla="*/ 2845202 h 3233925"/>
              <a:gd name="connsiteX30" fmla="*/ 2562126 w 3089554"/>
              <a:gd name="connsiteY30" fmla="*/ 2883556 h 3233925"/>
              <a:gd name="connsiteX31" fmla="*/ 2409818 w 3089554"/>
              <a:gd name="connsiteY31" fmla="*/ 2859792 h 3233925"/>
              <a:gd name="connsiteX32" fmla="*/ 2258069 w 3089554"/>
              <a:gd name="connsiteY32" fmla="*/ 2912740 h 3233925"/>
              <a:gd name="connsiteX33" fmla="*/ 2210402 w 3089554"/>
              <a:gd name="connsiteY33" fmla="*/ 2850066 h 3233925"/>
              <a:gd name="connsiteX34" fmla="*/ 1827271 w 3089554"/>
              <a:gd name="connsiteY34" fmla="*/ 3058237 h 3233925"/>
              <a:gd name="connsiteX35" fmla="*/ 1986665 w 3089554"/>
              <a:gd name="connsiteY35" fmla="*/ 2893840 h 3233925"/>
              <a:gd name="connsiteX36" fmla="*/ 2283359 w 3089554"/>
              <a:gd name="connsiteY36" fmla="*/ 2665242 h 3233925"/>
              <a:gd name="connsiteX37" fmla="*/ 2325187 w 3089554"/>
              <a:gd name="connsiteY37" fmla="*/ 2475551 h 3233925"/>
              <a:gd name="connsiteX38" fmla="*/ 2137444 w 3089554"/>
              <a:gd name="connsiteY38" fmla="*/ 2451231 h 3233925"/>
              <a:gd name="connsiteX39" fmla="*/ 1655925 w 3089554"/>
              <a:gd name="connsiteY39" fmla="*/ 2524189 h 3233925"/>
              <a:gd name="connsiteX40" fmla="*/ 1345475 w 3089554"/>
              <a:gd name="connsiteY40" fmla="*/ 2547257 h 3233925"/>
              <a:gd name="connsiteX41" fmla="*/ 1159814 w 3089554"/>
              <a:gd name="connsiteY41" fmla="*/ 2898704 h 3233925"/>
              <a:gd name="connsiteX42" fmla="*/ 987636 w 3089554"/>
              <a:gd name="connsiteY42" fmla="*/ 3125359 h 3233925"/>
              <a:gd name="connsiteX43" fmla="*/ 600892 w 3089554"/>
              <a:gd name="connsiteY43" fmla="*/ 3213463 h 3233925"/>
              <a:gd name="connsiteX44" fmla="*/ 418012 w 3089554"/>
              <a:gd name="connsiteY44" fmla="*/ 2782389 h 3233925"/>
              <a:gd name="connsiteX45" fmla="*/ 1123406 w 3089554"/>
              <a:gd name="connsiteY45" fmla="*/ 1685109 h 3233925"/>
              <a:gd name="connsiteX46" fmla="*/ 509452 w 3089554"/>
              <a:gd name="connsiteY46" fmla="*/ 1802675 h 3233925"/>
              <a:gd name="connsiteX47" fmla="*/ 117566 w 3089554"/>
              <a:gd name="connsiteY47" fmla="*/ 1567543 h 3233925"/>
              <a:gd name="connsiteX48" fmla="*/ 156755 w 3089554"/>
              <a:gd name="connsiteY48" fmla="*/ 1306286 h 3233925"/>
              <a:gd name="connsiteX49" fmla="*/ 0 w 3089554"/>
              <a:gd name="connsiteY49" fmla="*/ 1097280 h 3233925"/>
              <a:gd name="connsiteX50" fmla="*/ 135493 w 3089554"/>
              <a:gd name="connsiteY50" fmla="*/ 979437 h 3233925"/>
              <a:gd name="connsiteX0" fmla="*/ 135493 w 3089554"/>
              <a:gd name="connsiteY0" fmla="*/ 979437 h 3143986"/>
              <a:gd name="connsiteX1" fmla="*/ 254865 w 3089554"/>
              <a:gd name="connsiteY1" fmla="*/ 1021960 h 3143986"/>
              <a:gd name="connsiteX2" fmla="*/ 1445114 w 3089554"/>
              <a:gd name="connsiteY2" fmla="*/ 536134 h 3143986"/>
              <a:gd name="connsiteX3" fmla="*/ 1266820 w 3089554"/>
              <a:gd name="connsiteY3" fmla="*/ 238189 h 3143986"/>
              <a:gd name="connsiteX4" fmla="*/ 1149532 w 3089554"/>
              <a:gd name="connsiteY4" fmla="*/ 0 h 3143986"/>
              <a:gd name="connsiteX5" fmla="*/ 1383552 w 3089554"/>
              <a:gd name="connsiteY5" fmla="*/ 87410 h 3143986"/>
              <a:gd name="connsiteX6" fmla="*/ 1799617 w 3089554"/>
              <a:gd name="connsiteY6" fmla="*/ 393415 h 3143986"/>
              <a:gd name="connsiteX7" fmla="*/ 1943309 w 3089554"/>
              <a:gd name="connsiteY7" fmla="*/ 321430 h 3143986"/>
              <a:gd name="connsiteX8" fmla="*/ 1894115 w 3089554"/>
              <a:gd name="connsiteY8" fmla="*/ 130629 h 3143986"/>
              <a:gd name="connsiteX9" fmla="*/ 2530859 w 3089554"/>
              <a:gd name="connsiteY9" fmla="*/ 244860 h 3143986"/>
              <a:gd name="connsiteX10" fmla="*/ 2789198 w 3089554"/>
              <a:gd name="connsiteY10" fmla="*/ 374376 h 3143986"/>
              <a:gd name="connsiteX11" fmla="*/ 3029055 w 3089554"/>
              <a:gd name="connsiteY11" fmla="*/ 553503 h 3143986"/>
              <a:gd name="connsiteX12" fmla="*/ 2993479 w 3089554"/>
              <a:gd name="connsiteY12" fmla="*/ 729436 h 3143986"/>
              <a:gd name="connsiteX13" fmla="*/ 3089228 w 3089554"/>
              <a:gd name="connsiteY13" fmla="*/ 868820 h 3143986"/>
              <a:gd name="connsiteX14" fmla="*/ 2998343 w 3089554"/>
              <a:gd name="connsiteY14" fmla="*/ 987219 h 3143986"/>
              <a:gd name="connsiteX15" fmla="*/ 2842700 w 3089554"/>
              <a:gd name="connsiteY15" fmla="*/ 996946 h 3143986"/>
              <a:gd name="connsiteX16" fmla="*/ 2755152 w 3089554"/>
              <a:gd name="connsiteY16" fmla="*/ 1055313 h 3143986"/>
              <a:gd name="connsiteX17" fmla="*/ 2599509 w 3089554"/>
              <a:gd name="connsiteY17" fmla="*/ 1055313 h 3143986"/>
              <a:gd name="connsiteX18" fmla="*/ 2443866 w 3089554"/>
              <a:gd name="connsiteY18" fmla="*/ 1094224 h 3143986"/>
              <a:gd name="connsiteX19" fmla="*/ 2268768 w 3089554"/>
              <a:gd name="connsiteY19" fmla="*/ 1094223 h 3143986"/>
              <a:gd name="connsiteX20" fmla="*/ 2127717 w 3089554"/>
              <a:gd name="connsiteY20" fmla="*/ 1176908 h 3143986"/>
              <a:gd name="connsiteX21" fmla="*/ 1969156 w 3089554"/>
              <a:gd name="connsiteY21" fmla="*/ 1196919 h 3143986"/>
              <a:gd name="connsiteX22" fmla="*/ 1831024 w 3089554"/>
              <a:gd name="connsiteY22" fmla="*/ 1619516 h 3143986"/>
              <a:gd name="connsiteX23" fmla="*/ 1544058 w 3089554"/>
              <a:gd name="connsiteY23" fmla="*/ 2071853 h 3143986"/>
              <a:gd name="connsiteX24" fmla="*/ 1519739 w 3089554"/>
              <a:gd name="connsiteY24" fmla="*/ 2198313 h 3143986"/>
              <a:gd name="connsiteX25" fmla="*/ 1510428 w 3089554"/>
              <a:gd name="connsiteY25" fmla="*/ 2258345 h 3143986"/>
              <a:gd name="connsiteX26" fmla="*/ 2189696 w 3089554"/>
              <a:gd name="connsiteY26" fmla="*/ 2186361 h 3143986"/>
              <a:gd name="connsiteX27" fmla="*/ 2912323 w 3089554"/>
              <a:gd name="connsiteY27" fmla="*/ 2437334 h 3143986"/>
              <a:gd name="connsiteX28" fmla="*/ 3071579 w 3089554"/>
              <a:gd name="connsiteY28" fmla="*/ 2841032 h 3143986"/>
              <a:gd name="connsiteX29" fmla="*/ 2740559 w 3089554"/>
              <a:gd name="connsiteY29" fmla="*/ 2845202 h 3143986"/>
              <a:gd name="connsiteX30" fmla="*/ 2562126 w 3089554"/>
              <a:gd name="connsiteY30" fmla="*/ 2883556 h 3143986"/>
              <a:gd name="connsiteX31" fmla="*/ 2409818 w 3089554"/>
              <a:gd name="connsiteY31" fmla="*/ 2859792 h 3143986"/>
              <a:gd name="connsiteX32" fmla="*/ 2258069 w 3089554"/>
              <a:gd name="connsiteY32" fmla="*/ 2912740 h 3143986"/>
              <a:gd name="connsiteX33" fmla="*/ 2210402 w 3089554"/>
              <a:gd name="connsiteY33" fmla="*/ 2850066 h 3143986"/>
              <a:gd name="connsiteX34" fmla="*/ 1827271 w 3089554"/>
              <a:gd name="connsiteY34" fmla="*/ 3058237 h 3143986"/>
              <a:gd name="connsiteX35" fmla="*/ 1986665 w 3089554"/>
              <a:gd name="connsiteY35" fmla="*/ 2893840 h 3143986"/>
              <a:gd name="connsiteX36" fmla="*/ 2283359 w 3089554"/>
              <a:gd name="connsiteY36" fmla="*/ 2665242 h 3143986"/>
              <a:gd name="connsiteX37" fmla="*/ 2325187 w 3089554"/>
              <a:gd name="connsiteY37" fmla="*/ 2475551 h 3143986"/>
              <a:gd name="connsiteX38" fmla="*/ 2137444 w 3089554"/>
              <a:gd name="connsiteY38" fmla="*/ 2451231 h 3143986"/>
              <a:gd name="connsiteX39" fmla="*/ 1655925 w 3089554"/>
              <a:gd name="connsiteY39" fmla="*/ 2524189 h 3143986"/>
              <a:gd name="connsiteX40" fmla="*/ 1345475 w 3089554"/>
              <a:gd name="connsiteY40" fmla="*/ 2547257 h 3143986"/>
              <a:gd name="connsiteX41" fmla="*/ 1159814 w 3089554"/>
              <a:gd name="connsiteY41" fmla="*/ 2898704 h 3143986"/>
              <a:gd name="connsiteX42" fmla="*/ 987636 w 3089554"/>
              <a:gd name="connsiteY42" fmla="*/ 3125359 h 3143986"/>
              <a:gd name="connsiteX43" fmla="*/ 678713 w 3089554"/>
              <a:gd name="connsiteY43" fmla="*/ 3091867 h 3143986"/>
              <a:gd name="connsiteX44" fmla="*/ 418012 w 3089554"/>
              <a:gd name="connsiteY44" fmla="*/ 2782389 h 3143986"/>
              <a:gd name="connsiteX45" fmla="*/ 1123406 w 3089554"/>
              <a:gd name="connsiteY45" fmla="*/ 1685109 h 3143986"/>
              <a:gd name="connsiteX46" fmla="*/ 509452 w 3089554"/>
              <a:gd name="connsiteY46" fmla="*/ 1802675 h 3143986"/>
              <a:gd name="connsiteX47" fmla="*/ 117566 w 3089554"/>
              <a:gd name="connsiteY47" fmla="*/ 1567543 h 3143986"/>
              <a:gd name="connsiteX48" fmla="*/ 156755 w 3089554"/>
              <a:gd name="connsiteY48" fmla="*/ 1306286 h 3143986"/>
              <a:gd name="connsiteX49" fmla="*/ 0 w 3089554"/>
              <a:gd name="connsiteY49" fmla="*/ 1097280 h 3143986"/>
              <a:gd name="connsiteX50" fmla="*/ 135493 w 3089554"/>
              <a:gd name="connsiteY50" fmla="*/ 979437 h 3143986"/>
              <a:gd name="connsiteX0" fmla="*/ 135493 w 3089554"/>
              <a:gd name="connsiteY0" fmla="*/ 979437 h 3218546"/>
              <a:gd name="connsiteX1" fmla="*/ 254865 w 3089554"/>
              <a:gd name="connsiteY1" fmla="*/ 1021960 h 3218546"/>
              <a:gd name="connsiteX2" fmla="*/ 1445114 w 3089554"/>
              <a:gd name="connsiteY2" fmla="*/ 536134 h 3218546"/>
              <a:gd name="connsiteX3" fmla="*/ 1266820 w 3089554"/>
              <a:gd name="connsiteY3" fmla="*/ 238189 h 3218546"/>
              <a:gd name="connsiteX4" fmla="*/ 1149532 w 3089554"/>
              <a:gd name="connsiteY4" fmla="*/ 0 h 3218546"/>
              <a:gd name="connsiteX5" fmla="*/ 1383552 w 3089554"/>
              <a:gd name="connsiteY5" fmla="*/ 87410 h 3218546"/>
              <a:gd name="connsiteX6" fmla="*/ 1799617 w 3089554"/>
              <a:gd name="connsiteY6" fmla="*/ 393415 h 3218546"/>
              <a:gd name="connsiteX7" fmla="*/ 1943309 w 3089554"/>
              <a:gd name="connsiteY7" fmla="*/ 321430 h 3218546"/>
              <a:gd name="connsiteX8" fmla="*/ 1894115 w 3089554"/>
              <a:gd name="connsiteY8" fmla="*/ 130629 h 3218546"/>
              <a:gd name="connsiteX9" fmla="*/ 2530859 w 3089554"/>
              <a:gd name="connsiteY9" fmla="*/ 244860 h 3218546"/>
              <a:gd name="connsiteX10" fmla="*/ 2789198 w 3089554"/>
              <a:gd name="connsiteY10" fmla="*/ 374376 h 3218546"/>
              <a:gd name="connsiteX11" fmla="*/ 3029055 w 3089554"/>
              <a:gd name="connsiteY11" fmla="*/ 553503 h 3218546"/>
              <a:gd name="connsiteX12" fmla="*/ 2993479 w 3089554"/>
              <a:gd name="connsiteY12" fmla="*/ 729436 h 3218546"/>
              <a:gd name="connsiteX13" fmla="*/ 3089228 w 3089554"/>
              <a:gd name="connsiteY13" fmla="*/ 868820 h 3218546"/>
              <a:gd name="connsiteX14" fmla="*/ 2998343 w 3089554"/>
              <a:gd name="connsiteY14" fmla="*/ 987219 h 3218546"/>
              <a:gd name="connsiteX15" fmla="*/ 2842700 w 3089554"/>
              <a:gd name="connsiteY15" fmla="*/ 996946 h 3218546"/>
              <a:gd name="connsiteX16" fmla="*/ 2755152 w 3089554"/>
              <a:gd name="connsiteY16" fmla="*/ 1055313 h 3218546"/>
              <a:gd name="connsiteX17" fmla="*/ 2599509 w 3089554"/>
              <a:gd name="connsiteY17" fmla="*/ 1055313 h 3218546"/>
              <a:gd name="connsiteX18" fmla="*/ 2443866 w 3089554"/>
              <a:gd name="connsiteY18" fmla="*/ 1094224 h 3218546"/>
              <a:gd name="connsiteX19" fmla="*/ 2268768 w 3089554"/>
              <a:gd name="connsiteY19" fmla="*/ 1094223 h 3218546"/>
              <a:gd name="connsiteX20" fmla="*/ 2127717 w 3089554"/>
              <a:gd name="connsiteY20" fmla="*/ 1176908 h 3218546"/>
              <a:gd name="connsiteX21" fmla="*/ 1969156 w 3089554"/>
              <a:gd name="connsiteY21" fmla="*/ 1196919 h 3218546"/>
              <a:gd name="connsiteX22" fmla="*/ 1831024 w 3089554"/>
              <a:gd name="connsiteY22" fmla="*/ 1619516 h 3218546"/>
              <a:gd name="connsiteX23" fmla="*/ 1544058 w 3089554"/>
              <a:gd name="connsiteY23" fmla="*/ 2071853 h 3218546"/>
              <a:gd name="connsiteX24" fmla="*/ 1519739 w 3089554"/>
              <a:gd name="connsiteY24" fmla="*/ 2198313 h 3218546"/>
              <a:gd name="connsiteX25" fmla="*/ 1510428 w 3089554"/>
              <a:gd name="connsiteY25" fmla="*/ 2258345 h 3218546"/>
              <a:gd name="connsiteX26" fmla="*/ 2189696 w 3089554"/>
              <a:gd name="connsiteY26" fmla="*/ 2186361 h 3218546"/>
              <a:gd name="connsiteX27" fmla="*/ 2912323 w 3089554"/>
              <a:gd name="connsiteY27" fmla="*/ 2437334 h 3218546"/>
              <a:gd name="connsiteX28" fmla="*/ 3071579 w 3089554"/>
              <a:gd name="connsiteY28" fmla="*/ 2841032 h 3218546"/>
              <a:gd name="connsiteX29" fmla="*/ 2740559 w 3089554"/>
              <a:gd name="connsiteY29" fmla="*/ 2845202 h 3218546"/>
              <a:gd name="connsiteX30" fmla="*/ 2562126 w 3089554"/>
              <a:gd name="connsiteY30" fmla="*/ 2883556 h 3218546"/>
              <a:gd name="connsiteX31" fmla="*/ 2409818 w 3089554"/>
              <a:gd name="connsiteY31" fmla="*/ 2859792 h 3218546"/>
              <a:gd name="connsiteX32" fmla="*/ 2258069 w 3089554"/>
              <a:gd name="connsiteY32" fmla="*/ 2912740 h 3218546"/>
              <a:gd name="connsiteX33" fmla="*/ 2210402 w 3089554"/>
              <a:gd name="connsiteY33" fmla="*/ 2850066 h 3218546"/>
              <a:gd name="connsiteX34" fmla="*/ 1827271 w 3089554"/>
              <a:gd name="connsiteY34" fmla="*/ 3058237 h 3218546"/>
              <a:gd name="connsiteX35" fmla="*/ 1986665 w 3089554"/>
              <a:gd name="connsiteY35" fmla="*/ 2893840 h 3218546"/>
              <a:gd name="connsiteX36" fmla="*/ 2283359 w 3089554"/>
              <a:gd name="connsiteY36" fmla="*/ 2665242 h 3218546"/>
              <a:gd name="connsiteX37" fmla="*/ 2325187 w 3089554"/>
              <a:gd name="connsiteY37" fmla="*/ 2475551 h 3218546"/>
              <a:gd name="connsiteX38" fmla="*/ 2137444 w 3089554"/>
              <a:gd name="connsiteY38" fmla="*/ 2451231 h 3218546"/>
              <a:gd name="connsiteX39" fmla="*/ 1655925 w 3089554"/>
              <a:gd name="connsiteY39" fmla="*/ 2524189 h 3218546"/>
              <a:gd name="connsiteX40" fmla="*/ 1345475 w 3089554"/>
              <a:gd name="connsiteY40" fmla="*/ 2547257 h 3218546"/>
              <a:gd name="connsiteX41" fmla="*/ 1159814 w 3089554"/>
              <a:gd name="connsiteY41" fmla="*/ 2898704 h 3218546"/>
              <a:gd name="connsiteX42" fmla="*/ 987636 w 3089554"/>
              <a:gd name="connsiteY42" fmla="*/ 3125359 h 3218546"/>
              <a:gd name="connsiteX43" fmla="*/ 630075 w 3089554"/>
              <a:gd name="connsiteY43" fmla="*/ 3198871 h 3218546"/>
              <a:gd name="connsiteX44" fmla="*/ 418012 w 3089554"/>
              <a:gd name="connsiteY44" fmla="*/ 2782389 h 3218546"/>
              <a:gd name="connsiteX45" fmla="*/ 1123406 w 3089554"/>
              <a:gd name="connsiteY45" fmla="*/ 1685109 h 3218546"/>
              <a:gd name="connsiteX46" fmla="*/ 509452 w 3089554"/>
              <a:gd name="connsiteY46" fmla="*/ 1802675 h 3218546"/>
              <a:gd name="connsiteX47" fmla="*/ 117566 w 3089554"/>
              <a:gd name="connsiteY47" fmla="*/ 1567543 h 3218546"/>
              <a:gd name="connsiteX48" fmla="*/ 156755 w 3089554"/>
              <a:gd name="connsiteY48" fmla="*/ 1306286 h 3218546"/>
              <a:gd name="connsiteX49" fmla="*/ 0 w 3089554"/>
              <a:gd name="connsiteY49" fmla="*/ 1097280 h 3218546"/>
              <a:gd name="connsiteX50" fmla="*/ 135493 w 3089554"/>
              <a:gd name="connsiteY50" fmla="*/ 979437 h 3218546"/>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18012 w 3089554"/>
              <a:gd name="connsiteY44" fmla="*/ 2782389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554199 w 3089554"/>
              <a:gd name="connsiteY44" fmla="*/ 2816436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11572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11572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11572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31027 h 3198871"/>
              <a:gd name="connsiteX45" fmla="*/ 1123406 w 3089554"/>
              <a:gd name="connsiteY45" fmla="*/ 1685109 h 3198871"/>
              <a:gd name="connsiteX46" fmla="*/ 509452 w 3089554"/>
              <a:gd name="connsiteY46" fmla="*/ 1802675 h 3198871"/>
              <a:gd name="connsiteX47" fmla="*/ 117566 w 3089554"/>
              <a:gd name="connsiteY47" fmla="*/ 1567543 h 3198871"/>
              <a:gd name="connsiteX48" fmla="*/ 156755 w 3089554"/>
              <a:gd name="connsiteY48" fmla="*/ 1306286 h 3198871"/>
              <a:gd name="connsiteX49" fmla="*/ 0 w 3089554"/>
              <a:gd name="connsiteY49" fmla="*/ 1097280 h 3198871"/>
              <a:gd name="connsiteX50" fmla="*/ 135493 w 3089554"/>
              <a:gd name="connsiteY50"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31027 h 3198871"/>
              <a:gd name="connsiteX45" fmla="*/ 483742 w 3089554"/>
              <a:gd name="connsiteY45" fmla="*/ 2665240 h 3198871"/>
              <a:gd name="connsiteX46" fmla="*/ 1123406 w 3089554"/>
              <a:gd name="connsiteY46" fmla="*/ 1685109 h 3198871"/>
              <a:gd name="connsiteX47" fmla="*/ 509452 w 3089554"/>
              <a:gd name="connsiteY47" fmla="*/ 1802675 h 3198871"/>
              <a:gd name="connsiteX48" fmla="*/ 117566 w 3089554"/>
              <a:gd name="connsiteY48" fmla="*/ 1567543 h 3198871"/>
              <a:gd name="connsiteX49" fmla="*/ 156755 w 3089554"/>
              <a:gd name="connsiteY49" fmla="*/ 1306286 h 3198871"/>
              <a:gd name="connsiteX50" fmla="*/ 0 w 3089554"/>
              <a:gd name="connsiteY50" fmla="*/ 1097280 h 3198871"/>
              <a:gd name="connsiteX51" fmla="*/ 135493 w 3089554"/>
              <a:gd name="connsiteY51"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31027 h 3198871"/>
              <a:gd name="connsiteX45" fmla="*/ 556699 w 3089554"/>
              <a:gd name="connsiteY45" fmla="*/ 2684695 h 3198871"/>
              <a:gd name="connsiteX46" fmla="*/ 1123406 w 3089554"/>
              <a:gd name="connsiteY46" fmla="*/ 1685109 h 3198871"/>
              <a:gd name="connsiteX47" fmla="*/ 509452 w 3089554"/>
              <a:gd name="connsiteY47" fmla="*/ 1802675 h 3198871"/>
              <a:gd name="connsiteX48" fmla="*/ 117566 w 3089554"/>
              <a:gd name="connsiteY48" fmla="*/ 1567543 h 3198871"/>
              <a:gd name="connsiteX49" fmla="*/ 156755 w 3089554"/>
              <a:gd name="connsiteY49" fmla="*/ 1306286 h 3198871"/>
              <a:gd name="connsiteX50" fmla="*/ 0 w 3089554"/>
              <a:gd name="connsiteY50" fmla="*/ 1097280 h 3198871"/>
              <a:gd name="connsiteX51" fmla="*/ 135493 w 3089554"/>
              <a:gd name="connsiteY51"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831027 h 3198871"/>
              <a:gd name="connsiteX45" fmla="*/ 556699 w 3089554"/>
              <a:gd name="connsiteY45" fmla="*/ 2684695 h 3198871"/>
              <a:gd name="connsiteX46" fmla="*/ 1123406 w 3089554"/>
              <a:gd name="connsiteY46" fmla="*/ 1685109 h 3198871"/>
              <a:gd name="connsiteX47" fmla="*/ 509452 w 3089554"/>
              <a:gd name="connsiteY47" fmla="*/ 1802675 h 3198871"/>
              <a:gd name="connsiteX48" fmla="*/ 117566 w 3089554"/>
              <a:gd name="connsiteY48" fmla="*/ 1567543 h 3198871"/>
              <a:gd name="connsiteX49" fmla="*/ 156755 w 3089554"/>
              <a:gd name="connsiteY49" fmla="*/ 1306286 h 3198871"/>
              <a:gd name="connsiteX50" fmla="*/ 0 w 3089554"/>
              <a:gd name="connsiteY50" fmla="*/ 1097280 h 3198871"/>
              <a:gd name="connsiteX51" fmla="*/ 135493 w 3089554"/>
              <a:gd name="connsiteY51"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84695 h 3198871"/>
              <a:gd name="connsiteX46" fmla="*/ 1123406 w 3089554"/>
              <a:gd name="connsiteY46" fmla="*/ 1685109 h 3198871"/>
              <a:gd name="connsiteX47" fmla="*/ 509452 w 3089554"/>
              <a:gd name="connsiteY47" fmla="*/ 1802675 h 3198871"/>
              <a:gd name="connsiteX48" fmla="*/ 117566 w 3089554"/>
              <a:gd name="connsiteY48" fmla="*/ 1567543 h 3198871"/>
              <a:gd name="connsiteX49" fmla="*/ 156755 w 3089554"/>
              <a:gd name="connsiteY49" fmla="*/ 1306286 h 3198871"/>
              <a:gd name="connsiteX50" fmla="*/ 0 w 3089554"/>
              <a:gd name="connsiteY50" fmla="*/ 1097280 h 3198871"/>
              <a:gd name="connsiteX51" fmla="*/ 135493 w 3089554"/>
              <a:gd name="connsiteY51"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1123406 w 3089554"/>
              <a:gd name="connsiteY46" fmla="*/ 1685109 h 3198871"/>
              <a:gd name="connsiteX47" fmla="*/ 509452 w 3089554"/>
              <a:gd name="connsiteY47" fmla="*/ 1802675 h 3198871"/>
              <a:gd name="connsiteX48" fmla="*/ 117566 w 3089554"/>
              <a:gd name="connsiteY48" fmla="*/ 1567543 h 3198871"/>
              <a:gd name="connsiteX49" fmla="*/ 156755 w 3089554"/>
              <a:gd name="connsiteY49" fmla="*/ 1306286 h 3198871"/>
              <a:gd name="connsiteX50" fmla="*/ 0 w 3089554"/>
              <a:gd name="connsiteY50" fmla="*/ 1097280 h 3198871"/>
              <a:gd name="connsiteX51" fmla="*/ 135493 w 3089554"/>
              <a:gd name="connsiteY51"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634521 w 3089554"/>
              <a:gd name="connsiteY46" fmla="*/ 2524189 h 3198871"/>
              <a:gd name="connsiteX47" fmla="*/ 1123406 w 3089554"/>
              <a:gd name="connsiteY47" fmla="*/ 1685109 h 3198871"/>
              <a:gd name="connsiteX48" fmla="*/ 509452 w 3089554"/>
              <a:gd name="connsiteY48" fmla="*/ 1802675 h 3198871"/>
              <a:gd name="connsiteX49" fmla="*/ 117566 w 3089554"/>
              <a:gd name="connsiteY49" fmla="*/ 1567543 h 3198871"/>
              <a:gd name="connsiteX50" fmla="*/ 156755 w 3089554"/>
              <a:gd name="connsiteY50" fmla="*/ 1306286 h 3198871"/>
              <a:gd name="connsiteX51" fmla="*/ 0 w 3089554"/>
              <a:gd name="connsiteY51" fmla="*/ 1097280 h 3198871"/>
              <a:gd name="connsiteX52" fmla="*/ 135493 w 3089554"/>
              <a:gd name="connsiteY52"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819346 w 3089554"/>
              <a:gd name="connsiteY46" fmla="*/ 2621465 h 3198871"/>
              <a:gd name="connsiteX47" fmla="*/ 1123406 w 3089554"/>
              <a:gd name="connsiteY47" fmla="*/ 1685109 h 3198871"/>
              <a:gd name="connsiteX48" fmla="*/ 509452 w 3089554"/>
              <a:gd name="connsiteY48" fmla="*/ 1802675 h 3198871"/>
              <a:gd name="connsiteX49" fmla="*/ 117566 w 3089554"/>
              <a:gd name="connsiteY49" fmla="*/ 1567543 h 3198871"/>
              <a:gd name="connsiteX50" fmla="*/ 156755 w 3089554"/>
              <a:gd name="connsiteY50" fmla="*/ 1306286 h 3198871"/>
              <a:gd name="connsiteX51" fmla="*/ 0 w 3089554"/>
              <a:gd name="connsiteY51" fmla="*/ 1097280 h 3198871"/>
              <a:gd name="connsiteX52" fmla="*/ 135493 w 3089554"/>
              <a:gd name="connsiteY52"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1123406 w 3089554"/>
              <a:gd name="connsiteY47" fmla="*/ 1685109 h 3198871"/>
              <a:gd name="connsiteX48" fmla="*/ 509452 w 3089554"/>
              <a:gd name="connsiteY48" fmla="*/ 1802675 h 3198871"/>
              <a:gd name="connsiteX49" fmla="*/ 117566 w 3089554"/>
              <a:gd name="connsiteY49" fmla="*/ 1567543 h 3198871"/>
              <a:gd name="connsiteX50" fmla="*/ 156755 w 3089554"/>
              <a:gd name="connsiteY50" fmla="*/ 1306286 h 3198871"/>
              <a:gd name="connsiteX51" fmla="*/ 0 w 3089554"/>
              <a:gd name="connsiteY51" fmla="*/ 1097280 h 3198871"/>
              <a:gd name="connsiteX52" fmla="*/ 135493 w 3089554"/>
              <a:gd name="connsiteY52"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50670 w 3089554"/>
              <a:gd name="connsiteY47" fmla="*/ 2130219 h 3198871"/>
              <a:gd name="connsiteX48" fmla="*/ 1123406 w 3089554"/>
              <a:gd name="connsiteY48" fmla="*/ 1685109 h 3198871"/>
              <a:gd name="connsiteX49" fmla="*/ 509452 w 3089554"/>
              <a:gd name="connsiteY49" fmla="*/ 1802675 h 3198871"/>
              <a:gd name="connsiteX50" fmla="*/ 117566 w 3089554"/>
              <a:gd name="connsiteY50" fmla="*/ 1567543 h 3198871"/>
              <a:gd name="connsiteX51" fmla="*/ 156755 w 3089554"/>
              <a:gd name="connsiteY51" fmla="*/ 1306286 h 3198871"/>
              <a:gd name="connsiteX52" fmla="*/ 0 w 3089554"/>
              <a:gd name="connsiteY52" fmla="*/ 1097280 h 3198871"/>
              <a:gd name="connsiteX53" fmla="*/ 135493 w 3089554"/>
              <a:gd name="connsiteY53"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09452 w 3089554"/>
              <a:gd name="connsiteY49" fmla="*/ 1802675 h 3198871"/>
              <a:gd name="connsiteX50" fmla="*/ 117566 w 3089554"/>
              <a:gd name="connsiteY50" fmla="*/ 1567543 h 3198871"/>
              <a:gd name="connsiteX51" fmla="*/ 156755 w 3089554"/>
              <a:gd name="connsiteY51" fmla="*/ 1306286 h 3198871"/>
              <a:gd name="connsiteX52" fmla="*/ 0 w 3089554"/>
              <a:gd name="connsiteY52" fmla="*/ 1097280 h 3198871"/>
              <a:gd name="connsiteX53" fmla="*/ 135493 w 3089554"/>
              <a:gd name="connsiteY53"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09452 w 3089554"/>
              <a:gd name="connsiteY49" fmla="*/ 1802675 h 3198871"/>
              <a:gd name="connsiteX50" fmla="*/ 117566 w 3089554"/>
              <a:gd name="connsiteY50" fmla="*/ 1567543 h 3198871"/>
              <a:gd name="connsiteX51" fmla="*/ 156755 w 3089554"/>
              <a:gd name="connsiteY51" fmla="*/ 1306286 h 3198871"/>
              <a:gd name="connsiteX52" fmla="*/ 0 w 3089554"/>
              <a:gd name="connsiteY52" fmla="*/ 1097280 h 3198871"/>
              <a:gd name="connsiteX53" fmla="*/ 135493 w 3089554"/>
              <a:gd name="connsiteY53"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33771 w 3089554"/>
              <a:gd name="connsiteY49" fmla="*/ 1685943 h 3198871"/>
              <a:gd name="connsiteX50" fmla="*/ 117566 w 3089554"/>
              <a:gd name="connsiteY50" fmla="*/ 1567543 h 3198871"/>
              <a:gd name="connsiteX51" fmla="*/ 156755 w 3089554"/>
              <a:gd name="connsiteY51" fmla="*/ 1306286 h 3198871"/>
              <a:gd name="connsiteX52" fmla="*/ 0 w 3089554"/>
              <a:gd name="connsiteY52" fmla="*/ 1097280 h 3198871"/>
              <a:gd name="connsiteX53" fmla="*/ 135493 w 3089554"/>
              <a:gd name="connsiteY53"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117566 w 3089554"/>
              <a:gd name="connsiteY50" fmla="*/ 1567543 h 3198871"/>
              <a:gd name="connsiteX51" fmla="*/ 156755 w 3089554"/>
              <a:gd name="connsiteY51" fmla="*/ 1306286 h 3198871"/>
              <a:gd name="connsiteX52" fmla="*/ 0 w 3089554"/>
              <a:gd name="connsiteY52" fmla="*/ 1097280 h 3198871"/>
              <a:gd name="connsiteX53" fmla="*/ 135493 w 3089554"/>
              <a:gd name="connsiteY53"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328099 w 3089554"/>
              <a:gd name="connsiteY50" fmla="*/ 1677883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328099 w 3089554"/>
              <a:gd name="connsiteY50" fmla="*/ 1677883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308644 w 3089554"/>
              <a:gd name="connsiteY50" fmla="*/ 1711929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308644 w 3089554"/>
              <a:gd name="connsiteY50" fmla="*/ 1711929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23406 w 3089554"/>
              <a:gd name="connsiteY48" fmla="*/ 1685109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172044 w 3089554"/>
              <a:gd name="connsiteY48" fmla="*/ 1631606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99086 w 3089554"/>
              <a:gd name="connsiteY48" fmla="*/ 1660789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99086 w 3089554"/>
              <a:gd name="connsiteY48" fmla="*/ 1660789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99086 w 3089554"/>
              <a:gd name="connsiteY48" fmla="*/ 1660789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99086 w 3089554"/>
              <a:gd name="connsiteY48" fmla="*/ 1660789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99086 w 3089554"/>
              <a:gd name="connsiteY48" fmla="*/ 1631606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74767 w 3089554"/>
              <a:gd name="connsiteY48" fmla="*/ 1651062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74767 w 3089554"/>
              <a:gd name="connsiteY48" fmla="*/ 1651062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 name="connsiteX0" fmla="*/ 135493 w 3089554"/>
              <a:gd name="connsiteY0" fmla="*/ 979437 h 3198871"/>
              <a:gd name="connsiteX1" fmla="*/ 254865 w 3089554"/>
              <a:gd name="connsiteY1" fmla="*/ 1021960 h 3198871"/>
              <a:gd name="connsiteX2" fmla="*/ 1445114 w 3089554"/>
              <a:gd name="connsiteY2" fmla="*/ 536134 h 3198871"/>
              <a:gd name="connsiteX3" fmla="*/ 1266820 w 3089554"/>
              <a:gd name="connsiteY3" fmla="*/ 238189 h 3198871"/>
              <a:gd name="connsiteX4" fmla="*/ 1149532 w 3089554"/>
              <a:gd name="connsiteY4" fmla="*/ 0 h 3198871"/>
              <a:gd name="connsiteX5" fmla="*/ 1383552 w 3089554"/>
              <a:gd name="connsiteY5" fmla="*/ 87410 h 3198871"/>
              <a:gd name="connsiteX6" fmla="*/ 1799617 w 3089554"/>
              <a:gd name="connsiteY6" fmla="*/ 393415 h 3198871"/>
              <a:gd name="connsiteX7" fmla="*/ 1943309 w 3089554"/>
              <a:gd name="connsiteY7" fmla="*/ 321430 h 3198871"/>
              <a:gd name="connsiteX8" fmla="*/ 1894115 w 3089554"/>
              <a:gd name="connsiteY8" fmla="*/ 130629 h 3198871"/>
              <a:gd name="connsiteX9" fmla="*/ 2530859 w 3089554"/>
              <a:gd name="connsiteY9" fmla="*/ 244860 h 3198871"/>
              <a:gd name="connsiteX10" fmla="*/ 2789198 w 3089554"/>
              <a:gd name="connsiteY10" fmla="*/ 374376 h 3198871"/>
              <a:gd name="connsiteX11" fmla="*/ 3029055 w 3089554"/>
              <a:gd name="connsiteY11" fmla="*/ 553503 h 3198871"/>
              <a:gd name="connsiteX12" fmla="*/ 2993479 w 3089554"/>
              <a:gd name="connsiteY12" fmla="*/ 729436 h 3198871"/>
              <a:gd name="connsiteX13" fmla="*/ 3089228 w 3089554"/>
              <a:gd name="connsiteY13" fmla="*/ 868820 h 3198871"/>
              <a:gd name="connsiteX14" fmla="*/ 2998343 w 3089554"/>
              <a:gd name="connsiteY14" fmla="*/ 987219 h 3198871"/>
              <a:gd name="connsiteX15" fmla="*/ 2842700 w 3089554"/>
              <a:gd name="connsiteY15" fmla="*/ 996946 h 3198871"/>
              <a:gd name="connsiteX16" fmla="*/ 2755152 w 3089554"/>
              <a:gd name="connsiteY16" fmla="*/ 1055313 h 3198871"/>
              <a:gd name="connsiteX17" fmla="*/ 2599509 w 3089554"/>
              <a:gd name="connsiteY17" fmla="*/ 1055313 h 3198871"/>
              <a:gd name="connsiteX18" fmla="*/ 2443866 w 3089554"/>
              <a:gd name="connsiteY18" fmla="*/ 1094224 h 3198871"/>
              <a:gd name="connsiteX19" fmla="*/ 2268768 w 3089554"/>
              <a:gd name="connsiteY19" fmla="*/ 1094223 h 3198871"/>
              <a:gd name="connsiteX20" fmla="*/ 2127717 w 3089554"/>
              <a:gd name="connsiteY20" fmla="*/ 1176908 h 3198871"/>
              <a:gd name="connsiteX21" fmla="*/ 1969156 w 3089554"/>
              <a:gd name="connsiteY21" fmla="*/ 1196919 h 3198871"/>
              <a:gd name="connsiteX22" fmla="*/ 1831024 w 3089554"/>
              <a:gd name="connsiteY22" fmla="*/ 1619516 h 3198871"/>
              <a:gd name="connsiteX23" fmla="*/ 1544058 w 3089554"/>
              <a:gd name="connsiteY23" fmla="*/ 2071853 h 3198871"/>
              <a:gd name="connsiteX24" fmla="*/ 1519739 w 3089554"/>
              <a:gd name="connsiteY24" fmla="*/ 2198313 h 3198871"/>
              <a:gd name="connsiteX25" fmla="*/ 1510428 w 3089554"/>
              <a:gd name="connsiteY25" fmla="*/ 2258345 h 3198871"/>
              <a:gd name="connsiteX26" fmla="*/ 2189696 w 3089554"/>
              <a:gd name="connsiteY26" fmla="*/ 2186361 h 3198871"/>
              <a:gd name="connsiteX27" fmla="*/ 2912323 w 3089554"/>
              <a:gd name="connsiteY27" fmla="*/ 2437334 h 3198871"/>
              <a:gd name="connsiteX28" fmla="*/ 3071579 w 3089554"/>
              <a:gd name="connsiteY28" fmla="*/ 2841032 h 3198871"/>
              <a:gd name="connsiteX29" fmla="*/ 2740559 w 3089554"/>
              <a:gd name="connsiteY29" fmla="*/ 2845202 h 3198871"/>
              <a:gd name="connsiteX30" fmla="*/ 2562126 w 3089554"/>
              <a:gd name="connsiteY30" fmla="*/ 2883556 h 3198871"/>
              <a:gd name="connsiteX31" fmla="*/ 2409818 w 3089554"/>
              <a:gd name="connsiteY31" fmla="*/ 2859792 h 3198871"/>
              <a:gd name="connsiteX32" fmla="*/ 2258069 w 3089554"/>
              <a:gd name="connsiteY32" fmla="*/ 2912740 h 3198871"/>
              <a:gd name="connsiteX33" fmla="*/ 2210402 w 3089554"/>
              <a:gd name="connsiteY33" fmla="*/ 2850066 h 3198871"/>
              <a:gd name="connsiteX34" fmla="*/ 1827271 w 3089554"/>
              <a:gd name="connsiteY34" fmla="*/ 3058237 h 3198871"/>
              <a:gd name="connsiteX35" fmla="*/ 1986665 w 3089554"/>
              <a:gd name="connsiteY35" fmla="*/ 2893840 h 3198871"/>
              <a:gd name="connsiteX36" fmla="*/ 2283359 w 3089554"/>
              <a:gd name="connsiteY36" fmla="*/ 2665242 h 3198871"/>
              <a:gd name="connsiteX37" fmla="*/ 2325187 w 3089554"/>
              <a:gd name="connsiteY37" fmla="*/ 2475551 h 3198871"/>
              <a:gd name="connsiteX38" fmla="*/ 2137444 w 3089554"/>
              <a:gd name="connsiteY38" fmla="*/ 2451231 h 3198871"/>
              <a:gd name="connsiteX39" fmla="*/ 1655925 w 3089554"/>
              <a:gd name="connsiteY39" fmla="*/ 2524189 h 3198871"/>
              <a:gd name="connsiteX40" fmla="*/ 1345475 w 3089554"/>
              <a:gd name="connsiteY40" fmla="*/ 2547257 h 3198871"/>
              <a:gd name="connsiteX41" fmla="*/ 1159814 w 3089554"/>
              <a:gd name="connsiteY41" fmla="*/ 2898704 h 3198871"/>
              <a:gd name="connsiteX42" fmla="*/ 987636 w 3089554"/>
              <a:gd name="connsiteY42" fmla="*/ 3125359 h 3198871"/>
              <a:gd name="connsiteX43" fmla="*/ 630075 w 3089554"/>
              <a:gd name="connsiteY43" fmla="*/ 3198871 h 3198871"/>
              <a:gd name="connsiteX44" fmla="*/ 437467 w 3089554"/>
              <a:gd name="connsiteY44" fmla="*/ 2792117 h 3198871"/>
              <a:gd name="connsiteX45" fmla="*/ 556699 w 3089554"/>
              <a:gd name="connsiteY45" fmla="*/ 2655512 h 3198871"/>
              <a:gd name="connsiteX46" fmla="*/ 790163 w 3089554"/>
              <a:gd name="connsiteY46" fmla="*/ 2441503 h 3198871"/>
              <a:gd name="connsiteX47" fmla="*/ 921487 w 3089554"/>
              <a:gd name="connsiteY47" fmla="*/ 2110764 h 3198871"/>
              <a:gd name="connsiteX48" fmla="*/ 1074767 w 3089554"/>
              <a:gd name="connsiteY48" fmla="*/ 1651062 h 3198871"/>
              <a:gd name="connsiteX49" fmla="*/ 543499 w 3089554"/>
              <a:gd name="connsiteY49" fmla="*/ 1797811 h 3198871"/>
              <a:gd name="connsiteX50" fmla="*/ 303780 w 3089554"/>
              <a:gd name="connsiteY50" fmla="*/ 1716792 h 3198871"/>
              <a:gd name="connsiteX51" fmla="*/ 117566 w 3089554"/>
              <a:gd name="connsiteY51" fmla="*/ 1567543 h 3198871"/>
              <a:gd name="connsiteX52" fmla="*/ 156755 w 3089554"/>
              <a:gd name="connsiteY52" fmla="*/ 1306286 h 3198871"/>
              <a:gd name="connsiteX53" fmla="*/ 0 w 3089554"/>
              <a:gd name="connsiteY53" fmla="*/ 1097280 h 3198871"/>
              <a:gd name="connsiteX54" fmla="*/ 135493 w 3089554"/>
              <a:gd name="connsiteY54" fmla="*/ 979437 h 3198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089554" h="3198871">
                <a:moveTo>
                  <a:pt x="135493" y="979437"/>
                </a:moveTo>
                <a:cubicBezTo>
                  <a:pt x="177970" y="966884"/>
                  <a:pt x="197101" y="1018022"/>
                  <a:pt x="254865" y="1021960"/>
                </a:cubicBezTo>
                <a:cubicBezTo>
                  <a:pt x="312629" y="1025898"/>
                  <a:pt x="1456417" y="681353"/>
                  <a:pt x="1445114" y="536134"/>
                </a:cubicBezTo>
                <a:cubicBezTo>
                  <a:pt x="1433811" y="390915"/>
                  <a:pt x="1316084" y="327545"/>
                  <a:pt x="1266820" y="238189"/>
                </a:cubicBezTo>
                <a:cubicBezTo>
                  <a:pt x="1217556" y="148833"/>
                  <a:pt x="1125213" y="15402"/>
                  <a:pt x="1149532" y="0"/>
                </a:cubicBezTo>
                <a:cubicBezTo>
                  <a:pt x="1227539" y="29137"/>
                  <a:pt x="1275205" y="21841"/>
                  <a:pt x="1383552" y="87410"/>
                </a:cubicBezTo>
                <a:cubicBezTo>
                  <a:pt x="1491899" y="152979"/>
                  <a:pt x="1696596" y="272537"/>
                  <a:pt x="1799617" y="393415"/>
                </a:cubicBezTo>
                <a:cubicBezTo>
                  <a:pt x="1847514" y="369420"/>
                  <a:pt x="1919731" y="369744"/>
                  <a:pt x="1943309" y="321430"/>
                </a:cubicBezTo>
                <a:cubicBezTo>
                  <a:pt x="1966887" y="273116"/>
                  <a:pt x="1797811" y="145012"/>
                  <a:pt x="1894115" y="130629"/>
                </a:cubicBezTo>
                <a:cubicBezTo>
                  <a:pt x="2106363" y="168706"/>
                  <a:pt x="2308884" y="265149"/>
                  <a:pt x="2530859" y="244860"/>
                </a:cubicBezTo>
                <a:cubicBezTo>
                  <a:pt x="2709223" y="380329"/>
                  <a:pt x="2689143" y="352929"/>
                  <a:pt x="2789198" y="374376"/>
                </a:cubicBezTo>
                <a:cubicBezTo>
                  <a:pt x="2874662" y="425006"/>
                  <a:pt x="2982293" y="475149"/>
                  <a:pt x="3029055" y="553503"/>
                </a:cubicBezTo>
                <a:cubicBezTo>
                  <a:pt x="2994499" y="612147"/>
                  <a:pt x="2983450" y="676883"/>
                  <a:pt x="2993479" y="729436"/>
                </a:cubicBezTo>
                <a:cubicBezTo>
                  <a:pt x="3003508" y="781989"/>
                  <a:pt x="3095713" y="832341"/>
                  <a:pt x="3089228" y="868820"/>
                </a:cubicBezTo>
                <a:cubicBezTo>
                  <a:pt x="3058933" y="908286"/>
                  <a:pt x="3039431" y="965865"/>
                  <a:pt x="2998343" y="987219"/>
                </a:cubicBezTo>
                <a:cubicBezTo>
                  <a:pt x="2957255" y="1008573"/>
                  <a:pt x="2883232" y="985597"/>
                  <a:pt x="2842700" y="996946"/>
                </a:cubicBezTo>
                <a:cubicBezTo>
                  <a:pt x="2802168" y="1008295"/>
                  <a:pt x="2795684" y="1042343"/>
                  <a:pt x="2755152" y="1055313"/>
                </a:cubicBezTo>
                <a:lnTo>
                  <a:pt x="2599509" y="1055313"/>
                </a:lnTo>
                <a:lnTo>
                  <a:pt x="2443866" y="1094224"/>
                </a:lnTo>
                <a:lnTo>
                  <a:pt x="2268768" y="1094223"/>
                </a:lnTo>
                <a:lnTo>
                  <a:pt x="2127717" y="1176908"/>
                </a:lnTo>
                <a:lnTo>
                  <a:pt x="1969156" y="1196919"/>
                </a:lnTo>
                <a:cubicBezTo>
                  <a:pt x="1918897" y="1269066"/>
                  <a:pt x="1901874" y="1473694"/>
                  <a:pt x="1831024" y="1619516"/>
                </a:cubicBezTo>
                <a:cubicBezTo>
                  <a:pt x="1760174" y="1765338"/>
                  <a:pt x="1595128" y="1977008"/>
                  <a:pt x="1544058" y="2071853"/>
                </a:cubicBezTo>
                <a:lnTo>
                  <a:pt x="1519739" y="2198313"/>
                </a:lnTo>
                <a:lnTo>
                  <a:pt x="1510428" y="2258345"/>
                </a:lnTo>
                <a:cubicBezTo>
                  <a:pt x="1646407" y="2353630"/>
                  <a:pt x="1956047" y="2156530"/>
                  <a:pt x="2189696" y="2186361"/>
                </a:cubicBezTo>
                <a:cubicBezTo>
                  <a:pt x="2423345" y="2216193"/>
                  <a:pt x="2765343" y="2328222"/>
                  <a:pt x="2912323" y="2437334"/>
                </a:cubicBezTo>
                <a:cubicBezTo>
                  <a:pt x="3059303" y="2546446"/>
                  <a:pt x="3100206" y="2773054"/>
                  <a:pt x="3071579" y="2841032"/>
                </a:cubicBezTo>
                <a:cubicBezTo>
                  <a:pt x="3042952" y="2909010"/>
                  <a:pt x="2810066" y="2842979"/>
                  <a:pt x="2740559" y="2845202"/>
                </a:cubicBezTo>
                <a:cubicBezTo>
                  <a:pt x="2671052" y="2847425"/>
                  <a:pt x="2612385" y="2885988"/>
                  <a:pt x="2562126" y="2883556"/>
                </a:cubicBezTo>
                <a:cubicBezTo>
                  <a:pt x="2517842" y="2865907"/>
                  <a:pt x="2460494" y="2854928"/>
                  <a:pt x="2409818" y="2859792"/>
                </a:cubicBezTo>
                <a:cubicBezTo>
                  <a:pt x="2359142" y="2864656"/>
                  <a:pt x="2296980" y="2898959"/>
                  <a:pt x="2258069" y="2912740"/>
                </a:cubicBezTo>
                <a:cubicBezTo>
                  <a:pt x="2237316" y="2885363"/>
                  <a:pt x="2282202" y="2825816"/>
                  <a:pt x="2210402" y="2850066"/>
                </a:cubicBezTo>
                <a:cubicBezTo>
                  <a:pt x="2138602" y="2874316"/>
                  <a:pt x="1862128" y="3049320"/>
                  <a:pt x="1827271" y="3058237"/>
                </a:cubicBezTo>
                <a:cubicBezTo>
                  <a:pt x="1792414" y="3067154"/>
                  <a:pt x="1910650" y="2959339"/>
                  <a:pt x="1986665" y="2893840"/>
                </a:cubicBezTo>
                <a:cubicBezTo>
                  <a:pt x="2062680" y="2828341"/>
                  <a:pt x="2226939" y="2734957"/>
                  <a:pt x="2283359" y="2665242"/>
                </a:cubicBezTo>
                <a:cubicBezTo>
                  <a:pt x="2339779" y="2595527"/>
                  <a:pt x="2358586" y="2498250"/>
                  <a:pt x="2325187" y="2475551"/>
                </a:cubicBezTo>
                <a:cubicBezTo>
                  <a:pt x="2291788" y="2452852"/>
                  <a:pt x="2248988" y="2443125"/>
                  <a:pt x="2137444" y="2451231"/>
                </a:cubicBezTo>
                <a:cubicBezTo>
                  <a:pt x="2025900" y="2459337"/>
                  <a:pt x="1787920" y="2508185"/>
                  <a:pt x="1655925" y="2524189"/>
                </a:cubicBezTo>
                <a:cubicBezTo>
                  <a:pt x="1523930" y="2540193"/>
                  <a:pt x="1435456" y="2488080"/>
                  <a:pt x="1345475" y="2547257"/>
                </a:cubicBezTo>
                <a:lnTo>
                  <a:pt x="1159814" y="2898704"/>
                </a:lnTo>
                <a:cubicBezTo>
                  <a:pt x="1100174" y="2995054"/>
                  <a:pt x="1075926" y="3075331"/>
                  <a:pt x="987636" y="3125359"/>
                </a:cubicBezTo>
                <a:cubicBezTo>
                  <a:pt x="899346" y="3175387"/>
                  <a:pt x="734739" y="3197667"/>
                  <a:pt x="630075" y="3198871"/>
                </a:cubicBezTo>
                <a:cubicBezTo>
                  <a:pt x="565872" y="3069771"/>
                  <a:pt x="449696" y="2882677"/>
                  <a:pt x="437467" y="2792117"/>
                </a:cubicBezTo>
                <a:cubicBezTo>
                  <a:pt x="425238" y="2701557"/>
                  <a:pt x="523857" y="2700167"/>
                  <a:pt x="556699" y="2655512"/>
                </a:cubicBezTo>
                <a:cubicBezTo>
                  <a:pt x="589541" y="2610857"/>
                  <a:pt x="724501" y="2529052"/>
                  <a:pt x="790163" y="2441503"/>
                </a:cubicBezTo>
                <a:cubicBezTo>
                  <a:pt x="855825" y="2353954"/>
                  <a:pt x="865947" y="2236830"/>
                  <a:pt x="921487" y="2110764"/>
                </a:cubicBezTo>
                <a:cubicBezTo>
                  <a:pt x="977028" y="1984698"/>
                  <a:pt x="1216189" y="1678345"/>
                  <a:pt x="1074767" y="1651062"/>
                </a:cubicBezTo>
                <a:cubicBezTo>
                  <a:pt x="933345" y="1623779"/>
                  <a:pt x="728695" y="1752137"/>
                  <a:pt x="543499" y="1797811"/>
                </a:cubicBezTo>
                <a:cubicBezTo>
                  <a:pt x="410948" y="1796607"/>
                  <a:pt x="360178" y="1745443"/>
                  <a:pt x="303780" y="1716792"/>
                </a:cubicBezTo>
                <a:cubicBezTo>
                  <a:pt x="247382" y="1688141"/>
                  <a:pt x="146123" y="1629476"/>
                  <a:pt x="117566" y="1567543"/>
                </a:cubicBezTo>
                <a:lnTo>
                  <a:pt x="156755" y="1306286"/>
                </a:lnTo>
                <a:lnTo>
                  <a:pt x="0" y="1097280"/>
                </a:lnTo>
                <a:lnTo>
                  <a:pt x="135493" y="979437"/>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4301037" y="2363636"/>
            <a:ext cx="2159062" cy="1080000"/>
            <a:chOff x="7687428" y="2782401"/>
            <a:chExt cx="2159062" cy="1080000"/>
          </a:xfrm>
        </p:grpSpPr>
        <p:sp>
          <p:nvSpPr>
            <p:cNvPr id="13" name="椭圆 12"/>
            <p:cNvSpPr/>
            <p:nvPr/>
          </p:nvSpPr>
          <p:spPr>
            <a:xfrm>
              <a:off x="8766959" y="2782401"/>
              <a:ext cx="1079531" cy="1080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zh-CN" altLang="en-US" sz="6600" b="1" dirty="0">
                  <a:solidFill>
                    <a:schemeClr val="bg1"/>
                  </a:solidFill>
                  <a:latin typeface="微软雅黑" panose="020B0503020204020204" pitchFamily="34" charset="-122"/>
                  <a:ea typeface="微软雅黑" panose="020B0503020204020204" pitchFamily="34" charset="-122"/>
                </a:rPr>
                <a:t>据</a:t>
              </a:r>
            </a:p>
          </p:txBody>
        </p:sp>
        <p:sp>
          <p:nvSpPr>
            <p:cNvPr id="10" name="椭圆 9"/>
            <p:cNvSpPr/>
            <p:nvPr/>
          </p:nvSpPr>
          <p:spPr>
            <a:xfrm>
              <a:off x="7687428" y="2782401"/>
              <a:ext cx="1079531" cy="1080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zh-CN" altLang="en-US" sz="6600" b="1" dirty="0">
                  <a:solidFill>
                    <a:schemeClr val="bg1"/>
                  </a:solidFill>
                  <a:latin typeface="微软雅黑" panose="020B0503020204020204" pitchFamily="34" charset="-122"/>
                  <a:ea typeface="微软雅黑" panose="020B0503020204020204" pitchFamily="34" charset="-122"/>
                </a:rPr>
                <a:t>数</a:t>
              </a:r>
              <a:endParaRPr lang="zh-CN" altLang="en-US" sz="6600" dirty="0"/>
            </a:p>
          </p:txBody>
        </p:sp>
      </p:grpSp>
      <p:sp>
        <p:nvSpPr>
          <p:cNvPr id="15" name="矩形 14"/>
          <p:cNvSpPr/>
          <p:nvPr/>
        </p:nvSpPr>
        <p:spPr>
          <a:xfrm>
            <a:off x="5380568" y="1876978"/>
            <a:ext cx="2236510" cy="400110"/>
          </a:xfrm>
          <a:prstGeom prst="rect">
            <a:avLst/>
          </a:prstGeom>
        </p:spPr>
        <p:txBody>
          <a:bodyPr vert="horz" wrap="none">
            <a:spAutoFit/>
          </a:bodyPr>
          <a:lstStyle/>
          <a:p>
            <a:pPr algn="ct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ＢＩＧ　ＤＡＴＡ</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椭圆 16"/>
          <p:cNvSpPr/>
          <p:nvPr/>
        </p:nvSpPr>
        <p:spPr>
          <a:xfrm>
            <a:off x="352446" y="5377867"/>
            <a:ext cx="360000" cy="360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zh-CN" altLang="en-US"/>
          </a:p>
        </p:txBody>
      </p:sp>
      <p:sp>
        <p:nvSpPr>
          <p:cNvPr id="18" name="燕尾形箭头 17"/>
          <p:cNvSpPr/>
          <p:nvPr/>
        </p:nvSpPr>
        <p:spPr>
          <a:xfrm>
            <a:off x="389145" y="5486822"/>
            <a:ext cx="286603" cy="142090"/>
          </a:xfrm>
          <a:prstGeom prst="notch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9" name="矩形 18"/>
          <p:cNvSpPr/>
          <p:nvPr/>
        </p:nvSpPr>
        <p:spPr>
          <a:xfrm>
            <a:off x="784443" y="5326651"/>
            <a:ext cx="8793345" cy="1132618"/>
          </a:xfrm>
          <a:prstGeom prst="rect">
            <a:avLst/>
          </a:prstGeom>
        </p:spPr>
        <p:txBody>
          <a:bodyPr vert="horz" wrap="square">
            <a:spAutoFit/>
          </a:bodyPr>
          <a:lstStyle/>
          <a:p>
            <a:pPr>
              <a:lnSpc>
                <a:spcPct val="130000"/>
              </a:lnSpc>
            </a:pPr>
            <a:r>
              <a:rPr lang="zh-CN" altLang="en-US" dirty="0" smtClean="0">
                <a:latin typeface="微软雅黑" panose="020B0503020204020204" pitchFamily="34" charset="-122"/>
                <a:ea typeface="微软雅黑" panose="020B0503020204020204" pitchFamily="34" charset="-122"/>
              </a:rPr>
              <a:t>这是一场革命，</a:t>
            </a:r>
            <a:r>
              <a:rPr lang="zh-CN" altLang="en-US" b="1" dirty="0" smtClean="0">
                <a:solidFill>
                  <a:schemeClr val="bg1"/>
                </a:solidFill>
                <a:latin typeface="微软雅黑" panose="020B0503020204020204" pitchFamily="34" charset="-122"/>
                <a:ea typeface="微软雅黑" panose="020B0503020204020204" pitchFamily="34" charset="-122"/>
              </a:rPr>
              <a:t>我们现在做的只是冰山一角，</a:t>
            </a:r>
            <a:r>
              <a:rPr lang="zh-CN" altLang="en-US" dirty="0" smtClean="0">
                <a:latin typeface="微软雅黑" panose="020B0503020204020204" pitchFamily="34" charset="-122"/>
                <a:ea typeface="微软雅黑" panose="020B0503020204020204" pitchFamily="34" charset="-122"/>
              </a:rPr>
              <a:t>但是由于庞大的数据新来源而带来的定量化方法，</a:t>
            </a:r>
            <a:r>
              <a:rPr lang="zh-CN" altLang="en-US" b="1" dirty="0" smtClean="0">
                <a:solidFill>
                  <a:schemeClr val="bg1"/>
                </a:solidFill>
                <a:latin typeface="微软雅黑" panose="020B0503020204020204" pitchFamily="34" charset="-122"/>
                <a:ea typeface="微软雅黑" panose="020B0503020204020204" pitchFamily="34" charset="-122"/>
              </a:rPr>
              <a:t>将横扫学界、商界和政界，所有领域都将被触及。</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gn="r">
              <a:lnSpc>
                <a:spcPct val="130000"/>
              </a:lnSpc>
            </a:pPr>
            <a:r>
              <a:rPr lang="zh-CN" altLang="zh-CN" sz="1600" dirty="0" smtClean="0">
                <a:latin typeface="微软雅黑" panose="020B0503020204020204" pitchFamily="34" charset="-122"/>
                <a:ea typeface="微软雅黑" panose="020B0503020204020204" pitchFamily="34" charset="-122"/>
              </a:rPr>
              <a:t>—</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哈佛大学定量社会研究所主任加里 </a:t>
            </a:r>
            <a:r>
              <a:rPr lang="en-US" altLang="zh-CN" sz="1600" dirty="0" smtClean="0">
                <a:latin typeface="微软雅黑" panose="020B0503020204020204" pitchFamily="34" charset="-122"/>
                <a:ea typeface="微软雅黑" panose="020B0503020204020204" pitchFamily="34" charset="-122"/>
              </a:rPr>
              <a:t>• </a:t>
            </a:r>
            <a:r>
              <a:rPr lang="zh-CN" altLang="en-US" sz="1600" dirty="0" smtClean="0">
                <a:latin typeface="微软雅黑" panose="020B0503020204020204" pitchFamily="34" charset="-122"/>
                <a:ea typeface="微软雅黑" panose="020B0503020204020204" pitchFamily="34" charset="-122"/>
              </a:rPr>
              <a:t>金（</a:t>
            </a:r>
            <a:r>
              <a:rPr lang="en-US" altLang="zh-CN" sz="1600" dirty="0" err="1" smtClean="0">
                <a:latin typeface="微软雅黑" panose="020B0503020204020204" pitchFamily="34" charset="-122"/>
                <a:ea typeface="微软雅黑" panose="020B0503020204020204" pitchFamily="34" charset="-122"/>
              </a:rPr>
              <a:t>Gany</a:t>
            </a:r>
            <a:r>
              <a:rPr lang="en-US" altLang="zh-CN" sz="1600" dirty="0" smtClean="0">
                <a:latin typeface="微软雅黑" panose="020B0503020204020204" pitchFamily="34" charset="-122"/>
                <a:ea typeface="微软雅黑" panose="020B0503020204020204" pitchFamily="34" charset="-122"/>
              </a:rPr>
              <a:t> King</a:t>
            </a:r>
            <a:r>
              <a:rPr lang="zh-CN" altLang="en-US" sz="1600" dirty="0" smtClean="0">
                <a:latin typeface="微软雅黑" panose="020B0503020204020204" pitchFamily="34" charset="-122"/>
                <a:ea typeface="微软雅黑" panose="020B0503020204020204" pitchFamily="34" charset="-122"/>
              </a:rPr>
              <a:t>）</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2346391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 name="圆角矩形 13"/>
          <p:cNvSpPr/>
          <p:nvPr/>
        </p:nvSpPr>
        <p:spPr>
          <a:xfrm>
            <a:off x="6794186" y="725289"/>
            <a:ext cx="5015626" cy="2543163"/>
          </a:xfrm>
          <a:custGeom>
            <a:avLst/>
            <a:gdLst>
              <a:gd name="connsiteX0" fmla="*/ 0 w 5014572"/>
              <a:gd name="connsiteY0" fmla="*/ 350224 h 2101302"/>
              <a:gd name="connsiteX1" fmla="*/ 350224 w 5014572"/>
              <a:gd name="connsiteY1" fmla="*/ 0 h 2101302"/>
              <a:gd name="connsiteX2" fmla="*/ 4664348 w 5014572"/>
              <a:gd name="connsiteY2" fmla="*/ 0 h 2101302"/>
              <a:gd name="connsiteX3" fmla="*/ 5014572 w 5014572"/>
              <a:gd name="connsiteY3" fmla="*/ 350224 h 2101302"/>
              <a:gd name="connsiteX4" fmla="*/ 5014572 w 5014572"/>
              <a:gd name="connsiteY4" fmla="*/ 1751078 h 2101302"/>
              <a:gd name="connsiteX5" fmla="*/ 4664348 w 5014572"/>
              <a:gd name="connsiteY5" fmla="*/ 2101302 h 2101302"/>
              <a:gd name="connsiteX6" fmla="*/ 350224 w 5014572"/>
              <a:gd name="connsiteY6" fmla="*/ 2101302 h 2101302"/>
              <a:gd name="connsiteX7" fmla="*/ 0 w 5014572"/>
              <a:gd name="connsiteY7" fmla="*/ 1751078 h 2101302"/>
              <a:gd name="connsiteX8" fmla="*/ 0 w 5014572"/>
              <a:gd name="connsiteY8" fmla="*/ 350224 h 2101302"/>
              <a:gd name="connsiteX0" fmla="*/ 54134 w 5068706"/>
              <a:gd name="connsiteY0" fmla="*/ 350224 h 2211369"/>
              <a:gd name="connsiteX1" fmla="*/ 404358 w 5068706"/>
              <a:gd name="connsiteY1" fmla="*/ 0 h 2211369"/>
              <a:gd name="connsiteX2" fmla="*/ 4718482 w 5068706"/>
              <a:gd name="connsiteY2" fmla="*/ 0 h 2211369"/>
              <a:gd name="connsiteX3" fmla="*/ 5068706 w 5068706"/>
              <a:gd name="connsiteY3" fmla="*/ 350224 h 2211369"/>
              <a:gd name="connsiteX4" fmla="*/ 5068706 w 5068706"/>
              <a:gd name="connsiteY4" fmla="*/ 1751078 h 2211369"/>
              <a:gd name="connsiteX5" fmla="*/ 4718482 w 5068706"/>
              <a:gd name="connsiteY5" fmla="*/ 2101302 h 2211369"/>
              <a:gd name="connsiteX6" fmla="*/ 99558 w 5068706"/>
              <a:gd name="connsiteY6" fmla="*/ 2211369 h 2211369"/>
              <a:gd name="connsiteX7" fmla="*/ 54134 w 5068706"/>
              <a:gd name="connsiteY7" fmla="*/ 1751078 h 2211369"/>
              <a:gd name="connsiteX8" fmla="*/ 54134 w 5068706"/>
              <a:gd name="connsiteY8" fmla="*/ 350224 h 2211369"/>
              <a:gd name="connsiteX0" fmla="*/ 324536 w 5339108"/>
              <a:gd name="connsiteY0" fmla="*/ 350224 h 2211369"/>
              <a:gd name="connsiteX1" fmla="*/ 674760 w 5339108"/>
              <a:gd name="connsiteY1" fmla="*/ 0 h 2211369"/>
              <a:gd name="connsiteX2" fmla="*/ 4988884 w 5339108"/>
              <a:gd name="connsiteY2" fmla="*/ 0 h 2211369"/>
              <a:gd name="connsiteX3" fmla="*/ 5339108 w 5339108"/>
              <a:gd name="connsiteY3" fmla="*/ 350224 h 2211369"/>
              <a:gd name="connsiteX4" fmla="*/ 5339108 w 5339108"/>
              <a:gd name="connsiteY4" fmla="*/ 1751078 h 2211369"/>
              <a:gd name="connsiteX5" fmla="*/ 4988884 w 5339108"/>
              <a:gd name="connsiteY5" fmla="*/ 2101302 h 2211369"/>
              <a:gd name="connsiteX6" fmla="*/ 369960 w 5339108"/>
              <a:gd name="connsiteY6" fmla="*/ 2211369 h 2211369"/>
              <a:gd name="connsiteX7" fmla="*/ 324536 w 5339108"/>
              <a:gd name="connsiteY7" fmla="*/ 350224 h 2211369"/>
              <a:gd name="connsiteX0" fmla="*/ 598224 w 5257196"/>
              <a:gd name="connsiteY0" fmla="*/ 782024 h 2211369"/>
              <a:gd name="connsiteX1" fmla="*/ 592848 w 5257196"/>
              <a:gd name="connsiteY1" fmla="*/ 0 h 2211369"/>
              <a:gd name="connsiteX2" fmla="*/ 4906972 w 5257196"/>
              <a:gd name="connsiteY2" fmla="*/ 0 h 2211369"/>
              <a:gd name="connsiteX3" fmla="*/ 5257196 w 5257196"/>
              <a:gd name="connsiteY3" fmla="*/ 350224 h 2211369"/>
              <a:gd name="connsiteX4" fmla="*/ 5257196 w 5257196"/>
              <a:gd name="connsiteY4" fmla="*/ 1751078 h 2211369"/>
              <a:gd name="connsiteX5" fmla="*/ 4906972 w 5257196"/>
              <a:gd name="connsiteY5" fmla="*/ 2101302 h 2211369"/>
              <a:gd name="connsiteX6" fmla="*/ 288048 w 5257196"/>
              <a:gd name="connsiteY6" fmla="*/ 2211369 h 2211369"/>
              <a:gd name="connsiteX7" fmla="*/ 598224 w 5257196"/>
              <a:gd name="connsiteY7" fmla="*/ 782024 h 2211369"/>
              <a:gd name="connsiteX0" fmla="*/ 598224 w 5257196"/>
              <a:gd name="connsiteY0" fmla="*/ 1112224 h 2541569"/>
              <a:gd name="connsiteX1" fmla="*/ 3767848 w 5257196"/>
              <a:gd name="connsiteY1" fmla="*/ 0 h 2541569"/>
              <a:gd name="connsiteX2" fmla="*/ 4906972 w 5257196"/>
              <a:gd name="connsiteY2" fmla="*/ 330200 h 2541569"/>
              <a:gd name="connsiteX3" fmla="*/ 5257196 w 5257196"/>
              <a:gd name="connsiteY3" fmla="*/ 680424 h 2541569"/>
              <a:gd name="connsiteX4" fmla="*/ 5257196 w 5257196"/>
              <a:gd name="connsiteY4" fmla="*/ 2081278 h 2541569"/>
              <a:gd name="connsiteX5" fmla="*/ 4906972 w 5257196"/>
              <a:gd name="connsiteY5" fmla="*/ 2431502 h 2541569"/>
              <a:gd name="connsiteX6" fmla="*/ 288048 w 5257196"/>
              <a:gd name="connsiteY6" fmla="*/ 2541569 h 2541569"/>
              <a:gd name="connsiteX7" fmla="*/ 598224 w 5257196"/>
              <a:gd name="connsiteY7" fmla="*/ 1112224 h 2541569"/>
              <a:gd name="connsiteX0" fmla="*/ 598224 w 5257196"/>
              <a:gd name="connsiteY0" fmla="*/ 1120439 h 2549784"/>
              <a:gd name="connsiteX1" fmla="*/ 3767848 w 5257196"/>
              <a:gd name="connsiteY1" fmla="*/ 8215 h 2549784"/>
              <a:gd name="connsiteX2" fmla="*/ 4906972 w 5257196"/>
              <a:gd name="connsiteY2" fmla="*/ 338415 h 2549784"/>
              <a:gd name="connsiteX3" fmla="*/ 5257196 w 5257196"/>
              <a:gd name="connsiteY3" fmla="*/ 688639 h 2549784"/>
              <a:gd name="connsiteX4" fmla="*/ 5257196 w 5257196"/>
              <a:gd name="connsiteY4" fmla="*/ 2089493 h 2549784"/>
              <a:gd name="connsiteX5" fmla="*/ 4906972 w 5257196"/>
              <a:gd name="connsiteY5" fmla="*/ 2439717 h 2549784"/>
              <a:gd name="connsiteX6" fmla="*/ 288048 w 5257196"/>
              <a:gd name="connsiteY6" fmla="*/ 2549784 h 2549784"/>
              <a:gd name="connsiteX7" fmla="*/ 598224 w 5257196"/>
              <a:gd name="connsiteY7" fmla="*/ 1120439 h 2549784"/>
              <a:gd name="connsiteX0" fmla="*/ 590257 w 5249229"/>
              <a:gd name="connsiteY0" fmla="*/ 1120439 h 2549784"/>
              <a:gd name="connsiteX1" fmla="*/ 3759881 w 5249229"/>
              <a:gd name="connsiteY1" fmla="*/ 8215 h 2549784"/>
              <a:gd name="connsiteX2" fmla="*/ 4899005 w 5249229"/>
              <a:gd name="connsiteY2" fmla="*/ 338415 h 2549784"/>
              <a:gd name="connsiteX3" fmla="*/ 5249229 w 5249229"/>
              <a:gd name="connsiteY3" fmla="*/ 688639 h 2549784"/>
              <a:gd name="connsiteX4" fmla="*/ 5249229 w 5249229"/>
              <a:gd name="connsiteY4" fmla="*/ 2089493 h 2549784"/>
              <a:gd name="connsiteX5" fmla="*/ 4899005 w 5249229"/>
              <a:gd name="connsiteY5" fmla="*/ 2439717 h 2549784"/>
              <a:gd name="connsiteX6" fmla="*/ 280081 w 5249229"/>
              <a:gd name="connsiteY6" fmla="*/ 2549784 h 2549784"/>
              <a:gd name="connsiteX7" fmla="*/ 590257 w 5249229"/>
              <a:gd name="connsiteY7" fmla="*/ 1120439 h 2549784"/>
              <a:gd name="connsiteX0" fmla="*/ 590257 w 5249229"/>
              <a:gd name="connsiteY0" fmla="*/ 1120439 h 2656036"/>
              <a:gd name="connsiteX1" fmla="*/ 3759881 w 5249229"/>
              <a:gd name="connsiteY1" fmla="*/ 8215 h 2656036"/>
              <a:gd name="connsiteX2" fmla="*/ 4899005 w 5249229"/>
              <a:gd name="connsiteY2" fmla="*/ 338415 h 2656036"/>
              <a:gd name="connsiteX3" fmla="*/ 5249229 w 5249229"/>
              <a:gd name="connsiteY3" fmla="*/ 688639 h 2656036"/>
              <a:gd name="connsiteX4" fmla="*/ 5249229 w 5249229"/>
              <a:gd name="connsiteY4" fmla="*/ 2089493 h 2656036"/>
              <a:gd name="connsiteX5" fmla="*/ 4899005 w 5249229"/>
              <a:gd name="connsiteY5" fmla="*/ 2439717 h 2656036"/>
              <a:gd name="connsiteX6" fmla="*/ 280081 w 5249229"/>
              <a:gd name="connsiteY6" fmla="*/ 2549784 h 2656036"/>
              <a:gd name="connsiteX7" fmla="*/ 590257 w 5249229"/>
              <a:gd name="connsiteY7" fmla="*/ 1120439 h 2656036"/>
              <a:gd name="connsiteX0" fmla="*/ 493981 w 5152953"/>
              <a:gd name="connsiteY0" fmla="*/ 1120439 h 2564704"/>
              <a:gd name="connsiteX1" fmla="*/ 3663605 w 5152953"/>
              <a:gd name="connsiteY1" fmla="*/ 8215 h 2564704"/>
              <a:gd name="connsiteX2" fmla="*/ 4802729 w 5152953"/>
              <a:gd name="connsiteY2" fmla="*/ 338415 h 2564704"/>
              <a:gd name="connsiteX3" fmla="*/ 5152953 w 5152953"/>
              <a:gd name="connsiteY3" fmla="*/ 688639 h 2564704"/>
              <a:gd name="connsiteX4" fmla="*/ 5152953 w 5152953"/>
              <a:gd name="connsiteY4" fmla="*/ 2089493 h 2564704"/>
              <a:gd name="connsiteX5" fmla="*/ 3795195 w 5152953"/>
              <a:gd name="connsiteY5" fmla="*/ 1906317 h 2564704"/>
              <a:gd name="connsiteX6" fmla="*/ 183805 w 5152953"/>
              <a:gd name="connsiteY6" fmla="*/ 2549784 h 2564704"/>
              <a:gd name="connsiteX7" fmla="*/ 493981 w 5152953"/>
              <a:gd name="connsiteY7" fmla="*/ 1120439 h 2564704"/>
              <a:gd name="connsiteX0" fmla="*/ 493981 w 5152953"/>
              <a:gd name="connsiteY0" fmla="*/ 1120439 h 2564704"/>
              <a:gd name="connsiteX1" fmla="*/ 3663605 w 5152953"/>
              <a:gd name="connsiteY1" fmla="*/ 8215 h 2564704"/>
              <a:gd name="connsiteX2" fmla="*/ 4802729 w 5152953"/>
              <a:gd name="connsiteY2" fmla="*/ 338415 h 2564704"/>
              <a:gd name="connsiteX3" fmla="*/ 5152953 w 5152953"/>
              <a:gd name="connsiteY3" fmla="*/ 688639 h 2564704"/>
              <a:gd name="connsiteX4" fmla="*/ 5152953 w 5152953"/>
              <a:gd name="connsiteY4" fmla="*/ 2089493 h 2564704"/>
              <a:gd name="connsiteX5" fmla="*/ 3795195 w 5152953"/>
              <a:gd name="connsiteY5" fmla="*/ 1906317 h 2564704"/>
              <a:gd name="connsiteX6" fmla="*/ 183805 w 5152953"/>
              <a:gd name="connsiteY6" fmla="*/ 2549784 h 2564704"/>
              <a:gd name="connsiteX7" fmla="*/ 493981 w 5152953"/>
              <a:gd name="connsiteY7" fmla="*/ 1120439 h 2564704"/>
              <a:gd name="connsiteX0" fmla="*/ 493981 w 5152953"/>
              <a:gd name="connsiteY0" fmla="*/ 1120439 h 2564704"/>
              <a:gd name="connsiteX1" fmla="*/ 3663605 w 5152953"/>
              <a:gd name="connsiteY1" fmla="*/ 8215 h 2564704"/>
              <a:gd name="connsiteX2" fmla="*/ 4802729 w 5152953"/>
              <a:gd name="connsiteY2" fmla="*/ 338415 h 2564704"/>
              <a:gd name="connsiteX3" fmla="*/ 5152953 w 5152953"/>
              <a:gd name="connsiteY3" fmla="*/ 688639 h 2564704"/>
              <a:gd name="connsiteX4" fmla="*/ 3795195 w 5152953"/>
              <a:gd name="connsiteY4" fmla="*/ 1906317 h 2564704"/>
              <a:gd name="connsiteX5" fmla="*/ 183805 w 5152953"/>
              <a:gd name="connsiteY5" fmla="*/ 2549784 h 2564704"/>
              <a:gd name="connsiteX6" fmla="*/ 493981 w 5152953"/>
              <a:gd name="connsiteY6" fmla="*/ 1120439 h 2564704"/>
              <a:gd name="connsiteX0" fmla="*/ 493981 w 5178353"/>
              <a:gd name="connsiteY0" fmla="*/ 1120439 h 2573794"/>
              <a:gd name="connsiteX1" fmla="*/ 3663605 w 5178353"/>
              <a:gd name="connsiteY1" fmla="*/ 8215 h 2573794"/>
              <a:gd name="connsiteX2" fmla="*/ 4802729 w 5178353"/>
              <a:gd name="connsiteY2" fmla="*/ 338415 h 2573794"/>
              <a:gd name="connsiteX3" fmla="*/ 5178353 w 5178353"/>
              <a:gd name="connsiteY3" fmla="*/ 493905 h 2573794"/>
              <a:gd name="connsiteX4" fmla="*/ 3795195 w 5178353"/>
              <a:gd name="connsiteY4" fmla="*/ 1906317 h 2573794"/>
              <a:gd name="connsiteX5" fmla="*/ 183805 w 5178353"/>
              <a:gd name="connsiteY5" fmla="*/ 2549784 h 2573794"/>
              <a:gd name="connsiteX6" fmla="*/ 493981 w 5178353"/>
              <a:gd name="connsiteY6" fmla="*/ 1120439 h 2573794"/>
              <a:gd name="connsiteX0" fmla="*/ 493981 w 5178353"/>
              <a:gd name="connsiteY0" fmla="*/ 1120439 h 2573794"/>
              <a:gd name="connsiteX1" fmla="*/ 3663605 w 5178353"/>
              <a:gd name="connsiteY1" fmla="*/ 8215 h 2573794"/>
              <a:gd name="connsiteX2" fmla="*/ 5178353 w 5178353"/>
              <a:gd name="connsiteY2" fmla="*/ 493905 h 2573794"/>
              <a:gd name="connsiteX3" fmla="*/ 3795195 w 5178353"/>
              <a:gd name="connsiteY3" fmla="*/ 1906317 h 2573794"/>
              <a:gd name="connsiteX4" fmla="*/ 183805 w 5178353"/>
              <a:gd name="connsiteY4" fmla="*/ 2549784 h 2573794"/>
              <a:gd name="connsiteX5" fmla="*/ 493981 w 5178353"/>
              <a:gd name="connsiteY5" fmla="*/ 1120439 h 2573794"/>
              <a:gd name="connsiteX0" fmla="*/ 493981 w 5309724"/>
              <a:gd name="connsiteY0" fmla="*/ 1120439 h 2573794"/>
              <a:gd name="connsiteX1" fmla="*/ 3663605 w 5309724"/>
              <a:gd name="connsiteY1" fmla="*/ 8215 h 2573794"/>
              <a:gd name="connsiteX2" fmla="*/ 5178353 w 5309724"/>
              <a:gd name="connsiteY2" fmla="*/ 493905 h 2573794"/>
              <a:gd name="connsiteX3" fmla="*/ 3795195 w 5309724"/>
              <a:gd name="connsiteY3" fmla="*/ 1906317 h 2573794"/>
              <a:gd name="connsiteX4" fmla="*/ 183805 w 5309724"/>
              <a:gd name="connsiteY4" fmla="*/ 2549784 h 2573794"/>
              <a:gd name="connsiteX5" fmla="*/ 493981 w 5309724"/>
              <a:gd name="connsiteY5" fmla="*/ 1120439 h 2573794"/>
              <a:gd name="connsiteX0" fmla="*/ 493981 w 5294029"/>
              <a:gd name="connsiteY0" fmla="*/ 1133862 h 2587753"/>
              <a:gd name="connsiteX1" fmla="*/ 3663605 w 5294029"/>
              <a:gd name="connsiteY1" fmla="*/ 21638 h 2587753"/>
              <a:gd name="connsiteX2" fmla="*/ 5161419 w 5294029"/>
              <a:gd name="connsiteY2" fmla="*/ 431128 h 2587753"/>
              <a:gd name="connsiteX3" fmla="*/ 3795195 w 5294029"/>
              <a:gd name="connsiteY3" fmla="*/ 1919740 h 2587753"/>
              <a:gd name="connsiteX4" fmla="*/ 183805 w 5294029"/>
              <a:gd name="connsiteY4" fmla="*/ 2563207 h 2587753"/>
              <a:gd name="connsiteX5" fmla="*/ 493981 w 5294029"/>
              <a:gd name="connsiteY5" fmla="*/ 1133862 h 2587753"/>
              <a:gd name="connsiteX0" fmla="*/ 320100 w 5120148"/>
              <a:gd name="connsiteY0" fmla="*/ 1133862 h 2652248"/>
              <a:gd name="connsiteX1" fmla="*/ 3489724 w 5120148"/>
              <a:gd name="connsiteY1" fmla="*/ 21638 h 2652248"/>
              <a:gd name="connsiteX2" fmla="*/ 4987538 w 5120148"/>
              <a:gd name="connsiteY2" fmla="*/ 431128 h 2652248"/>
              <a:gd name="connsiteX3" fmla="*/ 3621314 w 5120148"/>
              <a:gd name="connsiteY3" fmla="*/ 1919740 h 2652248"/>
              <a:gd name="connsiteX4" fmla="*/ 9924 w 5120148"/>
              <a:gd name="connsiteY4" fmla="*/ 2563207 h 2652248"/>
              <a:gd name="connsiteX5" fmla="*/ 320100 w 5120148"/>
              <a:gd name="connsiteY5" fmla="*/ 1133862 h 2652248"/>
              <a:gd name="connsiteX0" fmla="*/ 318276 w 5118324"/>
              <a:gd name="connsiteY0" fmla="*/ 1133862 h 2572412"/>
              <a:gd name="connsiteX1" fmla="*/ 3487900 w 5118324"/>
              <a:gd name="connsiteY1" fmla="*/ 21638 h 2572412"/>
              <a:gd name="connsiteX2" fmla="*/ 4985714 w 5118324"/>
              <a:gd name="connsiteY2" fmla="*/ 431128 h 2572412"/>
              <a:gd name="connsiteX3" fmla="*/ 3619490 w 5118324"/>
              <a:gd name="connsiteY3" fmla="*/ 1919740 h 2572412"/>
              <a:gd name="connsiteX4" fmla="*/ 8100 w 5118324"/>
              <a:gd name="connsiteY4" fmla="*/ 2563207 h 2572412"/>
              <a:gd name="connsiteX5" fmla="*/ 318276 w 5118324"/>
              <a:gd name="connsiteY5" fmla="*/ 1133862 h 2572412"/>
              <a:gd name="connsiteX0" fmla="*/ 405001 w 5205164"/>
              <a:gd name="connsiteY0" fmla="*/ 1133862 h 2572412"/>
              <a:gd name="connsiteX1" fmla="*/ 3574625 w 5205164"/>
              <a:gd name="connsiteY1" fmla="*/ 21638 h 2572412"/>
              <a:gd name="connsiteX2" fmla="*/ 5072439 w 5205164"/>
              <a:gd name="connsiteY2" fmla="*/ 431128 h 2572412"/>
              <a:gd name="connsiteX3" fmla="*/ 3706215 w 5205164"/>
              <a:gd name="connsiteY3" fmla="*/ 1919740 h 2572412"/>
              <a:gd name="connsiteX4" fmla="*/ 86358 w 5205164"/>
              <a:gd name="connsiteY4" fmla="*/ 2563207 h 2572412"/>
              <a:gd name="connsiteX5" fmla="*/ 405001 w 5205164"/>
              <a:gd name="connsiteY5" fmla="*/ 1133862 h 2572412"/>
              <a:gd name="connsiteX0" fmla="*/ 623341 w 5406570"/>
              <a:gd name="connsiteY0" fmla="*/ 1098370 h 2587791"/>
              <a:gd name="connsiteX1" fmla="*/ 3776031 w 5406570"/>
              <a:gd name="connsiteY1" fmla="*/ 20012 h 2587791"/>
              <a:gd name="connsiteX2" fmla="*/ 5273845 w 5406570"/>
              <a:gd name="connsiteY2" fmla="*/ 429502 h 2587791"/>
              <a:gd name="connsiteX3" fmla="*/ 3907621 w 5406570"/>
              <a:gd name="connsiteY3" fmla="*/ 1918114 h 2587791"/>
              <a:gd name="connsiteX4" fmla="*/ 287764 w 5406570"/>
              <a:gd name="connsiteY4" fmla="*/ 2561581 h 2587791"/>
              <a:gd name="connsiteX5" fmla="*/ 623341 w 5406570"/>
              <a:gd name="connsiteY5" fmla="*/ 1098370 h 2587791"/>
              <a:gd name="connsiteX0" fmla="*/ 520876 w 5304105"/>
              <a:gd name="connsiteY0" fmla="*/ 1098370 h 2587791"/>
              <a:gd name="connsiteX1" fmla="*/ 3673566 w 5304105"/>
              <a:gd name="connsiteY1" fmla="*/ 20012 h 2587791"/>
              <a:gd name="connsiteX2" fmla="*/ 5171380 w 5304105"/>
              <a:gd name="connsiteY2" fmla="*/ 429502 h 2587791"/>
              <a:gd name="connsiteX3" fmla="*/ 3805156 w 5304105"/>
              <a:gd name="connsiteY3" fmla="*/ 1918114 h 2587791"/>
              <a:gd name="connsiteX4" fmla="*/ 185299 w 5304105"/>
              <a:gd name="connsiteY4" fmla="*/ 2561581 h 2587791"/>
              <a:gd name="connsiteX5" fmla="*/ 520876 w 5304105"/>
              <a:gd name="connsiteY5" fmla="*/ 1098370 h 2587791"/>
              <a:gd name="connsiteX0" fmla="*/ 347334 w 5130563"/>
              <a:gd name="connsiteY0" fmla="*/ 1098370 h 2564189"/>
              <a:gd name="connsiteX1" fmla="*/ 3500024 w 5130563"/>
              <a:gd name="connsiteY1" fmla="*/ 20012 h 2564189"/>
              <a:gd name="connsiteX2" fmla="*/ 4997838 w 5130563"/>
              <a:gd name="connsiteY2" fmla="*/ 429502 h 2564189"/>
              <a:gd name="connsiteX3" fmla="*/ 3631614 w 5130563"/>
              <a:gd name="connsiteY3" fmla="*/ 1918114 h 2564189"/>
              <a:gd name="connsiteX4" fmla="*/ 11757 w 5130563"/>
              <a:gd name="connsiteY4" fmla="*/ 2561581 h 2564189"/>
              <a:gd name="connsiteX5" fmla="*/ 347334 w 5130563"/>
              <a:gd name="connsiteY5" fmla="*/ 1098370 h 2564189"/>
              <a:gd name="connsiteX0" fmla="*/ 347334 w 5093398"/>
              <a:gd name="connsiteY0" fmla="*/ 1098370 h 2563049"/>
              <a:gd name="connsiteX1" fmla="*/ 3500024 w 5093398"/>
              <a:gd name="connsiteY1" fmla="*/ 20012 h 2563049"/>
              <a:gd name="connsiteX2" fmla="*/ 4997838 w 5093398"/>
              <a:gd name="connsiteY2" fmla="*/ 429502 h 2563049"/>
              <a:gd name="connsiteX3" fmla="*/ 3631614 w 5093398"/>
              <a:gd name="connsiteY3" fmla="*/ 1918114 h 2563049"/>
              <a:gd name="connsiteX4" fmla="*/ 11757 w 5093398"/>
              <a:gd name="connsiteY4" fmla="*/ 2561581 h 2563049"/>
              <a:gd name="connsiteX5" fmla="*/ 347334 w 5093398"/>
              <a:gd name="connsiteY5" fmla="*/ 1098370 h 2563049"/>
              <a:gd name="connsiteX0" fmla="*/ 347334 w 5000997"/>
              <a:gd name="connsiteY0" fmla="*/ 1095176 h 2559855"/>
              <a:gd name="connsiteX1" fmla="*/ 3500024 w 5000997"/>
              <a:gd name="connsiteY1" fmla="*/ 16818 h 2559855"/>
              <a:gd name="connsiteX2" fmla="*/ 4997838 w 5000997"/>
              <a:gd name="connsiteY2" fmla="*/ 426308 h 2559855"/>
              <a:gd name="connsiteX3" fmla="*/ 3631614 w 5000997"/>
              <a:gd name="connsiteY3" fmla="*/ 1914920 h 2559855"/>
              <a:gd name="connsiteX4" fmla="*/ 11757 w 5000997"/>
              <a:gd name="connsiteY4" fmla="*/ 2558387 h 2559855"/>
              <a:gd name="connsiteX5" fmla="*/ 347334 w 5000997"/>
              <a:gd name="connsiteY5" fmla="*/ 1095176 h 2559855"/>
              <a:gd name="connsiteX0" fmla="*/ 347334 w 5037426"/>
              <a:gd name="connsiteY0" fmla="*/ 1092882 h 2558661"/>
              <a:gd name="connsiteX1" fmla="*/ 3500024 w 5037426"/>
              <a:gd name="connsiteY1" fmla="*/ 14524 h 2558661"/>
              <a:gd name="connsiteX2" fmla="*/ 5031705 w 5037426"/>
              <a:gd name="connsiteY2" fmla="*/ 457881 h 2558661"/>
              <a:gd name="connsiteX3" fmla="*/ 3631614 w 5037426"/>
              <a:gd name="connsiteY3" fmla="*/ 1912626 h 2558661"/>
              <a:gd name="connsiteX4" fmla="*/ 11757 w 5037426"/>
              <a:gd name="connsiteY4" fmla="*/ 2556093 h 2558661"/>
              <a:gd name="connsiteX5" fmla="*/ 347334 w 5037426"/>
              <a:gd name="connsiteY5" fmla="*/ 1092882 h 2558661"/>
              <a:gd name="connsiteX0" fmla="*/ 347334 w 5037426"/>
              <a:gd name="connsiteY0" fmla="*/ 1078372 h 2544151"/>
              <a:gd name="connsiteX1" fmla="*/ 3500024 w 5037426"/>
              <a:gd name="connsiteY1" fmla="*/ 14 h 2544151"/>
              <a:gd name="connsiteX2" fmla="*/ 5031705 w 5037426"/>
              <a:gd name="connsiteY2" fmla="*/ 443371 h 2544151"/>
              <a:gd name="connsiteX3" fmla="*/ 3631614 w 5037426"/>
              <a:gd name="connsiteY3" fmla="*/ 1898116 h 2544151"/>
              <a:gd name="connsiteX4" fmla="*/ 11757 w 5037426"/>
              <a:gd name="connsiteY4" fmla="*/ 2541583 h 2544151"/>
              <a:gd name="connsiteX5" fmla="*/ 347334 w 5037426"/>
              <a:gd name="connsiteY5" fmla="*/ 1078372 h 2544151"/>
              <a:gd name="connsiteX0" fmla="*/ 347334 w 5020608"/>
              <a:gd name="connsiteY0" fmla="*/ 1093993 h 2559792"/>
              <a:gd name="connsiteX1" fmla="*/ 3500024 w 5020608"/>
              <a:gd name="connsiteY1" fmla="*/ 15635 h 2559792"/>
              <a:gd name="connsiteX2" fmla="*/ 5014772 w 5020608"/>
              <a:gd name="connsiteY2" fmla="*/ 442059 h 2559792"/>
              <a:gd name="connsiteX3" fmla="*/ 3631614 w 5020608"/>
              <a:gd name="connsiteY3" fmla="*/ 1913737 h 2559792"/>
              <a:gd name="connsiteX4" fmla="*/ 11757 w 5020608"/>
              <a:gd name="connsiteY4" fmla="*/ 2557204 h 2559792"/>
              <a:gd name="connsiteX5" fmla="*/ 347334 w 5020608"/>
              <a:gd name="connsiteY5" fmla="*/ 1093993 h 2559792"/>
              <a:gd name="connsiteX0" fmla="*/ 347334 w 5016624"/>
              <a:gd name="connsiteY0" fmla="*/ 1094221 h 2560020"/>
              <a:gd name="connsiteX1" fmla="*/ 3500024 w 5016624"/>
              <a:gd name="connsiteY1" fmla="*/ 15863 h 2560020"/>
              <a:gd name="connsiteX2" fmla="*/ 5014772 w 5016624"/>
              <a:gd name="connsiteY2" fmla="*/ 442287 h 2560020"/>
              <a:gd name="connsiteX3" fmla="*/ 3631614 w 5016624"/>
              <a:gd name="connsiteY3" fmla="*/ 1913965 h 2560020"/>
              <a:gd name="connsiteX4" fmla="*/ 11757 w 5016624"/>
              <a:gd name="connsiteY4" fmla="*/ 2557432 h 2560020"/>
              <a:gd name="connsiteX5" fmla="*/ 347334 w 5016624"/>
              <a:gd name="connsiteY5" fmla="*/ 1094221 h 2560020"/>
              <a:gd name="connsiteX0" fmla="*/ 347334 w 5016624"/>
              <a:gd name="connsiteY0" fmla="*/ 1078599 h 2544398"/>
              <a:gd name="connsiteX1" fmla="*/ 3500024 w 5016624"/>
              <a:gd name="connsiteY1" fmla="*/ 241 h 2544398"/>
              <a:gd name="connsiteX2" fmla="*/ 5014772 w 5016624"/>
              <a:gd name="connsiteY2" fmla="*/ 426665 h 2544398"/>
              <a:gd name="connsiteX3" fmla="*/ 3631614 w 5016624"/>
              <a:gd name="connsiteY3" fmla="*/ 1898343 h 2544398"/>
              <a:gd name="connsiteX4" fmla="*/ 11757 w 5016624"/>
              <a:gd name="connsiteY4" fmla="*/ 2541810 h 2544398"/>
              <a:gd name="connsiteX5" fmla="*/ 347334 w 5016624"/>
              <a:gd name="connsiteY5" fmla="*/ 1078599 h 2544398"/>
              <a:gd name="connsiteX0" fmla="*/ 347334 w 5015626"/>
              <a:gd name="connsiteY0" fmla="*/ 1078599 h 2543163"/>
              <a:gd name="connsiteX1" fmla="*/ 3500024 w 5015626"/>
              <a:gd name="connsiteY1" fmla="*/ 241 h 2543163"/>
              <a:gd name="connsiteX2" fmla="*/ 5014772 w 5015626"/>
              <a:gd name="connsiteY2" fmla="*/ 426665 h 2543163"/>
              <a:gd name="connsiteX3" fmla="*/ 3631614 w 5015626"/>
              <a:gd name="connsiteY3" fmla="*/ 1898343 h 2543163"/>
              <a:gd name="connsiteX4" fmla="*/ 11757 w 5015626"/>
              <a:gd name="connsiteY4" fmla="*/ 2541810 h 2543163"/>
              <a:gd name="connsiteX5" fmla="*/ 347334 w 5015626"/>
              <a:gd name="connsiteY5" fmla="*/ 1078599 h 2543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15626" h="2543163">
                <a:moveTo>
                  <a:pt x="347334" y="1078599"/>
                </a:moveTo>
                <a:cubicBezTo>
                  <a:pt x="395312" y="1019071"/>
                  <a:pt x="3374052" y="-18103"/>
                  <a:pt x="3500024" y="241"/>
                </a:cubicBezTo>
                <a:cubicBezTo>
                  <a:pt x="3625996" y="18585"/>
                  <a:pt x="4975523" y="374835"/>
                  <a:pt x="5014772" y="426665"/>
                </a:cubicBezTo>
                <a:cubicBezTo>
                  <a:pt x="5054021" y="478495"/>
                  <a:pt x="3728850" y="1876019"/>
                  <a:pt x="3631614" y="1898343"/>
                </a:cubicBezTo>
                <a:cubicBezTo>
                  <a:pt x="3534378" y="1920667"/>
                  <a:pt x="93470" y="2576834"/>
                  <a:pt x="11757" y="2541810"/>
                </a:cubicBezTo>
                <a:cubicBezTo>
                  <a:pt x="-69956" y="2506786"/>
                  <a:pt x="299356" y="1138127"/>
                  <a:pt x="347334" y="1078599"/>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latin typeface="微软雅黑" panose="020B0503020204020204" pitchFamily="34" charset="-122"/>
              <a:ea typeface="微软雅黑" panose="020B0503020204020204" pitchFamily="34" charset="-122"/>
            </a:endParaRPr>
          </a:p>
        </p:txBody>
      </p:sp>
      <p:sp>
        <p:nvSpPr>
          <p:cNvPr id="20" name="Line 19"/>
          <p:cNvSpPr>
            <a:spLocks noChangeShapeType="1"/>
          </p:cNvSpPr>
          <p:nvPr/>
        </p:nvSpPr>
        <p:spPr bwMode="auto">
          <a:xfrm flipH="1">
            <a:off x="8622835" y="2942138"/>
            <a:ext cx="22227" cy="1230023"/>
          </a:xfrm>
          <a:prstGeom prst="line">
            <a:avLst/>
          </a:prstGeom>
          <a:noFill/>
          <a:ln w="33338">
            <a:solidFill>
              <a:schemeClr val="tx1">
                <a:lumMod val="75000"/>
                <a:lumOff val="25000"/>
              </a:schemeClr>
            </a:solidFill>
            <a:miter lim="800000"/>
            <a:headEnd/>
            <a:tailEnd/>
          </a:ln>
        </p:spPr>
        <p:txBody>
          <a:bodyPr lIns="91417" tIns="45708" rIns="91417" bIns="45708"/>
          <a:lstStyle/>
          <a:p>
            <a:pPr fontAlgn="base">
              <a:spcBef>
                <a:spcPct val="0"/>
              </a:spcBef>
              <a:spcAft>
                <a:spcPct val="0"/>
              </a:spcAft>
            </a:pPr>
            <a:endParaRPr lang="zh-CN" altLang="en-US" smtClean="0">
              <a:solidFill>
                <a:sysClr val="windowText" lastClr="000000"/>
              </a:solidFill>
              <a:latin typeface="Arial" charset="0"/>
            </a:endParaRPr>
          </a:p>
        </p:txBody>
      </p:sp>
      <p:sp>
        <p:nvSpPr>
          <p:cNvPr id="21" name="Line 21"/>
          <p:cNvSpPr>
            <a:spLocks noChangeShapeType="1"/>
          </p:cNvSpPr>
          <p:nvPr/>
        </p:nvSpPr>
        <p:spPr bwMode="auto">
          <a:xfrm>
            <a:off x="9657886" y="2763544"/>
            <a:ext cx="7938" cy="1806178"/>
          </a:xfrm>
          <a:prstGeom prst="line">
            <a:avLst/>
          </a:prstGeom>
          <a:noFill/>
          <a:ln w="33338">
            <a:solidFill>
              <a:schemeClr val="tx1">
                <a:lumMod val="75000"/>
                <a:lumOff val="25000"/>
              </a:schemeClr>
            </a:solidFill>
            <a:miter lim="800000"/>
            <a:headEnd/>
            <a:tailEnd/>
          </a:ln>
        </p:spPr>
        <p:txBody>
          <a:bodyPr lIns="91417" tIns="45708" rIns="91417" bIns="45708"/>
          <a:lstStyle/>
          <a:p>
            <a:pPr fontAlgn="base">
              <a:spcBef>
                <a:spcPct val="0"/>
              </a:spcBef>
              <a:spcAft>
                <a:spcPct val="0"/>
              </a:spcAft>
            </a:pPr>
            <a:endParaRPr lang="zh-CN" altLang="en-US" smtClean="0">
              <a:solidFill>
                <a:sysClr val="windowText" lastClr="000000"/>
              </a:solidFill>
              <a:latin typeface="Arial" charset="0"/>
            </a:endParaRPr>
          </a:p>
        </p:txBody>
      </p:sp>
      <p:sp>
        <p:nvSpPr>
          <p:cNvPr id="2" name="矩形 1"/>
          <p:cNvSpPr/>
          <p:nvPr/>
        </p:nvSpPr>
        <p:spPr>
          <a:xfrm>
            <a:off x="0" y="3579223"/>
            <a:ext cx="12192000" cy="2272937"/>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基本概念</a:t>
            </a:r>
            <a:endParaRPr lang="zh-CN" altLang="en-US" sz="4800" dirty="0">
              <a:solidFill>
                <a:schemeClr val="tx1">
                  <a:lumMod val="75000"/>
                  <a:lumOff val="25000"/>
                </a:schemeClr>
              </a:solidFill>
            </a:endParaRPr>
          </a:p>
        </p:txBody>
      </p:sp>
      <p:grpSp>
        <p:nvGrpSpPr>
          <p:cNvPr id="4" name="组合 3"/>
          <p:cNvGrpSpPr/>
          <p:nvPr/>
        </p:nvGrpSpPr>
        <p:grpSpPr>
          <a:xfrm>
            <a:off x="0" y="387535"/>
            <a:ext cx="992777" cy="582283"/>
            <a:chOff x="0" y="387535"/>
            <a:chExt cx="992777" cy="582283"/>
          </a:xfrm>
        </p:grpSpPr>
        <p:sp>
          <p:nvSpPr>
            <p:cNvPr id="9" name="矩形 8"/>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11" name="矩形 10"/>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6" name="Text Box 7"/>
          <p:cNvSpPr txBox="1">
            <a:spLocks noChangeArrowheads="1"/>
          </p:cNvSpPr>
          <p:nvPr/>
        </p:nvSpPr>
        <p:spPr bwMode="auto">
          <a:xfrm>
            <a:off x="2307186" y="3818529"/>
            <a:ext cx="7102257" cy="83099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defPPr>
              <a:defRPr lang="zh-CN"/>
            </a:defPPr>
            <a:lvl1pPr>
              <a:lnSpc>
                <a:spcPct val="130000"/>
              </a:lnSpc>
              <a:defRPr sz="2000">
                <a:latin typeface="微软雅黑" panose="020B0503020204020204" pitchFamily="34" charset="-122"/>
                <a:ea typeface="微软雅黑" panose="020B0503020204020204" pitchFamily="34" charset="-122"/>
              </a:defRPr>
            </a:lvl1pPr>
          </a:lstStyle>
          <a:p>
            <a:pPr algn="just">
              <a:lnSpc>
                <a:spcPct val="100000"/>
              </a:lnSpc>
            </a:pPr>
            <a:r>
              <a:rPr lang="zh-CN" altLang="en-US" sz="2400" b="1" dirty="0" smtClean="0">
                <a:solidFill>
                  <a:schemeClr val="bg1"/>
                </a:solidFill>
              </a:rPr>
              <a:t>大小超出了传统数据库软件工具的抓取、存储、管理和分析能力的数据群。</a:t>
            </a:r>
            <a:endParaRPr lang="zh-CN" altLang="en-US" dirty="0">
              <a:solidFill>
                <a:schemeClr val="bg1"/>
              </a:solidFill>
            </a:endParaRPr>
          </a:p>
        </p:txBody>
      </p:sp>
      <p:sp>
        <p:nvSpPr>
          <p:cNvPr id="17" name="矩形 16"/>
          <p:cNvSpPr/>
          <p:nvPr/>
        </p:nvSpPr>
        <p:spPr>
          <a:xfrm>
            <a:off x="530637" y="3882358"/>
            <a:ext cx="1776549" cy="707886"/>
          </a:xfrm>
          <a:prstGeom prst="rect">
            <a:avLst/>
          </a:prstGeom>
          <a:solidFill>
            <a:srgbClr val="D36A07"/>
          </a:solidFill>
        </p:spPr>
        <p:txBody>
          <a:bodyPr wrap="square">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定 义</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530637" y="4799961"/>
            <a:ext cx="1776549" cy="707886"/>
          </a:xfrm>
          <a:prstGeom prst="rect">
            <a:avLst/>
          </a:prstGeom>
          <a:solidFill>
            <a:srgbClr val="D36A07"/>
          </a:solidFill>
        </p:spPr>
        <p:txBody>
          <a:bodyPr wrap="square">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价 值</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
        <p:nvSpPr>
          <p:cNvPr id="19" name="Text Box 7"/>
          <p:cNvSpPr txBox="1">
            <a:spLocks noChangeArrowheads="1"/>
          </p:cNvSpPr>
          <p:nvPr/>
        </p:nvSpPr>
        <p:spPr bwMode="auto">
          <a:xfrm>
            <a:off x="2307186" y="4891075"/>
            <a:ext cx="7191897" cy="5256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defPPr>
              <a:defRPr lang="zh-CN"/>
            </a:defPPr>
            <a:lvl1pPr>
              <a:lnSpc>
                <a:spcPct val="130000"/>
              </a:lnSpc>
              <a:defRPr sz="2000">
                <a:latin typeface="微软雅黑" panose="020B0503020204020204" pitchFamily="34" charset="-122"/>
                <a:ea typeface="微软雅黑" panose="020B0503020204020204" pitchFamily="34" charset="-122"/>
              </a:defRPr>
            </a:lvl1pPr>
          </a:lstStyle>
          <a:p>
            <a:pPr algn="just"/>
            <a:r>
              <a:rPr lang="zh-CN" altLang="en-US" sz="2400" b="1" dirty="0" smtClean="0">
                <a:solidFill>
                  <a:schemeClr val="bg1"/>
                </a:solidFill>
              </a:rPr>
              <a:t>分析使用和二次开发。</a:t>
            </a:r>
            <a:endParaRPr lang="zh-CN" altLang="en-US" dirty="0">
              <a:solidFill>
                <a:schemeClr val="bg1"/>
              </a:solidFill>
            </a:endParaRPr>
          </a:p>
        </p:txBody>
      </p:sp>
      <p:sp>
        <p:nvSpPr>
          <p:cNvPr id="8" name="矩形 7"/>
          <p:cNvSpPr/>
          <p:nvPr/>
        </p:nvSpPr>
        <p:spPr>
          <a:xfrm rot="20886888">
            <a:off x="7494294" y="1273595"/>
            <a:ext cx="3830297" cy="1446550"/>
          </a:xfrm>
          <a:prstGeom prst="rect">
            <a:avLst/>
          </a:prstGeom>
        </p:spPr>
        <p:txBody>
          <a:bodyPr wrap="square">
            <a:spAutoFit/>
          </a:bodyPr>
          <a:lstStyle/>
          <a:p>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rPr>
              <a:t>大数据</a:t>
            </a:r>
            <a:endParaRPr lang="en-US" altLang="zh-CN" sz="4000"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创新、竞争和生产力的下一个前沿</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96619295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7" name="组合 6"/>
          <p:cNvGrpSpPr/>
          <p:nvPr/>
        </p:nvGrpSpPr>
        <p:grpSpPr>
          <a:xfrm>
            <a:off x="0" y="387535"/>
            <a:ext cx="992777" cy="582283"/>
            <a:chOff x="0" y="387535"/>
            <a:chExt cx="992777" cy="582283"/>
          </a:xfrm>
        </p:grpSpPr>
        <p:sp>
          <p:nvSpPr>
            <p:cNvPr id="8" name="矩形 7"/>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9" name="矩形 8"/>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0" name="文本框 9"/>
          <p:cNvSpPr txBox="1"/>
          <p:nvPr/>
        </p:nvSpPr>
        <p:spPr>
          <a:xfrm>
            <a:off x="1014946" y="263177"/>
            <a:ext cx="3142207"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四“</a:t>
            </a:r>
            <a:r>
              <a:rPr lang="en-US" altLang="zh-CN" sz="4800" dirty="0" smtClean="0">
                <a:solidFill>
                  <a:schemeClr val="tx1">
                    <a:lumMod val="75000"/>
                    <a:lumOff val="25000"/>
                  </a:schemeClr>
                </a:solidFill>
              </a:rPr>
              <a:t>V</a:t>
            </a:r>
            <a:r>
              <a:rPr lang="zh-CN" altLang="en-US" sz="4800" dirty="0" smtClean="0">
                <a:solidFill>
                  <a:schemeClr val="tx1">
                    <a:lumMod val="75000"/>
                    <a:lumOff val="25000"/>
                  </a:schemeClr>
                </a:solidFill>
              </a:rPr>
              <a:t>”特点</a:t>
            </a:r>
            <a:endParaRPr lang="zh-CN" altLang="en-US" sz="4800" dirty="0">
              <a:solidFill>
                <a:schemeClr val="tx1">
                  <a:lumMod val="75000"/>
                  <a:lumOff val="25000"/>
                </a:schemeClr>
              </a:solidFill>
            </a:endParaRPr>
          </a:p>
        </p:txBody>
      </p:sp>
      <p:sp>
        <p:nvSpPr>
          <p:cNvPr id="22" name="任意多边形 21"/>
          <p:cNvSpPr/>
          <p:nvPr/>
        </p:nvSpPr>
        <p:spPr>
          <a:xfrm>
            <a:off x="740060" y="2218687"/>
            <a:ext cx="2409146" cy="3390543"/>
          </a:xfrm>
          <a:custGeom>
            <a:avLst/>
            <a:gdLst>
              <a:gd name="connsiteX0" fmla="*/ 0 w 2409146"/>
              <a:gd name="connsiteY0" fmla="*/ 0 h 2536193"/>
              <a:gd name="connsiteX1" fmla="*/ 1781217 w 2409146"/>
              <a:gd name="connsiteY1" fmla="*/ 0 h 2536193"/>
              <a:gd name="connsiteX2" fmla="*/ 1939682 w 2409146"/>
              <a:gd name="connsiteY2" fmla="*/ 248363 h 2536193"/>
              <a:gd name="connsiteX3" fmla="*/ 2098148 w 2409146"/>
              <a:gd name="connsiteY3" fmla="*/ 0 h 2536193"/>
              <a:gd name="connsiteX4" fmla="*/ 2409146 w 2409146"/>
              <a:gd name="connsiteY4" fmla="*/ 0 h 2536193"/>
              <a:gd name="connsiteX5" fmla="*/ 2409146 w 2409146"/>
              <a:gd name="connsiteY5" fmla="*/ 2536193 h 2536193"/>
              <a:gd name="connsiteX6" fmla="*/ 0 w 2409146"/>
              <a:gd name="connsiteY6" fmla="*/ 2536193 h 253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9146" h="2536193">
                <a:moveTo>
                  <a:pt x="0" y="0"/>
                </a:moveTo>
                <a:lnTo>
                  <a:pt x="1781217" y="0"/>
                </a:lnTo>
                <a:lnTo>
                  <a:pt x="1939682" y="248363"/>
                </a:lnTo>
                <a:lnTo>
                  <a:pt x="2098148" y="0"/>
                </a:lnTo>
                <a:lnTo>
                  <a:pt x="2409146" y="0"/>
                </a:lnTo>
                <a:lnTo>
                  <a:pt x="2409146" y="2536193"/>
                </a:lnTo>
                <a:lnTo>
                  <a:pt x="0" y="2536193"/>
                </a:ln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130000"/>
              </a:lnSpc>
            </a:pPr>
            <a:r>
              <a:rPr lang="en-US" altLang="zh-CN" sz="28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Volume</a:t>
            </a:r>
            <a:endPar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30000"/>
              </a:lnSpc>
            </a:pPr>
            <a:r>
              <a:rPr lang="zh-CN" altLang="en-US" sz="2800" b="1" dirty="0" smtClean="0">
                <a:solidFill>
                  <a:schemeClr val="bg1"/>
                </a:solidFill>
                <a:latin typeface="微软雅黑" panose="020B0503020204020204" pitchFamily="34" charset="-122"/>
                <a:ea typeface="微软雅黑" panose="020B0503020204020204" pitchFamily="34" charset="-122"/>
              </a:rPr>
              <a:t>体量大</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endParaRPr lang="en-US" altLang="zh-CN"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非</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结构化数据的规模超大，比结构化数据的增长快</a:t>
            </a:r>
            <a:r>
              <a:rPr lang="en-US" altLang="zh-CN"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10-50</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倍</a:t>
            </a:r>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5" name="任意多边形 24"/>
          <p:cNvSpPr/>
          <p:nvPr/>
        </p:nvSpPr>
        <p:spPr>
          <a:xfrm>
            <a:off x="3477059" y="2218687"/>
            <a:ext cx="2409146" cy="3390543"/>
          </a:xfrm>
          <a:custGeom>
            <a:avLst/>
            <a:gdLst>
              <a:gd name="connsiteX0" fmla="*/ 0 w 2409146"/>
              <a:gd name="connsiteY0" fmla="*/ 0 h 2536193"/>
              <a:gd name="connsiteX1" fmla="*/ 1781217 w 2409146"/>
              <a:gd name="connsiteY1" fmla="*/ 0 h 2536193"/>
              <a:gd name="connsiteX2" fmla="*/ 1939682 w 2409146"/>
              <a:gd name="connsiteY2" fmla="*/ 248363 h 2536193"/>
              <a:gd name="connsiteX3" fmla="*/ 2098148 w 2409146"/>
              <a:gd name="connsiteY3" fmla="*/ 0 h 2536193"/>
              <a:gd name="connsiteX4" fmla="*/ 2409146 w 2409146"/>
              <a:gd name="connsiteY4" fmla="*/ 0 h 2536193"/>
              <a:gd name="connsiteX5" fmla="*/ 2409146 w 2409146"/>
              <a:gd name="connsiteY5" fmla="*/ 2536193 h 2536193"/>
              <a:gd name="connsiteX6" fmla="*/ 0 w 2409146"/>
              <a:gd name="connsiteY6" fmla="*/ 2536193 h 253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9146" h="2536193">
                <a:moveTo>
                  <a:pt x="0" y="0"/>
                </a:moveTo>
                <a:lnTo>
                  <a:pt x="1781217" y="0"/>
                </a:lnTo>
                <a:lnTo>
                  <a:pt x="1939682" y="248363"/>
                </a:lnTo>
                <a:lnTo>
                  <a:pt x="2098148" y="0"/>
                </a:lnTo>
                <a:lnTo>
                  <a:pt x="2409146" y="0"/>
                </a:lnTo>
                <a:lnTo>
                  <a:pt x="2409146" y="2536193"/>
                </a:lnTo>
                <a:lnTo>
                  <a:pt x="0" y="2536193"/>
                </a:ln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130000"/>
              </a:lnSpc>
            </a:pPr>
            <a:r>
              <a:rPr lang="en-US" altLang="zh-CN"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Variety</a:t>
            </a:r>
            <a:endPar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30000"/>
              </a:lnSpc>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多样性</a:t>
            </a:r>
            <a:r>
              <a:rPr lang="zh-CN" altLang="en-US" sz="2800" b="1" dirty="0">
                <a:solidFill>
                  <a:schemeClr val="bg1"/>
                </a:solidFill>
                <a:latin typeface="微软雅黑" panose="020B0503020204020204" pitchFamily="34" charset="-122"/>
                <a:ea typeface="微软雅黑" panose="020B0503020204020204" pitchFamily="34" charset="-122"/>
              </a:rPr>
              <a:t>强</a:t>
            </a:r>
            <a:endParaRPr lang="en-US" altLang="zh-CN"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存在</a:t>
            </a: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很多不同形式（文本、图像、视频、机器数据），无模式或者模式不明显。</a:t>
            </a:r>
          </a:p>
        </p:txBody>
      </p:sp>
      <p:sp>
        <p:nvSpPr>
          <p:cNvPr id="26" name="任意多边形 25"/>
          <p:cNvSpPr/>
          <p:nvPr/>
        </p:nvSpPr>
        <p:spPr>
          <a:xfrm>
            <a:off x="6214058" y="2218687"/>
            <a:ext cx="2409146" cy="3390543"/>
          </a:xfrm>
          <a:custGeom>
            <a:avLst/>
            <a:gdLst>
              <a:gd name="connsiteX0" fmla="*/ 0 w 2409146"/>
              <a:gd name="connsiteY0" fmla="*/ 0 h 2536193"/>
              <a:gd name="connsiteX1" fmla="*/ 1781217 w 2409146"/>
              <a:gd name="connsiteY1" fmla="*/ 0 h 2536193"/>
              <a:gd name="connsiteX2" fmla="*/ 1939682 w 2409146"/>
              <a:gd name="connsiteY2" fmla="*/ 248363 h 2536193"/>
              <a:gd name="connsiteX3" fmla="*/ 2098148 w 2409146"/>
              <a:gd name="connsiteY3" fmla="*/ 0 h 2536193"/>
              <a:gd name="connsiteX4" fmla="*/ 2409146 w 2409146"/>
              <a:gd name="connsiteY4" fmla="*/ 0 h 2536193"/>
              <a:gd name="connsiteX5" fmla="*/ 2409146 w 2409146"/>
              <a:gd name="connsiteY5" fmla="*/ 2536193 h 2536193"/>
              <a:gd name="connsiteX6" fmla="*/ 0 w 2409146"/>
              <a:gd name="connsiteY6" fmla="*/ 2536193 h 253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9146" h="2536193">
                <a:moveTo>
                  <a:pt x="0" y="0"/>
                </a:moveTo>
                <a:lnTo>
                  <a:pt x="1781217" y="0"/>
                </a:lnTo>
                <a:lnTo>
                  <a:pt x="1939682" y="248363"/>
                </a:lnTo>
                <a:lnTo>
                  <a:pt x="2098148" y="0"/>
                </a:lnTo>
                <a:lnTo>
                  <a:pt x="2409146" y="0"/>
                </a:lnTo>
                <a:lnTo>
                  <a:pt x="2409146" y="2536193"/>
                </a:lnTo>
                <a:lnTo>
                  <a:pt x="0" y="2536193"/>
                </a:ln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130000"/>
              </a:lnSpc>
            </a:pPr>
            <a:r>
              <a:rPr lang="en-US" altLang="zh-CN"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Velocity</a:t>
            </a:r>
          </a:p>
          <a:p>
            <a:pPr>
              <a:lnSpc>
                <a:spcPct val="130000"/>
              </a:lnSpc>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速度快</a:t>
            </a:r>
            <a:endParaRPr lang="en-US" altLang="zh-CN"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实时分析而非批量式分析，数据输入、处理与丢弃，立竿见影而非事后见效。</a:t>
            </a:r>
          </a:p>
        </p:txBody>
      </p:sp>
      <p:sp>
        <p:nvSpPr>
          <p:cNvPr id="29" name="任意多边形 28"/>
          <p:cNvSpPr/>
          <p:nvPr/>
        </p:nvSpPr>
        <p:spPr>
          <a:xfrm>
            <a:off x="8951058" y="2218687"/>
            <a:ext cx="2409146" cy="3390543"/>
          </a:xfrm>
          <a:custGeom>
            <a:avLst/>
            <a:gdLst>
              <a:gd name="connsiteX0" fmla="*/ 0 w 2409146"/>
              <a:gd name="connsiteY0" fmla="*/ 0 h 2536193"/>
              <a:gd name="connsiteX1" fmla="*/ 1781217 w 2409146"/>
              <a:gd name="connsiteY1" fmla="*/ 0 h 2536193"/>
              <a:gd name="connsiteX2" fmla="*/ 1939682 w 2409146"/>
              <a:gd name="connsiteY2" fmla="*/ 248363 h 2536193"/>
              <a:gd name="connsiteX3" fmla="*/ 2098148 w 2409146"/>
              <a:gd name="connsiteY3" fmla="*/ 0 h 2536193"/>
              <a:gd name="connsiteX4" fmla="*/ 2409146 w 2409146"/>
              <a:gd name="connsiteY4" fmla="*/ 0 h 2536193"/>
              <a:gd name="connsiteX5" fmla="*/ 2409146 w 2409146"/>
              <a:gd name="connsiteY5" fmla="*/ 2536193 h 2536193"/>
              <a:gd name="connsiteX6" fmla="*/ 0 w 2409146"/>
              <a:gd name="connsiteY6" fmla="*/ 2536193 h 2536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9146" h="2536193">
                <a:moveTo>
                  <a:pt x="0" y="0"/>
                </a:moveTo>
                <a:lnTo>
                  <a:pt x="1781217" y="0"/>
                </a:lnTo>
                <a:lnTo>
                  <a:pt x="1939682" y="248363"/>
                </a:lnTo>
                <a:lnTo>
                  <a:pt x="2098148" y="0"/>
                </a:lnTo>
                <a:lnTo>
                  <a:pt x="2409146" y="0"/>
                </a:lnTo>
                <a:lnTo>
                  <a:pt x="2409146" y="2536193"/>
                </a:lnTo>
                <a:lnTo>
                  <a:pt x="0" y="2536193"/>
                </a:ln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130000"/>
              </a:lnSpc>
            </a:pPr>
            <a:r>
              <a:rPr lang="en-US" altLang="zh-CN" sz="28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Value</a:t>
            </a:r>
            <a:endParaRPr lang="en-US" altLang="zh-CN"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pPr>
              <a:lnSpc>
                <a:spcPct val="130000"/>
              </a:lnSpc>
            </a:pPr>
            <a:r>
              <a:rPr lang="zh-CN" altLang="en-US" sz="2800"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价值密度高</a:t>
            </a:r>
            <a:r>
              <a:rPr lang="zh-CN" altLang="en-US" sz="2800" b="1" dirty="0">
                <a:solidFill>
                  <a:schemeClr val="bg1"/>
                </a:solidFill>
                <a:latin typeface="微软雅黑" panose="020B0503020204020204" pitchFamily="34" charset="-122"/>
                <a:ea typeface="微软雅黑" panose="020B0503020204020204" pitchFamily="34" charset="-122"/>
              </a:rPr>
              <a:t> </a:t>
            </a:r>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endParaRPr lang="en-US" altLang="zh-CN" sz="16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大量的不相关信息，对未来趋势与模式的可预测分析，深度复杂分析。（机器学习、人工智能）</a:t>
            </a:r>
          </a:p>
        </p:txBody>
      </p:sp>
      <p:cxnSp>
        <p:nvCxnSpPr>
          <p:cNvPr id="4" name="直接连接符 3"/>
          <p:cNvCxnSpPr/>
          <p:nvPr/>
        </p:nvCxnSpPr>
        <p:spPr>
          <a:xfrm>
            <a:off x="740060" y="2839791"/>
            <a:ext cx="24091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3477059" y="2839791"/>
            <a:ext cx="24091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6214058" y="2839791"/>
            <a:ext cx="24091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951058" y="2839791"/>
            <a:ext cx="2409146"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3875871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5" name="直接连接符 14"/>
          <p:cNvCxnSpPr/>
          <p:nvPr/>
        </p:nvCxnSpPr>
        <p:spPr>
          <a:xfrm>
            <a:off x="843957" y="2194984"/>
            <a:ext cx="775" cy="664191"/>
          </a:xfrm>
          <a:prstGeom prst="line">
            <a:avLst/>
          </a:prstGeom>
          <a:ln w="28575">
            <a:solidFill>
              <a:schemeClr val="tx1">
                <a:lumMod val="75000"/>
                <a:lumOff val="25000"/>
              </a:schemeClr>
            </a:solidFill>
            <a:prstDash val="dash"/>
          </a:ln>
        </p:spPr>
        <p:style>
          <a:lnRef idx="1">
            <a:schemeClr val="dk1"/>
          </a:lnRef>
          <a:fillRef idx="0">
            <a:schemeClr val="dk1"/>
          </a:fillRef>
          <a:effectRef idx="0">
            <a:schemeClr val="dk1"/>
          </a:effectRef>
          <a:fontRef idx="minor">
            <a:schemeClr val="tx1"/>
          </a:fontRef>
        </p:style>
      </p:cxnSp>
      <p:grpSp>
        <p:nvGrpSpPr>
          <p:cNvPr id="8" name="组合 7"/>
          <p:cNvGrpSpPr/>
          <p:nvPr/>
        </p:nvGrpSpPr>
        <p:grpSpPr>
          <a:xfrm>
            <a:off x="0" y="387535"/>
            <a:ext cx="992777" cy="582283"/>
            <a:chOff x="0" y="387535"/>
            <a:chExt cx="992777" cy="582283"/>
          </a:xfrm>
        </p:grpSpPr>
        <p:sp>
          <p:nvSpPr>
            <p:cNvPr id="9" name="矩形 8"/>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10" name="矩形 9"/>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1" name="文本框 10"/>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发展阶段</a:t>
            </a:r>
            <a:endParaRPr lang="zh-CN" altLang="en-US" sz="4800" dirty="0">
              <a:solidFill>
                <a:schemeClr val="tx1">
                  <a:lumMod val="75000"/>
                  <a:lumOff val="25000"/>
                </a:schemeClr>
              </a:solidFill>
            </a:endParaRPr>
          </a:p>
        </p:txBody>
      </p:sp>
      <p:sp>
        <p:nvSpPr>
          <p:cNvPr id="14" name="AutoShape 2"/>
          <p:cNvSpPr>
            <a:spLocks noChangeArrowheads="1"/>
          </p:cNvSpPr>
          <p:nvPr/>
        </p:nvSpPr>
        <p:spPr bwMode="auto">
          <a:xfrm>
            <a:off x="834556" y="2858188"/>
            <a:ext cx="2880000" cy="1632856"/>
          </a:xfrm>
          <a:prstGeom prst="homePlate">
            <a:avLst>
              <a:gd name="adj" fmla="val 21333"/>
            </a:avLst>
          </a:prstGeom>
          <a:solidFill>
            <a:srgbClr val="D36A07"/>
          </a:solidFill>
          <a:ln w="19050" cap="rnd">
            <a:noFill/>
            <a:prstDash val="sysDot"/>
            <a:round/>
            <a:headEnd/>
            <a:tailEnd/>
          </a:ln>
          <a:effectLst/>
        </p:spPr>
        <p:txBody>
          <a:bodyPr wrap="none" anchor="ctr"/>
          <a:lstStyle/>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数据的数</a:t>
            </a:r>
            <a:endParaRPr lang="en-US" altLang="zh-CN" sz="2400" b="1" dirty="0" smtClean="0">
              <a:solidFill>
                <a:schemeClr val="bg1"/>
              </a:solidFill>
              <a:latin typeface="微软雅黑" panose="020B0503020204020204" pitchFamily="34" charset="-122"/>
              <a:ea typeface="微软雅黑" panose="020B0503020204020204" pitchFamily="34" charset="-122"/>
              <a:cs typeface="宋体" charset="0"/>
            </a:endParaRPr>
          </a:p>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字化与构建</a:t>
            </a:r>
            <a:endParaRPr lang="zh-CN" altLang="en-US" sz="2400" b="1" dirty="0">
              <a:solidFill>
                <a:schemeClr val="bg1"/>
              </a:solidFill>
              <a:latin typeface="微软雅黑" panose="020B0503020204020204" pitchFamily="34" charset="-122"/>
              <a:ea typeface="微软雅黑" panose="020B0503020204020204" pitchFamily="34" charset="-122"/>
              <a:cs typeface="宋体" charset="0"/>
            </a:endParaRPr>
          </a:p>
        </p:txBody>
      </p:sp>
      <p:sp>
        <p:nvSpPr>
          <p:cNvPr id="21" name="AutoShape 2"/>
          <p:cNvSpPr>
            <a:spLocks noChangeArrowheads="1"/>
          </p:cNvSpPr>
          <p:nvPr/>
        </p:nvSpPr>
        <p:spPr bwMode="auto">
          <a:xfrm>
            <a:off x="3457258" y="2858188"/>
            <a:ext cx="2880000" cy="1632856"/>
          </a:xfrm>
          <a:prstGeom prst="chevron">
            <a:avLst>
              <a:gd name="adj" fmla="val 20667"/>
            </a:avLst>
          </a:prstGeom>
          <a:solidFill>
            <a:srgbClr val="D36A07"/>
          </a:solidFill>
          <a:ln w="19050" cap="rnd">
            <a:noFill/>
            <a:prstDash val="sysDot"/>
            <a:round/>
            <a:headEnd/>
            <a:tailEnd/>
          </a:ln>
          <a:effectLst/>
        </p:spPr>
        <p:txBody>
          <a:bodyPr wrap="none" anchor="ctr"/>
          <a:lstStyle/>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数据通过</a:t>
            </a:r>
            <a:endParaRPr lang="en-US" altLang="zh-CN" sz="2400" b="1" dirty="0" smtClean="0">
              <a:solidFill>
                <a:schemeClr val="bg1"/>
              </a:solidFill>
              <a:latin typeface="微软雅黑" panose="020B0503020204020204" pitchFamily="34" charset="-122"/>
              <a:ea typeface="微软雅黑" panose="020B0503020204020204" pitchFamily="34" charset="-122"/>
              <a:cs typeface="宋体" charset="0"/>
            </a:endParaRPr>
          </a:p>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网络被使用</a:t>
            </a:r>
            <a:endParaRPr lang="zh-CN" altLang="en-US" sz="2400" b="1" dirty="0">
              <a:solidFill>
                <a:schemeClr val="bg1"/>
              </a:solidFill>
              <a:latin typeface="微软雅黑" panose="020B0503020204020204" pitchFamily="34" charset="-122"/>
              <a:ea typeface="微软雅黑" panose="020B0503020204020204" pitchFamily="34" charset="-122"/>
              <a:cs typeface="宋体" charset="0"/>
            </a:endParaRPr>
          </a:p>
        </p:txBody>
      </p:sp>
      <p:sp>
        <p:nvSpPr>
          <p:cNvPr id="23" name="AutoShape 2"/>
          <p:cNvSpPr>
            <a:spLocks noChangeArrowheads="1"/>
          </p:cNvSpPr>
          <p:nvPr/>
        </p:nvSpPr>
        <p:spPr bwMode="auto">
          <a:xfrm>
            <a:off x="6094308" y="2858188"/>
            <a:ext cx="2880000" cy="1632856"/>
          </a:xfrm>
          <a:prstGeom prst="chevron">
            <a:avLst>
              <a:gd name="adj" fmla="val 20000"/>
            </a:avLst>
          </a:prstGeom>
          <a:solidFill>
            <a:srgbClr val="D36A07"/>
          </a:solidFill>
          <a:ln w="19050" cap="rnd">
            <a:noFill/>
            <a:prstDash val="sysDot"/>
            <a:round/>
            <a:headEnd/>
            <a:tailEnd/>
          </a:ln>
          <a:effectLst/>
        </p:spPr>
        <p:txBody>
          <a:bodyPr wrap="none" anchor="ctr"/>
          <a:lstStyle/>
          <a:p>
            <a:pPr algn="ctr"/>
            <a:r>
              <a:rPr lang="zh-CN" altLang="en-US" sz="2400" b="1" dirty="0">
                <a:solidFill>
                  <a:schemeClr val="bg1"/>
                </a:solidFill>
                <a:latin typeface="微软雅黑" panose="020B0503020204020204" pitchFamily="34" charset="-122"/>
                <a:ea typeface="微软雅黑" panose="020B0503020204020204" pitchFamily="34" charset="-122"/>
                <a:cs typeface="宋体" charset="0"/>
              </a:rPr>
              <a:t>数据基本</a:t>
            </a:r>
            <a:endParaRPr lang="en-US" altLang="zh-CN" sz="2400" b="1" dirty="0">
              <a:solidFill>
                <a:schemeClr val="bg1"/>
              </a:solidFill>
              <a:latin typeface="微软雅黑" panose="020B0503020204020204" pitchFamily="34" charset="-122"/>
              <a:ea typeface="微软雅黑" panose="020B0503020204020204" pitchFamily="34" charset="-122"/>
              <a:cs typeface="宋体" charset="0"/>
            </a:endParaRPr>
          </a:p>
          <a:p>
            <a:pPr algn="ctr"/>
            <a:r>
              <a:rPr lang="zh-CN" altLang="en-US" sz="2400" b="1" dirty="0">
                <a:solidFill>
                  <a:schemeClr val="bg1"/>
                </a:solidFill>
                <a:latin typeface="微软雅黑" panose="020B0503020204020204" pitchFamily="34" charset="-122"/>
                <a:ea typeface="微软雅黑" panose="020B0503020204020204" pitchFamily="34" charset="-122"/>
                <a:cs typeface="宋体" charset="0"/>
              </a:rPr>
              <a:t>分析的应用</a:t>
            </a:r>
          </a:p>
        </p:txBody>
      </p:sp>
      <p:sp>
        <p:nvSpPr>
          <p:cNvPr id="25" name="AutoShape 2"/>
          <p:cNvSpPr>
            <a:spLocks noChangeArrowheads="1"/>
          </p:cNvSpPr>
          <p:nvPr/>
        </p:nvSpPr>
        <p:spPr bwMode="auto">
          <a:xfrm>
            <a:off x="8748414" y="2858188"/>
            <a:ext cx="2880000" cy="1632856"/>
          </a:xfrm>
          <a:prstGeom prst="chevron">
            <a:avLst>
              <a:gd name="adj" fmla="val 20000"/>
            </a:avLst>
          </a:prstGeom>
          <a:solidFill>
            <a:srgbClr val="D36A07"/>
          </a:solidFill>
          <a:ln w="19050" cap="rnd">
            <a:noFill/>
            <a:prstDash val="sysDot"/>
            <a:round/>
            <a:headEnd/>
            <a:tailEnd/>
          </a:ln>
          <a:effectLst/>
        </p:spPr>
        <p:txBody>
          <a:bodyPr wrap="none" anchor="ctr"/>
          <a:lstStyle/>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数据高级</a:t>
            </a:r>
            <a:endParaRPr lang="en-US" altLang="zh-CN" sz="2400" b="1" dirty="0" smtClean="0">
              <a:solidFill>
                <a:schemeClr val="bg1"/>
              </a:solidFill>
              <a:latin typeface="微软雅黑" panose="020B0503020204020204" pitchFamily="34" charset="-122"/>
              <a:ea typeface="微软雅黑" panose="020B0503020204020204" pitchFamily="34" charset="-122"/>
              <a:cs typeface="宋体" charset="0"/>
            </a:endParaRPr>
          </a:p>
          <a:p>
            <a:pPr algn="ct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cs typeface="宋体" charset="0"/>
              </a:rPr>
              <a:t>分析</a:t>
            </a:r>
            <a:r>
              <a:rPr lang="zh-CN" altLang="en-US" sz="2400" b="1" dirty="0">
                <a:solidFill>
                  <a:schemeClr val="bg1"/>
                </a:solidFill>
                <a:latin typeface="微软雅黑" panose="020B0503020204020204" pitchFamily="34" charset="-122"/>
                <a:ea typeface="微软雅黑" panose="020B0503020204020204" pitchFamily="34" charset="-122"/>
                <a:cs typeface="宋体" charset="0"/>
              </a:rPr>
              <a:t>的应用</a:t>
            </a:r>
          </a:p>
        </p:txBody>
      </p:sp>
      <p:sp>
        <p:nvSpPr>
          <p:cNvPr id="2" name="矩形 1"/>
          <p:cNvSpPr/>
          <p:nvPr/>
        </p:nvSpPr>
        <p:spPr>
          <a:xfrm>
            <a:off x="834556" y="2360542"/>
            <a:ext cx="2520000" cy="461665"/>
          </a:xfrm>
          <a:prstGeom prst="rect">
            <a:avLst/>
          </a:prstGeom>
          <a:ln>
            <a:noFill/>
          </a:ln>
        </p:spPr>
        <p:txBody>
          <a:bodyPr vert="horz" wrap="square">
            <a:spAutoFit/>
          </a:bodyPr>
          <a:lstStyle/>
          <a:p>
            <a:pPr algn="ctr" fontAlgn="auto">
              <a:spcBef>
                <a:spcPts val="0"/>
              </a:spcBef>
              <a:spcAft>
                <a:spcPts val="1200"/>
              </a:spcAft>
              <a:defRPr/>
            </a:pPr>
            <a:r>
              <a:rPr lang="zh-CN" altLang="en-US"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rPr>
              <a:t>第一阶段</a:t>
            </a:r>
            <a:endParaRPr lang="en-US" altLang="zh-CN"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endParaRPr>
          </a:p>
        </p:txBody>
      </p:sp>
      <p:sp>
        <p:nvSpPr>
          <p:cNvPr id="3" name="矩形 2"/>
          <p:cNvSpPr/>
          <p:nvPr/>
        </p:nvSpPr>
        <p:spPr>
          <a:xfrm>
            <a:off x="3468144" y="2360542"/>
            <a:ext cx="2520000" cy="461665"/>
          </a:xfrm>
          <a:prstGeom prst="rect">
            <a:avLst/>
          </a:prstGeom>
          <a:ln>
            <a:noFill/>
          </a:ln>
        </p:spPr>
        <p:txBody>
          <a:bodyPr vert="horz" wrap="square">
            <a:spAutoFit/>
          </a:bodyPr>
          <a:lstStyle/>
          <a:p>
            <a:pPr algn="ctr">
              <a:spcAft>
                <a:spcPts val="1200"/>
              </a:spcAft>
            </a:pPr>
            <a:r>
              <a:rPr lang="zh-CN" altLang="en-US"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rPr>
              <a:t>第二阶段</a:t>
            </a:r>
            <a:endParaRPr lang="en-US" altLang="zh-CN"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endParaRPr>
          </a:p>
        </p:txBody>
      </p:sp>
      <p:sp>
        <p:nvSpPr>
          <p:cNvPr id="4" name="矩形 3"/>
          <p:cNvSpPr/>
          <p:nvPr/>
        </p:nvSpPr>
        <p:spPr>
          <a:xfrm>
            <a:off x="6086118" y="2360542"/>
            <a:ext cx="2520000" cy="461665"/>
          </a:xfrm>
          <a:prstGeom prst="rect">
            <a:avLst/>
          </a:prstGeom>
          <a:ln>
            <a:noFill/>
          </a:ln>
        </p:spPr>
        <p:txBody>
          <a:bodyPr vert="horz" wrap="square">
            <a:spAutoFit/>
          </a:bodyPr>
          <a:lstStyle/>
          <a:p>
            <a:pPr algn="ctr">
              <a:spcAft>
                <a:spcPts val="1200"/>
              </a:spcAft>
            </a:pPr>
            <a:r>
              <a:rPr lang="zh-CN" altLang="en-US"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rPr>
              <a:t>第三阶段</a:t>
            </a:r>
            <a:endParaRPr lang="en-US" altLang="zh-CN"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endParaRPr>
          </a:p>
        </p:txBody>
      </p:sp>
      <p:sp>
        <p:nvSpPr>
          <p:cNvPr id="5" name="矩形 4"/>
          <p:cNvSpPr/>
          <p:nvPr/>
        </p:nvSpPr>
        <p:spPr>
          <a:xfrm>
            <a:off x="8758522" y="2360542"/>
            <a:ext cx="2520000" cy="461665"/>
          </a:xfrm>
          <a:prstGeom prst="rect">
            <a:avLst/>
          </a:prstGeom>
          <a:ln>
            <a:noFill/>
          </a:ln>
        </p:spPr>
        <p:txBody>
          <a:bodyPr vert="horz" wrap="square">
            <a:spAutoFit/>
          </a:bodyPr>
          <a:lstStyle/>
          <a:p>
            <a:pPr algn="ctr">
              <a:spcAft>
                <a:spcPts val="1200"/>
              </a:spcAft>
            </a:pPr>
            <a:r>
              <a:rPr lang="zh-CN" altLang="en-US"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rPr>
              <a:t>第四阶段</a:t>
            </a:r>
            <a:endParaRPr lang="en-US" altLang="zh-CN" sz="2400" b="1" spc="400" dirty="0">
              <a:solidFill>
                <a:schemeClr val="tx1">
                  <a:lumMod val="75000"/>
                  <a:lumOff val="25000"/>
                </a:schemeClr>
              </a:solidFill>
              <a:latin typeface="微软雅黑" panose="020B0503020204020204" pitchFamily="34" charset="-122"/>
              <a:ea typeface="微软雅黑" panose="020B0503020204020204" pitchFamily="34" charset="-122"/>
              <a:cs typeface="宋体" charset="0"/>
            </a:endParaRPr>
          </a:p>
        </p:txBody>
      </p:sp>
      <p:cxnSp>
        <p:nvCxnSpPr>
          <p:cNvPr id="18" name="直接连接符 17"/>
          <p:cNvCxnSpPr/>
          <p:nvPr/>
        </p:nvCxnSpPr>
        <p:spPr>
          <a:xfrm>
            <a:off x="3464650" y="2195971"/>
            <a:ext cx="775" cy="664191"/>
          </a:xfrm>
          <a:prstGeom prst="line">
            <a:avLst/>
          </a:prstGeom>
          <a:ln w="28575">
            <a:solidFill>
              <a:schemeClr val="tx1">
                <a:lumMod val="75000"/>
                <a:lumOff val="25000"/>
              </a:schemeClr>
            </a:solidFill>
            <a:prstDash val="dash"/>
          </a:ln>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6100822" y="2193504"/>
            <a:ext cx="775" cy="664191"/>
          </a:xfrm>
          <a:prstGeom prst="line">
            <a:avLst/>
          </a:prstGeom>
          <a:ln w="28575">
            <a:solidFill>
              <a:schemeClr val="tx1">
                <a:lumMod val="75000"/>
                <a:lumOff val="25000"/>
              </a:schemeClr>
            </a:solidFill>
            <a:prstDash val="dash"/>
          </a:ln>
        </p:spPr>
        <p:style>
          <a:lnRef idx="1">
            <a:schemeClr val="dk1"/>
          </a:lnRef>
          <a:fillRef idx="0">
            <a:schemeClr val="dk1"/>
          </a:fillRef>
          <a:effectRef idx="0">
            <a:schemeClr val="dk1"/>
          </a:effectRef>
          <a:fontRef idx="minor">
            <a:schemeClr val="tx1"/>
          </a:fontRef>
        </p:style>
      </p:cxnSp>
      <p:cxnSp>
        <p:nvCxnSpPr>
          <p:cNvPr id="20" name="直接连接符 19"/>
          <p:cNvCxnSpPr/>
          <p:nvPr/>
        </p:nvCxnSpPr>
        <p:spPr>
          <a:xfrm>
            <a:off x="8755383" y="2194491"/>
            <a:ext cx="775" cy="664191"/>
          </a:xfrm>
          <a:prstGeom prst="line">
            <a:avLst/>
          </a:prstGeom>
          <a:ln w="28575">
            <a:solidFill>
              <a:schemeClr val="tx1">
                <a:lumMod val="75000"/>
                <a:lumOff val="25000"/>
              </a:schemeClr>
            </a:solidFill>
            <a:prstDash val="dash"/>
          </a:ln>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11278102" y="2193503"/>
            <a:ext cx="775" cy="664191"/>
          </a:xfrm>
          <a:prstGeom prst="line">
            <a:avLst/>
          </a:prstGeom>
          <a:ln w="28575">
            <a:solidFill>
              <a:schemeClr val="tx1">
                <a:lumMod val="75000"/>
                <a:lumOff val="25000"/>
              </a:schemeClr>
            </a:solidFill>
            <a:prstDash val="dash"/>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xmlns="" val="3312230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矩形 17"/>
          <p:cNvSpPr/>
          <p:nvPr/>
        </p:nvSpPr>
        <p:spPr>
          <a:xfrm>
            <a:off x="1018594" y="4053120"/>
            <a:ext cx="2834302" cy="1015663"/>
          </a:xfrm>
          <a:prstGeom prst="rect">
            <a:avLst/>
          </a:prstGeom>
          <a:noFill/>
        </p:spPr>
        <p:txBody>
          <a:bodyPr wrap="square" rtlCol="0">
            <a:spAutoFit/>
          </a:bodyPr>
          <a:lstStyle/>
          <a:p>
            <a:pPr algn="just"/>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可能会被强权的少数群体滥用，对整个社会是一个噩梦</a:t>
            </a:r>
            <a:r>
              <a:rPr lang="zh-CN" altLang="en-US" sz="2000" b="1"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387535"/>
            <a:ext cx="992777" cy="582283"/>
            <a:chOff x="0" y="387535"/>
            <a:chExt cx="992777" cy="582283"/>
          </a:xfrm>
        </p:grpSpPr>
        <p:sp>
          <p:nvSpPr>
            <p:cNvPr id="8" name="矩形 7"/>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9" name="矩形 8"/>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0" name="文本框 9"/>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未来前瞻</a:t>
            </a:r>
            <a:endParaRPr lang="zh-CN" altLang="en-US" sz="4800" dirty="0">
              <a:solidFill>
                <a:schemeClr val="tx1">
                  <a:lumMod val="75000"/>
                  <a:lumOff val="25000"/>
                </a:schemeClr>
              </a:solidFill>
            </a:endParaRPr>
          </a:p>
        </p:txBody>
      </p:sp>
      <p:graphicFrame>
        <p:nvGraphicFramePr>
          <p:cNvPr id="15" name="图表 14"/>
          <p:cNvGraphicFramePr/>
          <p:nvPr>
            <p:extLst>
              <p:ext uri="{D42A27DB-BD31-4B8C-83A1-F6EECF244321}">
                <p14:modId xmlns:p14="http://schemas.microsoft.com/office/powerpoint/2010/main" xmlns="" val="2918873019"/>
              </p:ext>
            </p:extLst>
          </p:nvPr>
        </p:nvGraphicFramePr>
        <p:xfrm>
          <a:off x="2755331" y="1325880"/>
          <a:ext cx="6811749" cy="4602599"/>
        </p:xfrm>
        <a:graphic>
          <a:graphicData uri="http://schemas.openxmlformats.org/drawingml/2006/chart">
            <c:chart xmlns:c="http://schemas.openxmlformats.org/drawingml/2006/chart" xmlns:r="http://schemas.openxmlformats.org/officeDocument/2006/relationships" r:id="rId3"/>
          </a:graphicData>
        </a:graphic>
      </p:graphicFrame>
      <p:cxnSp>
        <p:nvCxnSpPr>
          <p:cNvPr id="20" name="直接连接符 19"/>
          <p:cNvCxnSpPr/>
          <p:nvPr/>
        </p:nvCxnSpPr>
        <p:spPr>
          <a:xfrm flipH="1" flipV="1">
            <a:off x="805218" y="5090615"/>
            <a:ext cx="3622304" cy="15172"/>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25" name="直接连接符 24"/>
          <p:cNvCxnSpPr/>
          <p:nvPr/>
        </p:nvCxnSpPr>
        <p:spPr>
          <a:xfrm flipH="1">
            <a:off x="4427522" y="4627476"/>
            <a:ext cx="761770" cy="478311"/>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a:xfrm>
            <a:off x="7644010" y="2445630"/>
            <a:ext cx="3624625" cy="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34" name="直接连接符 33"/>
          <p:cNvCxnSpPr/>
          <p:nvPr/>
        </p:nvCxnSpPr>
        <p:spPr>
          <a:xfrm flipV="1">
            <a:off x="6882240" y="2445630"/>
            <a:ext cx="761770" cy="478311"/>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35" name="矩形 34"/>
          <p:cNvSpPr/>
          <p:nvPr/>
        </p:nvSpPr>
        <p:spPr>
          <a:xfrm>
            <a:off x="8168881" y="1408077"/>
            <a:ext cx="2826794" cy="1015663"/>
          </a:xfrm>
          <a:prstGeom prst="rect">
            <a:avLst/>
          </a:prstGeom>
          <a:noFill/>
        </p:spPr>
        <p:txBody>
          <a:bodyPr wrap="square" rtlCol="0">
            <a:spAutoFit/>
          </a:bodyPr>
          <a:lstStyle/>
          <a:p>
            <a:pPr algn="just"/>
            <a:r>
              <a:rPr lang="zh-CN" altLang="en-US" sz="2000" b="1" dirty="0">
                <a:solidFill>
                  <a:schemeClr val="tx1">
                    <a:lumMod val="75000"/>
                    <a:lumOff val="25000"/>
                  </a:schemeClr>
                </a:solidFill>
                <a:latin typeface="微软雅黑" panose="020B0503020204020204" pitchFamily="34" charset="-122"/>
                <a:ea typeface="微软雅黑" panose="020B0503020204020204" pitchFamily="34" charset="-122"/>
              </a:rPr>
              <a:t>促进社会、政治和经济智能化发展，带来积极的影响。</a:t>
            </a:r>
          </a:p>
        </p:txBody>
      </p:sp>
    </p:spTree>
    <p:extLst>
      <p:ext uri="{BB962C8B-B14F-4D97-AF65-F5344CB8AC3E}">
        <p14:creationId xmlns:p14="http://schemas.microsoft.com/office/powerpoint/2010/main" xmlns="" val="25891398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2" name="圆角矩形 21"/>
          <p:cNvSpPr/>
          <p:nvPr/>
        </p:nvSpPr>
        <p:spPr>
          <a:xfrm>
            <a:off x="7289076" y="2220810"/>
            <a:ext cx="1897066" cy="2534070"/>
          </a:xfrm>
          <a:prstGeom prst="round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28"/>
          <p:cNvSpPr/>
          <p:nvPr/>
        </p:nvSpPr>
        <p:spPr>
          <a:xfrm>
            <a:off x="9464503" y="2220810"/>
            <a:ext cx="1897066" cy="2534070"/>
          </a:xfrm>
          <a:prstGeom prst="round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5113649" y="2220810"/>
            <a:ext cx="1897066" cy="2534070"/>
          </a:xfrm>
          <a:prstGeom prst="round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2916053" y="2220810"/>
            <a:ext cx="1897066" cy="2534070"/>
          </a:xfrm>
          <a:prstGeom prst="round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740626" y="2220810"/>
            <a:ext cx="1897066" cy="2534070"/>
          </a:xfrm>
          <a:prstGeom prst="round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729540" y="4053560"/>
            <a:ext cx="1919235" cy="525657"/>
          </a:xfrm>
          <a:prstGeom prst="rect">
            <a:avLst/>
          </a:prstGeom>
          <a:noFill/>
        </p:spPr>
        <p:txBody>
          <a:bodyPr wrap="square" rtlCol="0">
            <a:spAutoFit/>
          </a:bodyPr>
          <a:lstStyle/>
          <a:p>
            <a:pPr algn="ctr">
              <a:lnSpc>
                <a:spcPct val="130000"/>
              </a:lnSpc>
              <a:spcAft>
                <a:spcPts val="1200"/>
              </a:spcAft>
            </a:pPr>
            <a:r>
              <a:rPr lang="zh-CN" altLang="en-US" sz="2400" b="1" dirty="0" smtClean="0">
                <a:solidFill>
                  <a:schemeClr val="bg1"/>
                </a:solidFill>
                <a:latin typeface="微软雅黑" panose="020B0503020204020204" pitchFamily="34" charset="-122"/>
                <a:ea typeface="微软雅黑" panose="020B0503020204020204" pitchFamily="34" charset="-122"/>
              </a:rPr>
              <a:t>医疗与健康</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0" y="387535"/>
            <a:ext cx="992777" cy="582283"/>
            <a:chOff x="0" y="387535"/>
            <a:chExt cx="992777" cy="582283"/>
          </a:xfrm>
        </p:grpSpPr>
        <p:sp>
          <p:nvSpPr>
            <p:cNvPr id="9" name="矩形 8"/>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10" name="矩形 9"/>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1" name="文本框 10"/>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应用</a:t>
            </a:r>
            <a:r>
              <a:rPr lang="zh-CN" altLang="en-US" sz="4800" dirty="0">
                <a:solidFill>
                  <a:schemeClr val="tx1">
                    <a:lumMod val="75000"/>
                    <a:lumOff val="25000"/>
                  </a:schemeClr>
                </a:solidFill>
              </a:rPr>
              <a:t>领域</a:t>
            </a:r>
          </a:p>
        </p:txBody>
      </p:sp>
      <p:sp>
        <p:nvSpPr>
          <p:cNvPr id="21" name="矩形 20"/>
          <p:cNvSpPr/>
          <p:nvPr/>
        </p:nvSpPr>
        <p:spPr>
          <a:xfrm>
            <a:off x="2916053" y="4076964"/>
            <a:ext cx="1897066" cy="525657"/>
          </a:xfrm>
          <a:prstGeom prst="rect">
            <a:avLst/>
          </a:prstGeom>
          <a:noFill/>
        </p:spPr>
        <p:txBody>
          <a:bodyPr wrap="square" rtlCol="0">
            <a:spAutoFit/>
          </a:bodyPr>
          <a:lstStyle/>
          <a:p>
            <a:pPr algn="ctr">
              <a:lnSpc>
                <a:spcPct val="130000"/>
              </a:lnSpc>
              <a:spcAft>
                <a:spcPts val="1200"/>
              </a:spcAft>
            </a:pPr>
            <a:r>
              <a:rPr lang="zh-CN" altLang="en-US" sz="2400" b="1" dirty="0" smtClean="0">
                <a:solidFill>
                  <a:schemeClr val="bg1"/>
                </a:solidFill>
                <a:latin typeface="微软雅黑" panose="020B0503020204020204" pitchFamily="34" charset="-122"/>
                <a:ea typeface="微软雅黑" panose="020B0503020204020204" pitchFamily="34" charset="-122"/>
              </a:rPr>
              <a:t>数据新闻学</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5091480" y="4076964"/>
            <a:ext cx="1919235" cy="525657"/>
          </a:xfrm>
          <a:prstGeom prst="rect">
            <a:avLst/>
          </a:prstGeom>
          <a:noFill/>
        </p:spPr>
        <p:txBody>
          <a:bodyPr wrap="square" rtlCol="0">
            <a:spAutoFit/>
          </a:bodyPr>
          <a:lstStyle/>
          <a:p>
            <a:pPr algn="ctr">
              <a:lnSpc>
                <a:spcPct val="130000"/>
              </a:lnSpc>
              <a:spcAft>
                <a:spcPts val="1200"/>
              </a:spcAft>
            </a:pPr>
            <a:r>
              <a:rPr lang="zh-CN" altLang="en-US" sz="2400" b="1" dirty="0" smtClean="0">
                <a:solidFill>
                  <a:schemeClr val="bg1"/>
                </a:solidFill>
                <a:latin typeface="微软雅黑" panose="020B0503020204020204" pitchFamily="34" charset="-122"/>
                <a:ea typeface="微软雅黑" panose="020B0503020204020204" pitchFamily="34" charset="-122"/>
              </a:rPr>
              <a:t>社会管理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7289076" y="4076964"/>
            <a:ext cx="1897066" cy="525657"/>
          </a:xfrm>
          <a:prstGeom prst="rect">
            <a:avLst/>
          </a:prstGeom>
          <a:noFill/>
        </p:spPr>
        <p:txBody>
          <a:bodyPr wrap="square" rtlCol="0">
            <a:spAutoFit/>
          </a:bodyPr>
          <a:lstStyle/>
          <a:p>
            <a:pPr algn="ctr">
              <a:lnSpc>
                <a:spcPct val="130000"/>
              </a:lnSpc>
              <a:spcAft>
                <a:spcPts val="1200"/>
              </a:spcAft>
            </a:pPr>
            <a:r>
              <a:rPr lang="zh-CN" altLang="en-US" sz="2400" b="1" dirty="0" smtClean="0">
                <a:solidFill>
                  <a:schemeClr val="bg1"/>
                </a:solidFill>
                <a:latin typeface="微软雅黑" panose="020B0503020204020204" pitchFamily="34" charset="-122"/>
                <a:ea typeface="微软雅黑" panose="020B0503020204020204" pitchFamily="34" charset="-122"/>
              </a:rPr>
              <a:t>经济管理</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9464503" y="4076964"/>
            <a:ext cx="1897066" cy="525657"/>
          </a:xfrm>
          <a:prstGeom prst="rect">
            <a:avLst/>
          </a:prstGeom>
          <a:noFill/>
        </p:spPr>
        <p:txBody>
          <a:bodyPr wrap="square" rtlCol="0">
            <a:spAutoFit/>
          </a:bodyPr>
          <a:lstStyle/>
          <a:p>
            <a:pPr algn="ctr">
              <a:lnSpc>
                <a:spcPct val="130000"/>
              </a:lnSpc>
              <a:spcAft>
                <a:spcPts val="1200"/>
              </a:spcAft>
            </a:pPr>
            <a:r>
              <a:rPr lang="zh-CN" altLang="en-US" sz="2400" b="1" dirty="0" smtClean="0">
                <a:solidFill>
                  <a:schemeClr val="bg1"/>
                </a:solidFill>
                <a:latin typeface="微软雅黑" panose="020B0503020204020204" pitchFamily="34" charset="-122"/>
                <a:ea typeface="微软雅黑" panose="020B0503020204020204" pitchFamily="34" charset="-122"/>
              </a:rPr>
              <a:t>物联网</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843159" y="2322361"/>
            <a:ext cx="1692000" cy="1692000"/>
            <a:chOff x="1054396" y="2714014"/>
            <a:chExt cx="1267762" cy="1267762"/>
          </a:xfrm>
        </p:grpSpPr>
        <p:sp>
          <p:nvSpPr>
            <p:cNvPr id="15" name="圆角矩形 14"/>
            <p:cNvSpPr/>
            <p:nvPr/>
          </p:nvSpPr>
          <p:spPr>
            <a:xfrm>
              <a:off x="1054396" y="2714014"/>
              <a:ext cx="1267762" cy="1267762"/>
            </a:xfrm>
            <a:prstGeom prst="roundRect">
              <a:avLst/>
            </a:prstGeom>
            <a:solidFill>
              <a:schemeClr val="bg1"/>
            </a:solidFill>
            <a:ln>
              <a:noFill/>
            </a:ln>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1327281" y="2994531"/>
              <a:ext cx="703385" cy="703385"/>
              <a:chOff x="1601602" y="2435192"/>
              <a:chExt cx="703385" cy="703385"/>
            </a:xfrm>
          </p:grpSpPr>
          <p:sp>
            <p:nvSpPr>
              <p:cNvPr id="17" name="圆角矩形 16"/>
              <p:cNvSpPr/>
              <p:nvPr/>
            </p:nvSpPr>
            <p:spPr>
              <a:xfrm>
                <a:off x="1844772" y="2435192"/>
                <a:ext cx="217045" cy="70338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5400000">
                <a:off x="1844772" y="2435192"/>
                <a:ext cx="217045" cy="70338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3" name="组合 12"/>
          <p:cNvGrpSpPr/>
          <p:nvPr/>
        </p:nvGrpSpPr>
        <p:grpSpPr>
          <a:xfrm>
            <a:off x="3011720" y="2322361"/>
            <a:ext cx="1692000" cy="1692000"/>
            <a:chOff x="3230704" y="2712343"/>
            <a:chExt cx="1267762" cy="1267762"/>
          </a:xfrm>
        </p:grpSpPr>
        <p:sp>
          <p:nvSpPr>
            <p:cNvPr id="33" name="圆角矩形 32"/>
            <p:cNvSpPr/>
            <p:nvPr/>
          </p:nvSpPr>
          <p:spPr>
            <a:xfrm>
              <a:off x="3230704" y="2712343"/>
              <a:ext cx="1267762" cy="1267762"/>
            </a:xfrm>
            <a:prstGeom prst="roundRect">
              <a:avLst/>
            </a:prstGeom>
            <a:solidFill>
              <a:schemeClr val="bg1"/>
            </a:solidFill>
            <a:ln>
              <a:noFill/>
            </a:ln>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420369" y="2743452"/>
              <a:ext cx="891398" cy="461665"/>
            </a:xfrm>
            <a:prstGeom prst="rect">
              <a:avLst/>
            </a:prstGeom>
            <a:noFill/>
          </p:spPr>
          <p:txBody>
            <a:bodyPr wrap="none" rtlCol="0">
              <a:spAutoFit/>
            </a:bodyPr>
            <a:lstStyle/>
            <a:p>
              <a:r>
                <a:rPr lang="en-US" altLang="zh-CN" sz="2400" b="1" dirty="0" smtClean="0"/>
                <a:t>News</a:t>
              </a:r>
              <a:endParaRPr lang="zh-CN" altLang="en-US" sz="2400" b="1" dirty="0"/>
            </a:p>
          </p:txBody>
        </p:sp>
        <p:cxnSp>
          <p:nvCxnSpPr>
            <p:cNvPr id="37" name="直接连接符 36"/>
            <p:cNvCxnSpPr/>
            <p:nvPr/>
          </p:nvCxnSpPr>
          <p:spPr>
            <a:xfrm>
              <a:off x="3298666" y="3135678"/>
              <a:ext cx="1116403" cy="2574"/>
            </a:xfrm>
            <a:prstGeom prst="line">
              <a:avLst/>
            </a:prstGeom>
            <a:ln w="28575">
              <a:solidFill>
                <a:srgbClr val="C00000"/>
              </a:solidFill>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78" name="组合 77"/>
            <p:cNvGrpSpPr/>
            <p:nvPr/>
          </p:nvGrpSpPr>
          <p:grpSpPr>
            <a:xfrm>
              <a:off x="3353401" y="3293630"/>
              <a:ext cx="1006933" cy="542682"/>
              <a:chOff x="3552965" y="5944519"/>
              <a:chExt cx="1006933" cy="542682"/>
            </a:xfrm>
          </p:grpSpPr>
          <p:grpSp>
            <p:nvGrpSpPr>
              <p:cNvPr id="46" name="组合 45"/>
              <p:cNvGrpSpPr/>
              <p:nvPr/>
            </p:nvGrpSpPr>
            <p:grpSpPr>
              <a:xfrm>
                <a:off x="3933479" y="5944519"/>
                <a:ext cx="259491" cy="251722"/>
                <a:chOff x="3910914" y="5932835"/>
                <a:chExt cx="296562" cy="251722"/>
              </a:xfrm>
            </p:grpSpPr>
            <p:sp>
              <p:nvSpPr>
                <p:cNvPr id="40" name="圆角矩形 39"/>
                <p:cNvSpPr/>
                <p:nvPr/>
              </p:nvSpPr>
              <p:spPr>
                <a:xfrm>
                  <a:off x="3910914" y="5932835"/>
                  <a:ext cx="296562" cy="251722"/>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3991232" y="5968314"/>
                  <a:ext cx="135316" cy="11738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3941595" y="6067069"/>
                  <a:ext cx="232454" cy="117488"/>
                </a:xfrm>
                <a:custGeom>
                  <a:avLst/>
                  <a:gdLst>
                    <a:gd name="connsiteX0" fmla="*/ 116227 w 232454"/>
                    <a:gd name="connsiteY0" fmla="*/ 0 h 117488"/>
                    <a:gd name="connsiteX1" fmla="*/ 232454 w 232454"/>
                    <a:gd name="connsiteY1" fmla="*/ 101742 h 117488"/>
                    <a:gd name="connsiteX2" fmla="*/ 228823 w 232454"/>
                    <a:gd name="connsiteY2" fmla="*/ 117488 h 117488"/>
                    <a:gd name="connsiteX3" fmla="*/ 3632 w 232454"/>
                    <a:gd name="connsiteY3" fmla="*/ 117488 h 117488"/>
                    <a:gd name="connsiteX4" fmla="*/ 0 w 232454"/>
                    <a:gd name="connsiteY4" fmla="*/ 101742 h 117488"/>
                    <a:gd name="connsiteX5" fmla="*/ 116227 w 232454"/>
                    <a:gd name="connsiteY5" fmla="*/ 0 h 117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2454" h="117488">
                      <a:moveTo>
                        <a:pt x="116227" y="0"/>
                      </a:moveTo>
                      <a:cubicBezTo>
                        <a:pt x="180417" y="0"/>
                        <a:pt x="232454" y="45551"/>
                        <a:pt x="232454" y="101742"/>
                      </a:cubicBezTo>
                      <a:lnTo>
                        <a:pt x="228823" y="117488"/>
                      </a:lnTo>
                      <a:lnTo>
                        <a:pt x="3632" y="117488"/>
                      </a:lnTo>
                      <a:lnTo>
                        <a:pt x="0" y="101742"/>
                      </a:lnTo>
                      <a:cubicBezTo>
                        <a:pt x="0" y="45551"/>
                        <a:pt x="52037" y="0"/>
                        <a:pt x="116227" y="0"/>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8" name="直接连接符 47"/>
              <p:cNvCxnSpPr/>
              <p:nvPr/>
            </p:nvCxnSpPr>
            <p:spPr>
              <a:xfrm>
                <a:off x="3552965" y="596831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3552965" y="6015486"/>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552965" y="6062658"/>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3552965" y="6109830"/>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3552965" y="6157002"/>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3552965" y="620417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552965" y="6298518"/>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3552965" y="6251346"/>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3552965" y="6345690"/>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3552965" y="6392862"/>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3552965" y="644003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3552965" y="6487201"/>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4271898" y="596105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4271898" y="6008226"/>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4271898" y="6055398"/>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4271898" y="6102570"/>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271898" y="6149742"/>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271898" y="619691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4271898" y="6291258"/>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4271898" y="6244086"/>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4271898" y="6338430"/>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4271898" y="6385602"/>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271898" y="643277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271898" y="6479941"/>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3910914" y="6298518"/>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3910914" y="6251346"/>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3910914" y="6345690"/>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3910914" y="6392862"/>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10914" y="6440034"/>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910914" y="6487201"/>
                <a:ext cx="288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12" name="组合 11"/>
          <p:cNvGrpSpPr/>
          <p:nvPr/>
        </p:nvGrpSpPr>
        <p:grpSpPr>
          <a:xfrm>
            <a:off x="5210750" y="2322361"/>
            <a:ext cx="1692000" cy="1692000"/>
            <a:chOff x="5417216" y="2695228"/>
            <a:chExt cx="1267762" cy="1267762"/>
          </a:xfrm>
        </p:grpSpPr>
        <p:sp>
          <p:nvSpPr>
            <p:cNvPr id="79" name="圆角矩形 78"/>
            <p:cNvSpPr/>
            <p:nvPr/>
          </p:nvSpPr>
          <p:spPr>
            <a:xfrm>
              <a:off x="5417216" y="2695228"/>
              <a:ext cx="1267762" cy="1267762"/>
            </a:xfrm>
            <a:prstGeom prst="roundRect">
              <a:avLst/>
            </a:prstGeom>
            <a:solidFill>
              <a:schemeClr val="bg1"/>
            </a:solidFill>
            <a:ln>
              <a:noFill/>
            </a:ln>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4" name="组合 83"/>
            <p:cNvGrpSpPr/>
            <p:nvPr/>
          </p:nvGrpSpPr>
          <p:grpSpPr>
            <a:xfrm>
              <a:off x="6062182" y="2897149"/>
              <a:ext cx="398050" cy="920375"/>
              <a:chOff x="6408020" y="2373665"/>
              <a:chExt cx="398050" cy="920375"/>
            </a:xfrm>
          </p:grpSpPr>
          <p:sp>
            <p:nvSpPr>
              <p:cNvPr id="80" name="椭圆 79"/>
              <p:cNvSpPr/>
              <p:nvPr/>
            </p:nvSpPr>
            <p:spPr>
              <a:xfrm>
                <a:off x="6463045" y="2373665"/>
                <a:ext cx="288000" cy="28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6408020" y="2704182"/>
                <a:ext cx="398050" cy="589858"/>
              </a:xfrm>
              <a:custGeom>
                <a:avLst/>
                <a:gdLst>
                  <a:gd name="connsiteX0" fmla="*/ 199025 w 398050"/>
                  <a:gd name="connsiteY0" fmla="*/ 0 h 589858"/>
                  <a:gd name="connsiteX1" fmla="*/ 398050 w 398050"/>
                  <a:gd name="connsiteY1" fmla="*/ 199025 h 589858"/>
                  <a:gd name="connsiteX2" fmla="*/ 398050 w 398050"/>
                  <a:gd name="connsiteY2" fmla="*/ 587586 h 589858"/>
                  <a:gd name="connsiteX3" fmla="*/ 397821 w 398050"/>
                  <a:gd name="connsiteY3" fmla="*/ 589858 h 589858"/>
                  <a:gd name="connsiteX4" fmla="*/ 229 w 398050"/>
                  <a:gd name="connsiteY4" fmla="*/ 589858 h 589858"/>
                  <a:gd name="connsiteX5" fmla="*/ 0 w 398050"/>
                  <a:gd name="connsiteY5" fmla="*/ 587586 h 589858"/>
                  <a:gd name="connsiteX6" fmla="*/ 0 w 398050"/>
                  <a:gd name="connsiteY6" fmla="*/ 199025 h 589858"/>
                  <a:gd name="connsiteX7" fmla="*/ 199025 w 398050"/>
                  <a:gd name="connsiteY7" fmla="*/ 0 h 58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8050" h="589858">
                    <a:moveTo>
                      <a:pt x="199025" y="0"/>
                    </a:moveTo>
                    <a:cubicBezTo>
                      <a:pt x="308943" y="0"/>
                      <a:pt x="398050" y="89107"/>
                      <a:pt x="398050" y="199025"/>
                    </a:cubicBezTo>
                    <a:lnTo>
                      <a:pt x="398050" y="587586"/>
                    </a:lnTo>
                    <a:lnTo>
                      <a:pt x="397821" y="589858"/>
                    </a:lnTo>
                    <a:lnTo>
                      <a:pt x="229" y="589858"/>
                    </a:lnTo>
                    <a:lnTo>
                      <a:pt x="0" y="587586"/>
                    </a:lnTo>
                    <a:lnTo>
                      <a:pt x="0" y="199025"/>
                    </a:lnTo>
                    <a:cubicBezTo>
                      <a:pt x="0" y="89107"/>
                      <a:pt x="89107" y="0"/>
                      <a:pt x="1990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5" name="组合 84"/>
            <p:cNvGrpSpPr/>
            <p:nvPr/>
          </p:nvGrpSpPr>
          <p:grpSpPr>
            <a:xfrm>
              <a:off x="5849850" y="2954612"/>
              <a:ext cx="281628" cy="697882"/>
              <a:chOff x="6408020" y="2373665"/>
              <a:chExt cx="398050" cy="920375"/>
            </a:xfrm>
          </p:grpSpPr>
          <p:sp>
            <p:nvSpPr>
              <p:cNvPr id="86" name="椭圆 85"/>
              <p:cNvSpPr/>
              <p:nvPr/>
            </p:nvSpPr>
            <p:spPr>
              <a:xfrm>
                <a:off x="6463045" y="2373665"/>
                <a:ext cx="288000" cy="28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6408020" y="2704182"/>
                <a:ext cx="398050" cy="589858"/>
              </a:xfrm>
              <a:custGeom>
                <a:avLst/>
                <a:gdLst>
                  <a:gd name="connsiteX0" fmla="*/ 199025 w 398050"/>
                  <a:gd name="connsiteY0" fmla="*/ 0 h 589858"/>
                  <a:gd name="connsiteX1" fmla="*/ 398050 w 398050"/>
                  <a:gd name="connsiteY1" fmla="*/ 199025 h 589858"/>
                  <a:gd name="connsiteX2" fmla="*/ 398050 w 398050"/>
                  <a:gd name="connsiteY2" fmla="*/ 587586 h 589858"/>
                  <a:gd name="connsiteX3" fmla="*/ 397821 w 398050"/>
                  <a:gd name="connsiteY3" fmla="*/ 589858 h 589858"/>
                  <a:gd name="connsiteX4" fmla="*/ 229 w 398050"/>
                  <a:gd name="connsiteY4" fmla="*/ 589858 h 589858"/>
                  <a:gd name="connsiteX5" fmla="*/ 0 w 398050"/>
                  <a:gd name="connsiteY5" fmla="*/ 587586 h 589858"/>
                  <a:gd name="connsiteX6" fmla="*/ 0 w 398050"/>
                  <a:gd name="connsiteY6" fmla="*/ 199025 h 589858"/>
                  <a:gd name="connsiteX7" fmla="*/ 199025 w 398050"/>
                  <a:gd name="connsiteY7" fmla="*/ 0 h 58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8050" h="589858">
                    <a:moveTo>
                      <a:pt x="199025" y="0"/>
                    </a:moveTo>
                    <a:cubicBezTo>
                      <a:pt x="308943" y="0"/>
                      <a:pt x="398050" y="89107"/>
                      <a:pt x="398050" y="199025"/>
                    </a:cubicBezTo>
                    <a:lnTo>
                      <a:pt x="398050" y="587586"/>
                    </a:lnTo>
                    <a:lnTo>
                      <a:pt x="397821" y="589858"/>
                    </a:lnTo>
                    <a:lnTo>
                      <a:pt x="229" y="589858"/>
                    </a:lnTo>
                    <a:lnTo>
                      <a:pt x="0" y="587586"/>
                    </a:lnTo>
                    <a:lnTo>
                      <a:pt x="0" y="199025"/>
                    </a:lnTo>
                    <a:cubicBezTo>
                      <a:pt x="0" y="89107"/>
                      <a:pt x="89107" y="0"/>
                      <a:pt x="1990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5606479" y="2975324"/>
              <a:ext cx="264075" cy="604330"/>
              <a:chOff x="6408020" y="2373665"/>
              <a:chExt cx="398050" cy="920375"/>
            </a:xfrm>
          </p:grpSpPr>
          <p:sp>
            <p:nvSpPr>
              <p:cNvPr id="89" name="椭圆 88"/>
              <p:cNvSpPr/>
              <p:nvPr/>
            </p:nvSpPr>
            <p:spPr>
              <a:xfrm>
                <a:off x="6463045" y="2373665"/>
                <a:ext cx="288000" cy="28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6408020" y="2704182"/>
                <a:ext cx="398050" cy="589858"/>
              </a:xfrm>
              <a:custGeom>
                <a:avLst/>
                <a:gdLst>
                  <a:gd name="connsiteX0" fmla="*/ 199025 w 398050"/>
                  <a:gd name="connsiteY0" fmla="*/ 0 h 589858"/>
                  <a:gd name="connsiteX1" fmla="*/ 398050 w 398050"/>
                  <a:gd name="connsiteY1" fmla="*/ 199025 h 589858"/>
                  <a:gd name="connsiteX2" fmla="*/ 398050 w 398050"/>
                  <a:gd name="connsiteY2" fmla="*/ 587586 h 589858"/>
                  <a:gd name="connsiteX3" fmla="*/ 397821 w 398050"/>
                  <a:gd name="connsiteY3" fmla="*/ 589858 h 589858"/>
                  <a:gd name="connsiteX4" fmla="*/ 229 w 398050"/>
                  <a:gd name="connsiteY4" fmla="*/ 589858 h 589858"/>
                  <a:gd name="connsiteX5" fmla="*/ 0 w 398050"/>
                  <a:gd name="connsiteY5" fmla="*/ 587586 h 589858"/>
                  <a:gd name="connsiteX6" fmla="*/ 0 w 398050"/>
                  <a:gd name="connsiteY6" fmla="*/ 199025 h 589858"/>
                  <a:gd name="connsiteX7" fmla="*/ 199025 w 398050"/>
                  <a:gd name="connsiteY7" fmla="*/ 0 h 589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8050" h="589858">
                    <a:moveTo>
                      <a:pt x="199025" y="0"/>
                    </a:moveTo>
                    <a:cubicBezTo>
                      <a:pt x="308943" y="0"/>
                      <a:pt x="398050" y="89107"/>
                      <a:pt x="398050" y="199025"/>
                    </a:cubicBezTo>
                    <a:lnTo>
                      <a:pt x="398050" y="587586"/>
                    </a:lnTo>
                    <a:lnTo>
                      <a:pt x="397821" y="589858"/>
                    </a:lnTo>
                    <a:lnTo>
                      <a:pt x="229" y="589858"/>
                    </a:lnTo>
                    <a:lnTo>
                      <a:pt x="0" y="587586"/>
                    </a:lnTo>
                    <a:lnTo>
                      <a:pt x="0" y="199025"/>
                    </a:lnTo>
                    <a:cubicBezTo>
                      <a:pt x="0" y="89107"/>
                      <a:pt x="89107" y="0"/>
                      <a:pt x="199025" y="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7" name="组合 6"/>
          <p:cNvGrpSpPr/>
          <p:nvPr/>
        </p:nvGrpSpPr>
        <p:grpSpPr>
          <a:xfrm>
            <a:off x="7384107" y="2322361"/>
            <a:ext cx="1692000" cy="1692000"/>
            <a:chOff x="7603728" y="2695228"/>
            <a:chExt cx="1267762" cy="1267762"/>
          </a:xfrm>
        </p:grpSpPr>
        <p:sp>
          <p:nvSpPr>
            <p:cNvPr id="92" name="圆角矩形 91"/>
            <p:cNvSpPr/>
            <p:nvPr/>
          </p:nvSpPr>
          <p:spPr>
            <a:xfrm>
              <a:off x="7603728" y="2695228"/>
              <a:ext cx="1267762" cy="1267762"/>
            </a:xfrm>
            <a:prstGeom prst="roundRect">
              <a:avLst/>
            </a:prstGeom>
            <a:solidFill>
              <a:schemeClr val="bg1"/>
            </a:solidFill>
            <a:ln>
              <a:noFill/>
            </a:ln>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5" name="组合 94"/>
            <p:cNvGrpSpPr/>
            <p:nvPr/>
          </p:nvGrpSpPr>
          <p:grpSpPr>
            <a:xfrm>
              <a:off x="7801346" y="2836035"/>
              <a:ext cx="872526" cy="1002848"/>
              <a:chOff x="15378240" y="14178227"/>
              <a:chExt cx="1411008" cy="1452487"/>
            </a:xfrm>
          </p:grpSpPr>
          <p:sp>
            <p:nvSpPr>
              <p:cNvPr id="96" name="任意多边形 95"/>
              <p:cNvSpPr/>
              <p:nvPr/>
            </p:nvSpPr>
            <p:spPr>
              <a:xfrm>
                <a:off x="15378240" y="14178227"/>
                <a:ext cx="1411008" cy="1452487"/>
              </a:xfrm>
              <a:custGeom>
                <a:avLst/>
                <a:gdLst>
                  <a:gd name="connsiteX0" fmla="*/ 672473 w 1135824"/>
                  <a:gd name="connsiteY0" fmla="*/ 442849 h 1254738"/>
                  <a:gd name="connsiteX1" fmla="*/ 820089 w 1135824"/>
                  <a:gd name="connsiteY1" fmla="*/ 537159 h 1254738"/>
                  <a:gd name="connsiteX2" fmla="*/ 1135824 w 1135824"/>
                  <a:gd name="connsiteY2" fmla="*/ 1119423 h 1254738"/>
                  <a:gd name="connsiteX3" fmla="*/ 0 w 1135824"/>
                  <a:gd name="connsiteY3" fmla="*/ 1254738 h 1254738"/>
                  <a:gd name="connsiteX4" fmla="*/ 323935 w 1135824"/>
                  <a:gd name="connsiteY4" fmla="*/ 414146 h 1254738"/>
                  <a:gd name="connsiteX5" fmla="*/ 69707 w 1135824"/>
                  <a:gd name="connsiteY5" fmla="*/ 147617 h 1254738"/>
                  <a:gd name="connsiteX6" fmla="*/ 332136 w 1135824"/>
                  <a:gd name="connsiteY6" fmla="*/ 0 h 1254738"/>
                  <a:gd name="connsiteX7" fmla="*/ 606866 w 1135824"/>
                  <a:gd name="connsiteY7" fmla="*/ 49206 h 1254738"/>
                  <a:gd name="connsiteX8" fmla="*/ 852893 w 1135824"/>
                  <a:gd name="connsiteY8" fmla="*/ 41005 h 1254738"/>
                  <a:gd name="connsiteX9" fmla="*/ 947203 w 1135824"/>
                  <a:gd name="connsiteY9" fmla="*/ 168119 h 1254738"/>
                  <a:gd name="connsiteX10" fmla="*/ 664272 w 1135824"/>
                  <a:gd name="connsiteY10" fmla="*/ 340338 h 1254738"/>
                  <a:gd name="connsiteX11" fmla="*/ 672473 w 1135824"/>
                  <a:gd name="connsiteY11" fmla="*/ 442849 h 1254738"/>
                  <a:gd name="connsiteX0" fmla="*/ 672473 w 1082518"/>
                  <a:gd name="connsiteY0" fmla="*/ 442849 h 1254738"/>
                  <a:gd name="connsiteX1" fmla="*/ 820089 w 1082518"/>
                  <a:gd name="connsiteY1" fmla="*/ 537159 h 1254738"/>
                  <a:gd name="connsiteX2" fmla="*/ 1082518 w 1082518"/>
                  <a:gd name="connsiteY2" fmla="*/ 1209633 h 1254738"/>
                  <a:gd name="connsiteX3" fmla="*/ 0 w 1082518"/>
                  <a:gd name="connsiteY3" fmla="*/ 1254738 h 1254738"/>
                  <a:gd name="connsiteX4" fmla="*/ 323935 w 1082518"/>
                  <a:gd name="connsiteY4" fmla="*/ 414146 h 1254738"/>
                  <a:gd name="connsiteX5" fmla="*/ 69707 w 1082518"/>
                  <a:gd name="connsiteY5" fmla="*/ 147617 h 1254738"/>
                  <a:gd name="connsiteX6" fmla="*/ 332136 w 1082518"/>
                  <a:gd name="connsiteY6" fmla="*/ 0 h 1254738"/>
                  <a:gd name="connsiteX7" fmla="*/ 606866 w 1082518"/>
                  <a:gd name="connsiteY7" fmla="*/ 49206 h 1254738"/>
                  <a:gd name="connsiteX8" fmla="*/ 852893 w 1082518"/>
                  <a:gd name="connsiteY8" fmla="*/ 41005 h 1254738"/>
                  <a:gd name="connsiteX9" fmla="*/ 947203 w 1082518"/>
                  <a:gd name="connsiteY9" fmla="*/ 168119 h 1254738"/>
                  <a:gd name="connsiteX10" fmla="*/ 664272 w 1082518"/>
                  <a:gd name="connsiteY10" fmla="*/ 340338 h 1254738"/>
                  <a:gd name="connsiteX11" fmla="*/ 672473 w 1082518"/>
                  <a:gd name="connsiteY11" fmla="*/ 442849 h 1254738"/>
                  <a:gd name="connsiteX0" fmla="*/ 672473 w 1115286"/>
                  <a:gd name="connsiteY0" fmla="*/ 442849 h 1330582"/>
                  <a:gd name="connsiteX1" fmla="*/ 820089 w 1115286"/>
                  <a:gd name="connsiteY1" fmla="*/ 537159 h 1330582"/>
                  <a:gd name="connsiteX2" fmla="*/ 1082518 w 1115286"/>
                  <a:gd name="connsiteY2" fmla="*/ 1209633 h 1330582"/>
                  <a:gd name="connsiteX3" fmla="*/ 0 w 1115286"/>
                  <a:gd name="connsiteY3" fmla="*/ 1254738 h 1330582"/>
                  <a:gd name="connsiteX4" fmla="*/ 323935 w 1115286"/>
                  <a:gd name="connsiteY4" fmla="*/ 414146 h 1330582"/>
                  <a:gd name="connsiteX5" fmla="*/ 69707 w 1115286"/>
                  <a:gd name="connsiteY5" fmla="*/ 147617 h 1330582"/>
                  <a:gd name="connsiteX6" fmla="*/ 332136 w 1115286"/>
                  <a:gd name="connsiteY6" fmla="*/ 0 h 1330582"/>
                  <a:gd name="connsiteX7" fmla="*/ 606866 w 1115286"/>
                  <a:gd name="connsiteY7" fmla="*/ 49206 h 1330582"/>
                  <a:gd name="connsiteX8" fmla="*/ 852893 w 1115286"/>
                  <a:gd name="connsiteY8" fmla="*/ 41005 h 1330582"/>
                  <a:gd name="connsiteX9" fmla="*/ 947203 w 1115286"/>
                  <a:gd name="connsiteY9" fmla="*/ 168119 h 1330582"/>
                  <a:gd name="connsiteX10" fmla="*/ 664272 w 1115286"/>
                  <a:gd name="connsiteY10" fmla="*/ 340338 h 1330582"/>
                  <a:gd name="connsiteX11" fmla="*/ 672473 w 1115286"/>
                  <a:gd name="connsiteY11" fmla="*/ 442849 h 1330582"/>
                  <a:gd name="connsiteX0" fmla="*/ 680222 w 1123035"/>
                  <a:gd name="connsiteY0" fmla="*/ 442849 h 1395173"/>
                  <a:gd name="connsiteX1" fmla="*/ 827838 w 1123035"/>
                  <a:gd name="connsiteY1" fmla="*/ 537159 h 1395173"/>
                  <a:gd name="connsiteX2" fmla="*/ 1090267 w 1123035"/>
                  <a:gd name="connsiteY2" fmla="*/ 1209633 h 1395173"/>
                  <a:gd name="connsiteX3" fmla="*/ 7749 w 1123035"/>
                  <a:gd name="connsiteY3" fmla="*/ 1254738 h 1395173"/>
                  <a:gd name="connsiteX4" fmla="*/ 331684 w 1123035"/>
                  <a:gd name="connsiteY4" fmla="*/ 414146 h 1395173"/>
                  <a:gd name="connsiteX5" fmla="*/ 77456 w 1123035"/>
                  <a:gd name="connsiteY5" fmla="*/ 147617 h 1395173"/>
                  <a:gd name="connsiteX6" fmla="*/ 339885 w 1123035"/>
                  <a:gd name="connsiteY6" fmla="*/ 0 h 1395173"/>
                  <a:gd name="connsiteX7" fmla="*/ 614615 w 1123035"/>
                  <a:gd name="connsiteY7" fmla="*/ 49206 h 1395173"/>
                  <a:gd name="connsiteX8" fmla="*/ 860642 w 1123035"/>
                  <a:gd name="connsiteY8" fmla="*/ 41005 h 1395173"/>
                  <a:gd name="connsiteX9" fmla="*/ 954952 w 1123035"/>
                  <a:gd name="connsiteY9" fmla="*/ 168119 h 1395173"/>
                  <a:gd name="connsiteX10" fmla="*/ 672021 w 1123035"/>
                  <a:gd name="connsiteY10" fmla="*/ 340338 h 1395173"/>
                  <a:gd name="connsiteX11" fmla="*/ 680222 w 1123035"/>
                  <a:gd name="connsiteY11" fmla="*/ 442849 h 1395173"/>
                  <a:gd name="connsiteX0" fmla="*/ 745471 w 1192145"/>
                  <a:gd name="connsiteY0" fmla="*/ 442849 h 1288392"/>
                  <a:gd name="connsiteX1" fmla="*/ 893087 w 1192145"/>
                  <a:gd name="connsiteY1" fmla="*/ 537159 h 1288392"/>
                  <a:gd name="connsiteX2" fmla="*/ 1155516 w 1192145"/>
                  <a:gd name="connsiteY2" fmla="*/ 1209633 h 1288392"/>
                  <a:gd name="connsiteX3" fmla="*/ 7391 w 1192145"/>
                  <a:gd name="connsiteY3" fmla="*/ 1086620 h 1288392"/>
                  <a:gd name="connsiteX4" fmla="*/ 396933 w 1192145"/>
                  <a:gd name="connsiteY4" fmla="*/ 414146 h 1288392"/>
                  <a:gd name="connsiteX5" fmla="*/ 142705 w 1192145"/>
                  <a:gd name="connsiteY5" fmla="*/ 147617 h 1288392"/>
                  <a:gd name="connsiteX6" fmla="*/ 405134 w 1192145"/>
                  <a:gd name="connsiteY6" fmla="*/ 0 h 1288392"/>
                  <a:gd name="connsiteX7" fmla="*/ 679864 w 1192145"/>
                  <a:gd name="connsiteY7" fmla="*/ 49206 h 1288392"/>
                  <a:gd name="connsiteX8" fmla="*/ 925891 w 1192145"/>
                  <a:gd name="connsiteY8" fmla="*/ 41005 h 1288392"/>
                  <a:gd name="connsiteX9" fmla="*/ 1020201 w 1192145"/>
                  <a:gd name="connsiteY9" fmla="*/ 168119 h 1288392"/>
                  <a:gd name="connsiteX10" fmla="*/ 737270 w 1192145"/>
                  <a:gd name="connsiteY10" fmla="*/ 340338 h 1288392"/>
                  <a:gd name="connsiteX11" fmla="*/ 745471 w 1192145"/>
                  <a:gd name="connsiteY11" fmla="*/ 442849 h 1288392"/>
                  <a:gd name="connsiteX0" fmla="*/ 739184 w 1185858"/>
                  <a:gd name="connsiteY0" fmla="*/ 442849 h 1380237"/>
                  <a:gd name="connsiteX1" fmla="*/ 886800 w 1185858"/>
                  <a:gd name="connsiteY1" fmla="*/ 537159 h 1380237"/>
                  <a:gd name="connsiteX2" fmla="*/ 1149229 w 1185858"/>
                  <a:gd name="connsiteY2" fmla="*/ 1209633 h 1380237"/>
                  <a:gd name="connsiteX3" fmla="*/ 1104 w 1185858"/>
                  <a:gd name="connsiteY3" fmla="*/ 1086620 h 1380237"/>
                  <a:gd name="connsiteX4" fmla="*/ 390646 w 1185858"/>
                  <a:gd name="connsiteY4" fmla="*/ 414146 h 1380237"/>
                  <a:gd name="connsiteX5" fmla="*/ 136418 w 1185858"/>
                  <a:gd name="connsiteY5" fmla="*/ 147617 h 1380237"/>
                  <a:gd name="connsiteX6" fmla="*/ 398847 w 1185858"/>
                  <a:gd name="connsiteY6" fmla="*/ 0 h 1380237"/>
                  <a:gd name="connsiteX7" fmla="*/ 673577 w 1185858"/>
                  <a:gd name="connsiteY7" fmla="*/ 49206 h 1380237"/>
                  <a:gd name="connsiteX8" fmla="*/ 919604 w 1185858"/>
                  <a:gd name="connsiteY8" fmla="*/ 41005 h 1380237"/>
                  <a:gd name="connsiteX9" fmla="*/ 1013914 w 1185858"/>
                  <a:gd name="connsiteY9" fmla="*/ 168119 h 1380237"/>
                  <a:gd name="connsiteX10" fmla="*/ 730983 w 1185858"/>
                  <a:gd name="connsiteY10" fmla="*/ 340338 h 1380237"/>
                  <a:gd name="connsiteX11" fmla="*/ 739184 w 1185858"/>
                  <a:gd name="connsiteY11" fmla="*/ 442849 h 1380237"/>
                  <a:gd name="connsiteX0" fmla="*/ 739099 w 1157591"/>
                  <a:gd name="connsiteY0" fmla="*/ 442849 h 1380237"/>
                  <a:gd name="connsiteX1" fmla="*/ 886715 w 1157591"/>
                  <a:gd name="connsiteY1" fmla="*/ 537159 h 1380237"/>
                  <a:gd name="connsiteX2" fmla="*/ 1149144 w 1157591"/>
                  <a:gd name="connsiteY2" fmla="*/ 1209633 h 1380237"/>
                  <a:gd name="connsiteX3" fmla="*/ 1019 w 1157591"/>
                  <a:gd name="connsiteY3" fmla="*/ 1086620 h 1380237"/>
                  <a:gd name="connsiteX4" fmla="*/ 390561 w 1157591"/>
                  <a:gd name="connsiteY4" fmla="*/ 414146 h 1380237"/>
                  <a:gd name="connsiteX5" fmla="*/ 136333 w 1157591"/>
                  <a:gd name="connsiteY5" fmla="*/ 147617 h 1380237"/>
                  <a:gd name="connsiteX6" fmla="*/ 398762 w 1157591"/>
                  <a:gd name="connsiteY6" fmla="*/ 0 h 1380237"/>
                  <a:gd name="connsiteX7" fmla="*/ 673492 w 1157591"/>
                  <a:gd name="connsiteY7" fmla="*/ 49206 h 1380237"/>
                  <a:gd name="connsiteX8" fmla="*/ 919519 w 1157591"/>
                  <a:gd name="connsiteY8" fmla="*/ 41005 h 1380237"/>
                  <a:gd name="connsiteX9" fmla="*/ 1013829 w 1157591"/>
                  <a:gd name="connsiteY9" fmla="*/ 168119 h 1380237"/>
                  <a:gd name="connsiteX10" fmla="*/ 730898 w 1157591"/>
                  <a:gd name="connsiteY10" fmla="*/ 340338 h 1380237"/>
                  <a:gd name="connsiteX11" fmla="*/ 739099 w 1157591"/>
                  <a:gd name="connsiteY11" fmla="*/ 442849 h 1380237"/>
                  <a:gd name="connsiteX0" fmla="*/ 765278 w 1223745"/>
                  <a:gd name="connsiteY0" fmla="*/ 442849 h 1127624"/>
                  <a:gd name="connsiteX1" fmla="*/ 912894 w 1223745"/>
                  <a:gd name="connsiteY1" fmla="*/ 537159 h 1127624"/>
                  <a:gd name="connsiteX2" fmla="*/ 1216328 w 1223745"/>
                  <a:gd name="connsiteY2" fmla="*/ 1127624 h 1127624"/>
                  <a:gd name="connsiteX3" fmla="*/ 27198 w 1223745"/>
                  <a:gd name="connsiteY3" fmla="*/ 1086620 h 1127624"/>
                  <a:gd name="connsiteX4" fmla="*/ 416740 w 1223745"/>
                  <a:gd name="connsiteY4" fmla="*/ 414146 h 1127624"/>
                  <a:gd name="connsiteX5" fmla="*/ 162512 w 1223745"/>
                  <a:gd name="connsiteY5" fmla="*/ 147617 h 1127624"/>
                  <a:gd name="connsiteX6" fmla="*/ 424941 w 1223745"/>
                  <a:gd name="connsiteY6" fmla="*/ 0 h 1127624"/>
                  <a:gd name="connsiteX7" fmla="*/ 699671 w 1223745"/>
                  <a:gd name="connsiteY7" fmla="*/ 49206 h 1127624"/>
                  <a:gd name="connsiteX8" fmla="*/ 945698 w 1223745"/>
                  <a:gd name="connsiteY8" fmla="*/ 41005 h 1127624"/>
                  <a:gd name="connsiteX9" fmla="*/ 1040008 w 1223745"/>
                  <a:gd name="connsiteY9" fmla="*/ 168119 h 1127624"/>
                  <a:gd name="connsiteX10" fmla="*/ 757077 w 1223745"/>
                  <a:gd name="connsiteY10" fmla="*/ 340338 h 1127624"/>
                  <a:gd name="connsiteX11" fmla="*/ 765278 w 1223745"/>
                  <a:gd name="connsiteY11" fmla="*/ 442849 h 1127624"/>
                  <a:gd name="connsiteX0" fmla="*/ 765278 w 1216771"/>
                  <a:gd name="connsiteY0" fmla="*/ 442849 h 1267344"/>
                  <a:gd name="connsiteX1" fmla="*/ 912894 w 1216771"/>
                  <a:gd name="connsiteY1" fmla="*/ 537159 h 1267344"/>
                  <a:gd name="connsiteX2" fmla="*/ 1216328 w 1216771"/>
                  <a:gd name="connsiteY2" fmla="*/ 1127624 h 1267344"/>
                  <a:gd name="connsiteX3" fmla="*/ 27198 w 1216771"/>
                  <a:gd name="connsiteY3" fmla="*/ 1086620 h 1267344"/>
                  <a:gd name="connsiteX4" fmla="*/ 416740 w 1216771"/>
                  <a:gd name="connsiteY4" fmla="*/ 414146 h 1267344"/>
                  <a:gd name="connsiteX5" fmla="*/ 162512 w 1216771"/>
                  <a:gd name="connsiteY5" fmla="*/ 147617 h 1267344"/>
                  <a:gd name="connsiteX6" fmla="*/ 424941 w 1216771"/>
                  <a:gd name="connsiteY6" fmla="*/ 0 h 1267344"/>
                  <a:gd name="connsiteX7" fmla="*/ 699671 w 1216771"/>
                  <a:gd name="connsiteY7" fmla="*/ 49206 h 1267344"/>
                  <a:gd name="connsiteX8" fmla="*/ 945698 w 1216771"/>
                  <a:gd name="connsiteY8" fmla="*/ 41005 h 1267344"/>
                  <a:gd name="connsiteX9" fmla="*/ 1040008 w 1216771"/>
                  <a:gd name="connsiteY9" fmla="*/ 168119 h 1267344"/>
                  <a:gd name="connsiteX10" fmla="*/ 757077 w 1216771"/>
                  <a:gd name="connsiteY10" fmla="*/ 340338 h 1267344"/>
                  <a:gd name="connsiteX11" fmla="*/ 765278 w 1216771"/>
                  <a:gd name="connsiteY11" fmla="*/ 442849 h 1267344"/>
                  <a:gd name="connsiteX0" fmla="*/ 765278 w 1216771"/>
                  <a:gd name="connsiteY0" fmla="*/ 442849 h 1343428"/>
                  <a:gd name="connsiteX1" fmla="*/ 912894 w 1216771"/>
                  <a:gd name="connsiteY1" fmla="*/ 537159 h 1343428"/>
                  <a:gd name="connsiteX2" fmla="*/ 1216328 w 1216771"/>
                  <a:gd name="connsiteY2" fmla="*/ 1127624 h 1343428"/>
                  <a:gd name="connsiteX3" fmla="*/ 27198 w 1216771"/>
                  <a:gd name="connsiteY3" fmla="*/ 1086620 h 1343428"/>
                  <a:gd name="connsiteX4" fmla="*/ 416740 w 1216771"/>
                  <a:gd name="connsiteY4" fmla="*/ 414146 h 1343428"/>
                  <a:gd name="connsiteX5" fmla="*/ 162512 w 1216771"/>
                  <a:gd name="connsiteY5" fmla="*/ 147617 h 1343428"/>
                  <a:gd name="connsiteX6" fmla="*/ 424941 w 1216771"/>
                  <a:gd name="connsiteY6" fmla="*/ 0 h 1343428"/>
                  <a:gd name="connsiteX7" fmla="*/ 699671 w 1216771"/>
                  <a:gd name="connsiteY7" fmla="*/ 49206 h 1343428"/>
                  <a:gd name="connsiteX8" fmla="*/ 945698 w 1216771"/>
                  <a:gd name="connsiteY8" fmla="*/ 41005 h 1343428"/>
                  <a:gd name="connsiteX9" fmla="*/ 1040008 w 1216771"/>
                  <a:gd name="connsiteY9" fmla="*/ 168119 h 1343428"/>
                  <a:gd name="connsiteX10" fmla="*/ 757077 w 1216771"/>
                  <a:gd name="connsiteY10" fmla="*/ 340338 h 1343428"/>
                  <a:gd name="connsiteX11" fmla="*/ 765278 w 1216771"/>
                  <a:gd name="connsiteY11" fmla="*/ 442849 h 1343428"/>
                  <a:gd name="connsiteX0" fmla="*/ 765278 w 1216771"/>
                  <a:gd name="connsiteY0" fmla="*/ 442849 h 1392674"/>
                  <a:gd name="connsiteX1" fmla="*/ 912894 w 1216771"/>
                  <a:gd name="connsiteY1" fmla="*/ 537159 h 1392674"/>
                  <a:gd name="connsiteX2" fmla="*/ 1216328 w 1216771"/>
                  <a:gd name="connsiteY2" fmla="*/ 1127624 h 1392674"/>
                  <a:gd name="connsiteX3" fmla="*/ 27198 w 1216771"/>
                  <a:gd name="connsiteY3" fmla="*/ 1086620 h 1392674"/>
                  <a:gd name="connsiteX4" fmla="*/ 416740 w 1216771"/>
                  <a:gd name="connsiteY4" fmla="*/ 414146 h 1392674"/>
                  <a:gd name="connsiteX5" fmla="*/ 162512 w 1216771"/>
                  <a:gd name="connsiteY5" fmla="*/ 147617 h 1392674"/>
                  <a:gd name="connsiteX6" fmla="*/ 424941 w 1216771"/>
                  <a:gd name="connsiteY6" fmla="*/ 0 h 1392674"/>
                  <a:gd name="connsiteX7" fmla="*/ 699671 w 1216771"/>
                  <a:gd name="connsiteY7" fmla="*/ 49206 h 1392674"/>
                  <a:gd name="connsiteX8" fmla="*/ 945698 w 1216771"/>
                  <a:gd name="connsiteY8" fmla="*/ 41005 h 1392674"/>
                  <a:gd name="connsiteX9" fmla="*/ 1040008 w 1216771"/>
                  <a:gd name="connsiteY9" fmla="*/ 168119 h 1392674"/>
                  <a:gd name="connsiteX10" fmla="*/ 757077 w 1216771"/>
                  <a:gd name="connsiteY10" fmla="*/ 340338 h 1392674"/>
                  <a:gd name="connsiteX11" fmla="*/ 765278 w 1216771"/>
                  <a:gd name="connsiteY11" fmla="*/ 442849 h 1392674"/>
                  <a:gd name="connsiteX0" fmla="*/ 749949 w 1201442"/>
                  <a:gd name="connsiteY0" fmla="*/ 442849 h 1392674"/>
                  <a:gd name="connsiteX1" fmla="*/ 897565 w 1201442"/>
                  <a:gd name="connsiteY1" fmla="*/ 537159 h 1392674"/>
                  <a:gd name="connsiteX2" fmla="*/ 1200999 w 1201442"/>
                  <a:gd name="connsiteY2" fmla="*/ 1127624 h 1392674"/>
                  <a:gd name="connsiteX3" fmla="*/ 11869 w 1201442"/>
                  <a:gd name="connsiteY3" fmla="*/ 1086620 h 1392674"/>
                  <a:gd name="connsiteX4" fmla="*/ 401411 w 1201442"/>
                  <a:gd name="connsiteY4" fmla="*/ 414146 h 1392674"/>
                  <a:gd name="connsiteX5" fmla="*/ 147183 w 1201442"/>
                  <a:gd name="connsiteY5" fmla="*/ 147617 h 1392674"/>
                  <a:gd name="connsiteX6" fmla="*/ 409612 w 1201442"/>
                  <a:gd name="connsiteY6" fmla="*/ 0 h 1392674"/>
                  <a:gd name="connsiteX7" fmla="*/ 684342 w 1201442"/>
                  <a:gd name="connsiteY7" fmla="*/ 49206 h 1392674"/>
                  <a:gd name="connsiteX8" fmla="*/ 930369 w 1201442"/>
                  <a:gd name="connsiteY8" fmla="*/ 41005 h 1392674"/>
                  <a:gd name="connsiteX9" fmla="*/ 1024679 w 1201442"/>
                  <a:gd name="connsiteY9" fmla="*/ 168119 h 1392674"/>
                  <a:gd name="connsiteX10" fmla="*/ 741748 w 1201442"/>
                  <a:gd name="connsiteY10" fmla="*/ 340338 h 1392674"/>
                  <a:gd name="connsiteX11" fmla="*/ 749949 w 1201442"/>
                  <a:gd name="connsiteY11" fmla="*/ 442849 h 1392674"/>
                  <a:gd name="connsiteX0" fmla="*/ 738439 w 1189932"/>
                  <a:gd name="connsiteY0" fmla="*/ 442849 h 1400444"/>
                  <a:gd name="connsiteX1" fmla="*/ 886055 w 1189932"/>
                  <a:gd name="connsiteY1" fmla="*/ 537159 h 1400444"/>
                  <a:gd name="connsiteX2" fmla="*/ 1189489 w 1189932"/>
                  <a:gd name="connsiteY2" fmla="*/ 1127624 h 1400444"/>
                  <a:gd name="connsiteX3" fmla="*/ 359 w 1189932"/>
                  <a:gd name="connsiteY3" fmla="*/ 1086620 h 1400444"/>
                  <a:gd name="connsiteX4" fmla="*/ 389901 w 1189932"/>
                  <a:gd name="connsiteY4" fmla="*/ 414146 h 1400444"/>
                  <a:gd name="connsiteX5" fmla="*/ 135673 w 1189932"/>
                  <a:gd name="connsiteY5" fmla="*/ 147617 h 1400444"/>
                  <a:gd name="connsiteX6" fmla="*/ 398102 w 1189932"/>
                  <a:gd name="connsiteY6" fmla="*/ 0 h 1400444"/>
                  <a:gd name="connsiteX7" fmla="*/ 672832 w 1189932"/>
                  <a:gd name="connsiteY7" fmla="*/ 49206 h 1400444"/>
                  <a:gd name="connsiteX8" fmla="*/ 918859 w 1189932"/>
                  <a:gd name="connsiteY8" fmla="*/ 41005 h 1400444"/>
                  <a:gd name="connsiteX9" fmla="*/ 1013169 w 1189932"/>
                  <a:gd name="connsiteY9" fmla="*/ 168119 h 1400444"/>
                  <a:gd name="connsiteX10" fmla="*/ 730238 w 1189932"/>
                  <a:gd name="connsiteY10" fmla="*/ 340338 h 1400444"/>
                  <a:gd name="connsiteX11" fmla="*/ 738439 w 1189932"/>
                  <a:gd name="connsiteY11" fmla="*/ 442849 h 1400444"/>
                  <a:gd name="connsiteX0" fmla="*/ 738439 w 1189932"/>
                  <a:gd name="connsiteY0" fmla="*/ 442849 h 1400444"/>
                  <a:gd name="connsiteX1" fmla="*/ 886055 w 1189932"/>
                  <a:gd name="connsiteY1" fmla="*/ 537159 h 1400444"/>
                  <a:gd name="connsiteX2" fmla="*/ 1189489 w 1189932"/>
                  <a:gd name="connsiteY2" fmla="*/ 1127624 h 1400444"/>
                  <a:gd name="connsiteX3" fmla="*/ 359 w 1189932"/>
                  <a:gd name="connsiteY3" fmla="*/ 1086620 h 1400444"/>
                  <a:gd name="connsiteX4" fmla="*/ 389901 w 1189932"/>
                  <a:gd name="connsiteY4" fmla="*/ 414146 h 1400444"/>
                  <a:gd name="connsiteX5" fmla="*/ 135673 w 1189932"/>
                  <a:gd name="connsiteY5" fmla="*/ 147617 h 1400444"/>
                  <a:gd name="connsiteX6" fmla="*/ 398102 w 1189932"/>
                  <a:gd name="connsiteY6" fmla="*/ 0 h 1400444"/>
                  <a:gd name="connsiteX7" fmla="*/ 672832 w 1189932"/>
                  <a:gd name="connsiteY7" fmla="*/ 49206 h 1400444"/>
                  <a:gd name="connsiteX8" fmla="*/ 918859 w 1189932"/>
                  <a:gd name="connsiteY8" fmla="*/ 41005 h 1400444"/>
                  <a:gd name="connsiteX9" fmla="*/ 1013169 w 1189932"/>
                  <a:gd name="connsiteY9" fmla="*/ 168119 h 1400444"/>
                  <a:gd name="connsiteX10" fmla="*/ 730238 w 1189932"/>
                  <a:gd name="connsiteY10" fmla="*/ 340338 h 1400444"/>
                  <a:gd name="connsiteX11" fmla="*/ 738439 w 1189932"/>
                  <a:gd name="connsiteY11" fmla="*/ 442849 h 1400444"/>
                  <a:gd name="connsiteX0" fmla="*/ 738439 w 1189932"/>
                  <a:gd name="connsiteY0" fmla="*/ 442849 h 1400444"/>
                  <a:gd name="connsiteX1" fmla="*/ 886055 w 1189932"/>
                  <a:gd name="connsiteY1" fmla="*/ 537159 h 1400444"/>
                  <a:gd name="connsiteX2" fmla="*/ 1189489 w 1189932"/>
                  <a:gd name="connsiteY2" fmla="*/ 1127624 h 1400444"/>
                  <a:gd name="connsiteX3" fmla="*/ 359 w 1189932"/>
                  <a:gd name="connsiteY3" fmla="*/ 1086620 h 1400444"/>
                  <a:gd name="connsiteX4" fmla="*/ 389901 w 1189932"/>
                  <a:gd name="connsiteY4" fmla="*/ 414146 h 1400444"/>
                  <a:gd name="connsiteX5" fmla="*/ 135673 w 1189932"/>
                  <a:gd name="connsiteY5" fmla="*/ 147617 h 1400444"/>
                  <a:gd name="connsiteX6" fmla="*/ 398102 w 1189932"/>
                  <a:gd name="connsiteY6" fmla="*/ 0 h 1400444"/>
                  <a:gd name="connsiteX7" fmla="*/ 672832 w 1189932"/>
                  <a:gd name="connsiteY7" fmla="*/ 49206 h 1400444"/>
                  <a:gd name="connsiteX8" fmla="*/ 918859 w 1189932"/>
                  <a:gd name="connsiteY8" fmla="*/ 41005 h 1400444"/>
                  <a:gd name="connsiteX9" fmla="*/ 1013169 w 1189932"/>
                  <a:gd name="connsiteY9" fmla="*/ 168119 h 1400444"/>
                  <a:gd name="connsiteX10" fmla="*/ 730238 w 1189932"/>
                  <a:gd name="connsiteY10" fmla="*/ 340338 h 1400444"/>
                  <a:gd name="connsiteX11" fmla="*/ 738439 w 1189932"/>
                  <a:gd name="connsiteY11" fmla="*/ 442849 h 1400444"/>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738439 w 1189932"/>
                  <a:gd name="connsiteY0" fmla="*/ 459250 h 1416845"/>
                  <a:gd name="connsiteX1" fmla="*/ 886055 w 1189932"/>
                  <a:gd name="connsiteY1" fmla="*/ 553560 h 1416845"/>
                  <a:gd name="connsiteX2" fmla="*/ 1189489 w 1189932"/>
                  <a:gd name="connsiteY2" fmla="*/ 1144025 h 1416845"/>
                  <a:gd name="connsiteX3" fmla="*/ 359 w 1189932"/>
                  <a:gd name="connsiteY3" fmla="*/ 1103021 h 1416845"/>
                  <a:gd name="connsiteX4" fmla="*/ 389901 w 1189932"/>
                  <a:gd name="connsiteY4" fmla="*/ 430547 h 1416845"/>
                  <a:gd name="connsiteX5" fmla="*/ 135673 w 1189932"/>
                  <a:gd name="connsiteY5" fmla="*/ 164018 h 1416845"/>
                  <a:gd name="connsiteX6" fmla="*/ 435006 w 1189932"/>
                  <a:gd name="connsiteY6" fmla="*/ 0 h 1416845"/>
                  <a:gd name="connsiteX7" fmla="*/ 672832 w 1189932"/>
                  <a:gd name="connsiteY7" fmla="*/ 65607 h 1416845"/>
                  <a:gd name="connsiteX8" fmla="*/ 918859 w 1189932"/>
                  <a:gd name="connsiteY8" fmla="*/ 57406 h 1416845"/>
                  <a:gd name="connsiteX9" fmla="*/ 1013169 w 1189932"/>
                  <a:gd name="connsiteY9" fmla="*/ 184520 h 1416845"/>
                  <a:gd name="connsiteX10" fmla="*/ 730238 w 1189932"/>
                  <a:gd name="connsiteY10" fmla="*/ 356739 h 1416845"/>
                  <a:gd name="connsiteX11" fmla="*/ 738439 w 1189932"/>
                  <a:gd name="connsiteY11" fmla="*/ 459250 h 1416845"/>
                  <a:gd name="connsiteX0" fmla="*/ 821445 w 1272938"/>
                  <a:gd name="connsiteY0" fmla="*/ 459250 h 1416845"/>
                  <a:gd name="connsiteX1" fmla="*/ 969061 w 1272938"/>
                  <a:gd name="connsiteY1" fmla="*/ 553560 h 1416845"/>
                  <a:gd name="connsiteX2" fmla="*/ 1272495 w 1272938"/>
                  <a:gd name="connsiteY2" fmla="*/ 1144025 h 1416845"/>
                  <a:gd name="connsiteX3" fmla="*/ 333 w 1272938"/>
                  <a:gd name="connsiteY3" fmla="*/ 1103020 h 1416845"/>
                  <a:gd name="connsiteX4" fmla="*/ 472907 w 1272938"/>
                  <a:gd name="connsiteY4" fmla="*/ 430547 h 1416845"/>
                  <a:gd name="connsiteX5" fmla="*/ 218679 w 1272938"/>
                  <a:gd name="connsiteY5" fmla="*/ 164018 h 1416845"/>
                  <a:gd name="connsiteX6" fmla="*/ 518012 w 1272938"/>
                  <a:gd name="connsiteY6" fmla="*/ 0 h 1416845"/>
                  <a:gd name="connsiteX7" fmla="*/ 755838 w 1272938"/>
                  <a:gd name="connsiteY7" fmla="*/ 65607 h 1416845"/>
                  <a:gd name="connsiteX8" fmla="*/ 1001865 w 1272938"/>
                  <a:gd name="connsiteY8" fmla="*/ 57406 h 1416845"/>
                  <a:gd name="connsiteX9" fmla="*/ 1096175 w 1272938"/>
                  <a:gd name="connsiteY9" fmla="*/ 184520 h 1416845"/>
                  <a:gd name="connsiteX10" fmla="*/ 813244 w 1272938"/>
                  <a:gd name="connsiteY10" fmla="*/ 356739 h 1416845"/>
                  <a:gd name="connsiteX11" fmla="*/ 821445 w 1272938"/>
                  <a:gd name="connsiteY11" fmla="*/ 459250 h 1416845"/>
                  <a:gd name="connsiteX0" fmla="*/ 821112 w 1272605"/>
                  <a:gd name="connsiteY0" fmla="*/ 459250 h 1431437"/>
                  <a:gd name="connsiteX1" fmla="*/ 968728 w 1272605"/>
                  <a:gd name="connsiteY1" fmla="*/ 553560 h 1431437"/>
                  <a:gd name="connsiteX2" fmla="*/ 1272162 w 1272605"/>
                  <a:gd name="connsiteY2" fmla="*/ 1144025 h 1431437"/>
                  <a:gd name="connsiteX3" fmla="*/ 0 w 1272605"/>
                  <a:gd name="connsiteY3" fmla="*/ 1103020 h 1431437"/>
                  <a:gd name="connsiteX4" fmla="*/ 472574 w 1272605"/>
                  <a:gd name="connsiteY4" fmla="*/ 430547 h 1431437"/>
                  <a:gd name="connsiteX5" fmla="*/ 218346 w 1272605"/>
                  <a:gd name="connsiteY5" fmla="*/ 164018 h 1431437"/>
                  <a:gd name="connsiteX6" fmla="*/ 517679 w 1272605"/>
                  <a:gd name="connsiteY6" fmla="*/ 0 h 1431437"/>
                  <a:gd name="connsiteX7" fmla="*/ 755505 w 1272605"/>
                  <a:gd name="connsiteY7" fmla="*/ 65607 h 1431437"/>
                  <a:gd name="connsiteX8" fmla="*/ 1001532 w 1272605"/>
                  <a:gd name="connsiteY8" fmla="*/ 57406 h 1431437"/>
                  <a:gd name="connsiteX9" fmla="*/ 1095842 w 1272605"/>
                  <a:gd name="connsiteY9" fmla="*/ 184520 h 1431437"/>
                  <a:gd name="connsiteX10" fmla="*/ 812911 w 1272605"/>
                  <a:gd name="connsiteY10" fmla="*/ 356739 h 1431437"/>
                  <a:gd name="connsiteX11" fmla="*/ 821112 w 1272605"/>
                  <a:gd name="connsiteY11" fmla="*/ 459250 h 1431437"/>
                  <a:gd name="connsiteX0" fmla="*/ 821112 w 1272605"/>
                  <a:gd name="connsiteY0" fmla="*/ 459250 h 1431437"/>
                  <a:gd name="connsiteX1" fmla="*/ 968728 w 1272605"/>
                  <a:gd name="connsiteY1" fmla="*/ 553560 h 1431437"/>
                  <a:gd name="connsiteX2" fmla="*/ 1272162 w 1272605"/>
                  <a:gd name="connsiteY2" fmla="*/ 1144025 h 1431437"/>
                  <a:gd name="connsiteX3" fmla="*/ 0 w 1272605"/>
                  <a:gd name="connsiteY3" fmla="*/ 1103020 h 1431437"/>
                  <a:gd name="connsiteX4" fmla="*/ 472574 w 1272605"/>
                  <a:gd name="connsiteY4" fmla="*/ 430547 h 1431437"/>
                  <a:gd name="connsiteX5" fmla="*/ 218346 w 1272605"/>
                  <a:gd name="connsiteY5" fmla="*/ 164018 h 1431437"/>
                  <a:gd name="connsiteX6" fmla="*/ 517679 w 1272605"/>
                  <a:gd name="connsiteY6" fmla="*/ 0 h 1431437"/>
                  <a:gd name="connsiteX7" fmla="*/ 755505 w 1272605"/>
                  <a:gd name="connsiteY7" fmla="*/ 65607 h 1431437"/>
                  <a:gd name="connsiteX8" fmla="*/ 1001532 w 1272605"/>
                  <a:gd name="connsiteY8" fmla="*/ 57406 h 1431437"/>
                  <a:gd name="connsiteX9" fmla="*/ 1095842 w 1272605"/>
                  <a:gd name="connsiteY9" fmla="*/ 184520 h 1431437"/>
                  <a:gd name="connsiteX10" fmla="*/ 812911 w 1272605"/>
                  <a:gd name="connsiteY10" fmla="*/ 356739 h 1431437"/>
                  <a:gd name="connsiteX11" fmla="*/ 821112 w 1272605"/>
                  <a:gd name="connsiteY11" fmla="*/ 459250 h 1431437"/>
                  <a:gd name="connsiteX0" fmla="*/ 821112 w 1355527"/>
                  <a:gd name="connsiteY0" fmla="*/ 459250 h 1426343"/>
                  <a:gd name="connsiteX1" fmla="*/ 968728 w 1355527"/>
                  <a:gd name="connsiteY1" fmla="*/ 553560 h 1426343"/>
                  <a:gd name="connsiteX2" fmla="*/ 1355193 w 1355527"/>
                  <a:gd name="connsiteY2" fmla="*/ 1135104 h 1426343"/>
                  <a:gd name="connsiteX3" fmla="*/ 0 w 1355527"/>
                  <a:gd name="connsiteY3" fmla="*/ 1103020 h 1426343"/>
                  <a:gd name="connsiteX4" fmla="*/ 472574 w 1355527"/>
                  <a:gd name="connsiteY4" fmla="*/ 430547 h 1426343"/>
                  <a:gd name="connsiteX5" fmla="*/ 218346 w 1355527"/>
                  <a:gd name="connsiteY5" fmla="*/ 164018 h 1426343"/>
                  <a:gd name="connsiteX6" fmla="*/ 517679 w 1355527"/>
                  <a:gd name="connsiteY6" fmla="*/ 0 h 1426343"/>
                  <a:gd name="connsiteX7" fmla="*/ 755505 w 1355527"/>
                  <a:gd name="connsiteY7" fmla="*/ 65607 h 1426343"/>
                  <a:gd name="connsiteX8" fmla="*/ 1001532 w 1355527"/>
                  <a:gd name="connsiteY8" fmla="*/ 57406 h 1426343"/>
                  <a:gd name="connsiteX9" fmla="*/ 1095842 w 1355527"/>
                  <a:gd name="connsiteY9" fmla="*/ 184520 h 1426343"/>
                  <a:gd name="connsiteX10" fmla="*/ 812911 w 1355527"/>
                  <a:gd name="connsiteY10" fmla="*/ 356739 h 1426343"/>
                  <a:gd name="connsiteX11" fmla="*/ 821112 w 1355527"/>
                  <a:gd name="connsiteY11" fmla="*/ 459250 h 1426343"/>
                  <a:gd name="connsiteX0" fmla="*/ 821112 w 1355527"/>
                  <a:gd name="connsiteY0" fmla="*/ 459250 h 1426343"/>
                  <a:gd name="connsiteX1" fmla="*/ 968728 w 1355527"/>
                  <a:gd name="connsiteY1" fmla="*/ 553560 h 1426343"/>
                  <a:gd name="connsiteX2" fmla="*/ 1355193 w 1355527"/>
                  <a:gd name="connsiteY2" fmla="*/ 1135104 h 1426343"/>
                  <a:gd name="connsiteX3" fmla="*/ 0 w 1355527"/>
                  <a:gd name="connsiteY3" fmla="*/ 1103020 h 1426343"/>
                  <a:gd name="connsiteX4" fmla="*/ 472574 w 1355527"/>
                  <a:gd name="connsiteY4" fmla="*/ 430547 h 1426343"/>
                  <a:gd name="connsiteX5" fmla="*/ 218346 w 1355527"/>
                  <a:gd name="connsiteY5" fmla="*/ 164018 h 1426343"/>
                  <a:gd name="connsiteX6" fmla="*/ 517679 w 1355527"/>
                  <a:gd name="connsiteY6" fmla="*/ 0 h 1426343"/>
                  <a:gd name="connsiteX7" fmla="*/ 755505 w 1355527"/>
                  <a:gd name="connsiteY7" fmla="*/ 65607 h 1426343"/>
                  <a:gd name="connsiteX8" fmla="*/ 1001532 w 1355527"/>
                  <a:gd name="connsiteY8" fmla="*/ 57406 h 1426343"/>
                  <a:gd name="connsiteX9" fmla="*/ 1095842 w 1355527"/>
                  <a:gd name="connsiteY9" fmla="*/ 184520 h 1426343"/>
                  <a:gd name="connsiteX10" fmla="*/ 812911 w 1355527"/>
                  <a:gd name="connsiteY10" fmla="*/ 356739 h 1426343"/>
                  <a:gd name="connsiteX11" fmla="*/ 821112 w 1355527"/>
                  <a:gd name="connsiteY11" fmla="*/ 459250 h 1426343"/>
                  <a:gd name="connsiteX0" fmla="*/ 821112 w 1389323"/>
                  <a:gd name="connsiteY0" fmla="*/ 459250 h 1426343"/>
                  <a:gd name="connsiteX1" fmla="*/ 968728 w 1389323"/>
                  <a:gd name="connsiteY1" fmla="*/ 553560 h 1426343"/>
                  <a:gd name="connsiteX2" fmla="*/ 1355193 w 1389323"/>
                  <a:gd name="connsiteY2" fmla="*/ 1135104 h 1426343"/>
                  <a:gd name="connsiteX3" fmla="*/ 0 w 1389323"/>
                  <a:gd name="connsiteY3" fmla="*/ 1103020 h 1426343"/>
                  <a:gd name="connsiteX4" fmla="*/ 472574 w 1389323"/>
                  <a:gd name="connsiteY4" fmla="*/ 430547 h 1426343"/>
                  <a:gd name="connsiteX5" fmla="*/ 218346 w 1389323"/>
                  <a:gd name="connsiteY5" fmla="*/ 164018 h 1426343"/>
                  <a:gd name="connsiteX6" fmla="*/ 517679 w 1389323"/>
                  <a:gd name="connsiteY6" fmla="*/ 0 h 1426343"/>
                  <a:gd name="connsiteX7" fmla="*/ 755505 w 1389323"/>
                  <a:gd name="connsiteY7" fmla="*/ 65607 h 1426343"/>
                  <a:gd name="connsiteX8" fmla="*/ 1001532 w 1389323"/>
                  <a:gd name="connsiteY8" fmla="*/ 57406 h 1426343"/>
                  <a:gd name="connsiteX9" fmla="*/ 1095842 w 1389323"/>
                  <a:gd name="connsiteY9" fmla="*/ 184520 h 1426343"/>
                  <a:gd name="connsiteX10" fmla="*/ 812911 w 1389323"/>
                  <a:gd name="connsiteY10" fmla="*/ 356739 h 1426343"/>
                  <a:gd name="connsiteX11" fmla="*/ 821112 w 1389323"/>
                  <a:gd name="connsiteY11" fmla="*/ 459250 h 1426343"/>
                  <a:gd name="connsiteX0" fmla="*/ 821112 w 1392919"/>
                  <a:gd name="connsiteY0" fmla="*/ 459250 h 1426343"/>
                  <a:gd name="connsiteX1" fmla="*/ 1024086 w 1392919"/>
                  <a:gd name="connsiteY1" fmla="*/ 544638 h 1426343"/>
                  <a:gd name="connsiteX2" fmla="*/ 1355193 w 1392919"/>
                  <a:gd name="connsiteY2" fmla="*/ 1135104 h 1426343"/>
                  <a:gd name="connsiteX3" fmla="*/ 0 w 1392919"/>
                  <a:gd name="connsiteY3" fmla="*/ 1103020 h 1426343"/>
                  <a:gd name="connsiteX4" fmla="*/ 472574 w 1392919"/>
                  <a:gd name="connsiteY4" fmla="*/ 430547 h 1426343"/>
                  <a:gd name="connsiteX5" fmla="*/ 218346 w 1392919"/>
                  <a:gd name="connsiteY5" fmla="*/ 164018 h 1426343"/>
                  <a:gd name="connsiteX6" fmla="*/ 517679 w 1392919"/>
                  <a:gd name="connsiteY6" fmla="*/ 0 h 1426343"/>
                  <a:gd name="connsiteX7" fmla="*/ 755505 w 1392919"/>
                  <a:gd name="connsiteY7" fmla="*/ 65607 h 1426343"/>
                  <a:gd name="connsiteX8" fmla="*/ 1001532 w 1392919"/>
                  <a:gd name="connsiteY8" fmla="*/ 57406 h 1426343"/>
                  <a:gd name="connsiteX9" fmla="*/ 1095842 w 1392919"/>
                  <a:gd name="connsiteY9" fmla="*/ 184520 h 1426343"/>
                  <a:gd name="connsiteX10" fmla="*/ 812911 w 1392919"/>
                  <a:gd name="connsiteY10" fmla="*/ 356739 h 1426343"/>
                  <a:gd name="connsiteX11" fmla="*/ 821112 w 1392919"/>
                  <a:gd name="connsiteY11" fmla="*/ 459250 h 1426343"/>
                  <a:gd name="connsiteX0" fmla="*/ 821112 w 1395558"/>
                  <a:gd name="connsiteY0" fmla="*/ 459250 h 1426343"/>
                  <a:gd name="connsiteX1" fmla="*/ 1024086 w 1395558"/>
                  <a:gd name="connsiteY1" fmla="*/ 544638 h 1426343"/>
                  <a:gd name="connsiteX2" fmla="*/ 1355193 w 1395558"/>
                  <a:gd name="connsiteY2" fmla="*/ 1135104 h 1426343"/>
                  <a:gd name="connsiteX3" fmla="*/ 0 w 1395558"/>
                  <a:gd name="connsiteY3" fmla="*/ 1103020 h 1426343"/>
                  <a:gd name="connsiteX4" fmla="*/ 472574 w 1395558"/>
                  <a:gd name="connsiteY4" fmla="*/ 430547 h 1426343"/>
                  <a:gd name="connsiteX5" fmla="*/ 218346 w 1395558"/>
                  <a:gd name="connsiteY5" fmla="*/ 164018 h 1426343"/>
                  <a:gd name="connsiteX6" fmla="*/ 517679 w 1395558"/>
                  <a:gd name="connsiteY6" fmla="*/ 0 h 1426343"/>
                  <a:gd name="connsiteX7" fmla="*/ 755505 w 1395558"/>
                  <a:gd name="connsiteY7" fmla="*/ 65607 h 1426343"/>
                  <a:gd name="connsiteX8" fmla="*/ 1001532 w 1395558"/>
                  <a:gd name="connsiteY8" fmla="*/ 57406 h 1426343"/>
                  <a:gd name="connsiteX9" fmla="*/ 1095842 w 1395558"/>
                  <a:gd name="connsiteY9" fmla="*/ 184520 h 1426343"/>
                  <a:gd name="connsiteX10" fmla="*/ 812911 w 1395558"/>
                  <a:gd name="connsiteY10" fmla="*/ 356739 h 1426343"/>
                  <a:gd name="connsiteX11" fmla="*/ 821112 w 1395558"/>
                  <a:gd name="connsiteY11" fmla="*/ 459250 h 1426343"/>
                  <a:gd name="connsiteX0" fmla="*/ 821112 w 1395558"/>
                  <a:gd name="connsiteY0" fmla="*/ 459250 h 1426343"/>
                  <a:gd name="connsiteX1" fmla="*/ 1024086 w 1395558"/>
                  <a:gd name="connsiteY1" fmla="*/ 544638 h 1426343"/>
                  <a:gd name="connsiteX2" fmla="*/ 1355193 w 1395558"/>
                  <a:gd name="connsiteY2" fmla="*/ 1135104 h 1426343"/>
                  <a:gd name="connsiteX3" fmla="*/ 0 w 1395558"/>
                  <a:gd name="connsiteY3" fmla="*/ 1103020 h 1426343"/>
                  <a:gd name="connsiteX4" fmla="*/ 472574 w 1395558"/>
                  <a:gd name="connsiteY4" fmla="*/ 430547 h 1426343"/>
                  <a:gd name="connsiteX5" fmla="*/ 218346 w 1395558"/>
                  <a:gd name="connsiteY5" fmla="*/ 164018 h 1426343"/>
                  <a:gd name="connsiteX6" fmla="*/ 517679 w 1395558"/>
                  <a:gd name="connsiteY6" fmla="*/ 0 h 1426343"/>
                  <a:gd name="connsiteX7" fmla="*/ 755505 w 1395558"/>
                  <a:gd name="connsiteY7" fmla="*/ 65607 h 1426343"/>
                  <a:gd name="connsiteX8" fmla="*/ 1001532 w 1395558"/>
                  <a:gd name="connsiteY8" fmla="*/ 57406 h 1426343"/>
                  <a:gd name="connsiteX9" fmla="*/ 1095842 w 1395558"/>
                  <a:gd name="connsiteY9" fmla="*/ 184520 h 1426343"/>
                  <a:gd name="connsiteX10" fmla="*/ 812911 w 1395558"/>
                  <a:gd name="connsiteY10" fmla="*/ 356739 h 1426343"/>
                  <a:gd name="connsiteX11" fmla="*/ 821112 w 1395558"/>
                  <a:gd name="connsiteY11" fmla="*/ 459250 h 1426343"/>
                  <a:gd name="connsiteX0" fmla="*/ 821112 w 1445200"/>
                  <a:gd name="connsiteY0" fmla="*/ 459250 h 1452486"/>
                  <a:gd name="connsiteX1" fmla="*/ 1024086 w 1445200"/>
                  <a:gd name="connsiteY1" fmla="*/ 544638 h 1452486"/>
                  <a:gd name="connsiteX2" fmla="*/ 1410548 w 1445200"/>
                  <a:gd name="connsiteY2" fmla="*/ 1179704 h 1452486"/>
                  <a:gd name="connsiteX3" fmla="*/ 0 w 1445200"/>
                  <a:gd name="connsiteY3" fmla="*/ 1103020 h 1452486"/>
                  <a:gd name="connsiteX4" fmla="*/ 472574 w 1445200"/>
                  <a:gd name="connsiteY4" fmla="*/ 430547 h 1452486"/>
                  <a:gd name="connsiteX5" fmla="*/ 218346 w 1445200"/>
                  <a:gd name="connsiteY5" fmla="*/ 164018 h 1452486"/>
                  <a:gd name="connsiteX6" fmla="*/ 517679 w 1445200"/>
                  <a:gd name="connsiteY6" fmla="*/ 0 h 1452486"/>
                  <a:gd name="connsiteX7" fmla="*/ 755505 w 1445200"/>
                  <a:gd name="connsiteY7" fmla="*/ 65607 h 1452486"/>
                  <a:gd name="connsiteX8" fmla="*/ 1001532 w 1445200"/>
                  <a:gd name="connsiteY8" fmla="*/ 57406 h 1452486"/>
                  <a:gd name="connsiteX9" fmla="*/ 1095842 w 1445200"/>
                  <a:gd name="connsiteY9" fmla="*/ 184520 h 1452486"/>
                  <a:gd name="connsiteX10" fmla="*/ 812911 w 1445200"/>
                  <a:gd name="connsiteY10" fmla="*/ 356739 h 1452486"/>
                  <a:gd name="connsiteX11" fmla="*/ 821112 w 1445200"/>
                  <a:gd name="connsiteY11" fmla="*/ 459250 h 1452486"/>
                  <a:gd name="connsiteX0" fmla="*/ 821112 w 1411008"/>
                  <a:gd name="connsiteY0" fmla="*/ 459250 h 1452486"/>
                  <a:gd name="connsiteX1" fmla="*/ 1024086 w 1411008"/>
                  <a:gd name="connsiteY1" fmla="*/ 544638 h 1452486"/>
                  <a:gd name="connsiteX2" fmla="*/ 1410548 w 1411008"/>
                  <a:gd name="connsiteY2" fmla="*/ 1179704 h 1452486"/>
                  <a:gd name="connsiteX3" fmla="*/ 0 w 1411008"/>
                  <a:gd name="connsiteY3" fmla="*/ 1103020 h 1452486"/>
                  <a:gd name="connsiteX4" fmla="*/ 472574 w 1411008"/>
                  <a:gd name="connsiteY4" fmla="*/ 430547 h 1452486"/>
                  <a:gd name="connsiteX5" fmla="*/ 218346 w 1411008"/>
                  <a:gd name="connsiteY5" fmla="*/ 164018 h 1452486"/>
                  <a:gd name="connsiteX6" fmla="*/ 517679 w 1411008"/>
                  <a:gd name="connsiteY6" fmla="*/ 0 h 1452486"/>
                  <a:gd name="connsiteX7" fmla="*/ 755505 w 1411008"/>
                  <a:gd name="connsiteY7" fmla="*/ 65607 h 1452486"/>
                  <a:gd name="connsiteX8" fmla="*/ 1001532 w 1411008"/>
                  <a:gd name="connsiteY8" fmla="*/ 57406 h 1452486"/>
                  <a:gd name="connsiteX9" fmla="*/ 1095842 w 1411008"/>
                  <a:gd name="connsiteY9" fmla="*/ 184520 h 1452486"/>
                  <a:gd name="connsiteX10" fmla="*/ 812911 w 1411008"/>
                  <a:gd name="connsiteY10" fmla="*/ 356739 h 1452486"/>
                  <a:gd name="connsiteX11" fmla="*/ 821112 w 1411008"/>
                  <a:gd name="connsiteY11" fmla="*/ 459250 h 1452486"/>
                  <a:gd name="connsiteX0" fmla="*/ 821112 w 1411008"/>
                  <a:gd name="connsiteY0" fmla="*/ 459250 h 1452486"/>
                  <a:gd name="connsiteX1" fmla="*/ 1024086 w 1411008"/>
                  <a:gd name="connsiteY1" fmla="*/ 544638 h 1452486"/>
                  <a:gd name="connsiteX2" fmla="*/ 1410548 w 1411008"/>
                  <a:gd name="connsiteY2" fmla="*/ 1179704 h 1452486"/>
                  <a:gd name="connsiteX3" fmla="*/ 0 w 1411008"/>
                  <a:gd name="connsiteY3" fmla="*/ 1103020 h 1452486"/>
                  <a:gd name="connsiteX4" fmla="*/ 472574 w 1411008"/>
                  <a:gd name="connsiteY4" fmla="*/ 430547 h 1452486"/>
                  <a:gd name="connsiteX5" fmla="*/ 218346 w 1411008"/>
                  <a:gd name="connsiteY5" fmla="*/ 164018 h 1452486"/>
                  <a:gd name="connsiteX6" fmla="*/ 517679 w 1411008"/>
                  <a:gd name="connsiteY6" fmla="*/ 0 h 1452486"/>
                  <a:gd name="connsiteX7" fmla="*/ 755505 w 1411008"/>
                  <a:gd name="connsiteY7" fmla="*/ 65607 h 1452486"/>
                  <a:gd name="connsiteX8" fmla="*/ 1001532 w 1411008"/>
                  <a:gd name="connsiteY8" fmla="*/ 57406 h 1452486"/>
                  <a:gd name="connsiteX9" fmla="*/ 1095842 w 1411008"/>
                  <a:gd name="connsiteY9" fmla="*/ 184520 h 1452486"/>
                  <a:gd name="connsiteX10" fmla="*/ 812911 w 1411008"/>
                  <a:gd name="connsiteY10" fmla="*/ 356739 h 1452486"/>
                  <a:gd name="connsiteX11" fmla="*/ 821112 w 1411008"/>
                  <a:gd name="connsiteY11" fmla="*/ 459250 h 1452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11008" h="1452486">
                    <a:moveTo>
                      <a:pt x="821112" y="459250"/>
                    </a:moveTo>
                    <a:cubicBezTo>
                      <a:pt x="847081" y="492053"/>
                      <a:pt x="925847" y="424562"/>
                      <a:pt x="1024086" y="544638"/>
                    </a:cubicBezTo>
                    <a:cubicBezTo>
                      <a:pt x="1122325" y="664714"/>
                      <a:pt x="1424388" y="758076"/>
                      <a:pt x="1410548" y="1179704"/>
                    </a:cubicBezTo>
                    <a:cubicBezTo>
                      <a:pt x="1145044" y="1628019"/>
                      <a:pt x="14352" y="1467457"/>
                      <a:pt x="0" y="1103020"/>
                    </a:cubicBezTo>
                    <a:cubicBezTo>
                      <a:pt x="99437" y="542483"/>
                      <a:pt x="342727" y="654705"/>
                      <a:pt x="472574" y="430547"/>
                    </a:cubicBezTo>
                    <a:cubicBezTo>
                      <a:pt x="387831" y="341704"/>
                      <a:pt x="210828" y="235776"/>
                      <a:pt x="218346" y="164018"/>
                    </a:cubicBezTo>
                    <a:cubicBezTo>
                      <a:pt x="225864" y="92260"/>
                      <a:pt x="428153" y="16402"/>
                      <a:pt x="517679" y="0"/>
                    </a:cubicBezTo>
                    <a:cubicBezTo>
                      <a:pt x="596954" y="21869"/>
                      <a:pt x="647526" y="56039"/>
                      <a:pt x="755505" y="65607"/>
                    </a:cubicBezTo>
                    <a:cubicBezTo>
                      <a:pt x="863484" y="75175"/>
                      <a:pt x="941392" y="39638"/>
                      <a:pt x="1001532" y="57406"/>
                    </a:cubicBezTo>
                    <a:cubicBezTo>
                      <a:pt x="1061672" y="75174"/>
                      <a:pt x="1064405" y="142149"/>
                      <a:pt x="1095842" y="184520"/>
                    </a:cubicBezTo>
                    <a:cubicBezTo>
                      <a:pt x="1001532" y="241926"/>
                      <a:pt x="845714" y="307534"/>
                      <a:pt x="812911" y="356739"/>
                    </a:cubicBezTo>
                    <a:cubicBezTo>
                      <a:pt x="780108" y="405944"/>
                      <a:pt x="795143" y="426447"/>
                      <a:pt x="821112" y="459250"/>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600" dirty="0"/>
              </a:p>
            </p:txBody>
          </p:sp>
          <p:sp>
            <p:nvSpPr>
              <p:cNvPr id="97" name="任意多边形 96"/>
              <p:cNvSpPr/>
              <p:nvPr/>
            </p:nvSpPr>
            <p:spPr>
              <a:xfrm rot="10615623">
                <a:off x="15803795" y="14604198"/>
                <a:ext cx="404339" cy="36548"/>
              </a:xfrm>
              <a:custGeom>
                <a:avLst/>
                <a:gdLst>
                  <a:gd name="connsiteX0" fmla="*/ 0 w 319835"/>
                  <a:gd name="connsiteY0" fmla="*/ 19234 h 19234"/>
                  <a:gd name="connsiteX1" fmla="*/ 319835 w 319835"/>
                  <a:gd name="connsiteY1" fmla="*/ 6933 h 19234"/>
                  <a:gd name="connsiteX0" fmla="*/ 0 w 324465"/>
                  <a:gd name="connsiteY0" fmla="*/ 12258 h 12258"/>
                  <a:gd name="connsiteX1" fmla="*/ 324465 w 324465"/>
                  <a:gd name="connsiteY1" fmla="*/ 10242 h 12258"/>
                  <a:gd name="connsiteX0" fmla="*/ 0 w 336797"/>
                  <a:gd name="connsiteY0" fmla="*/ 10434 h 11872"/>
                  <a:gd name="connsiteX1" fmla="*/ 336797 w 336797"/>
                  <a:gd name="connsiteY1" fmla="*/ 11872 h 11872"/>
                  <a:gd name="connsiteX0" fmla="*/ 0 w 340580"/>
                  <a:gd name="connsiteY0" fmla="*/ 11679 h 11679"/>
                  <a:gd name="connsiteX1" fmla="*/ 340580 w 340580"/>
                  <a:gd name="connsiteY1" fmla="*/ 10702 h 11679"/>
                  <a:gd name="connsiteX0" fmla="*/ 0 w 340580"/>
                  <a:gd name="connsiteY0" fmla="*/ 9445 h 9445"/>
                  <a:gd name="connsiteX1" fmla="*/ 340580 w 340580"/>
                  <a:gd name="connsiteY1" fmla="*/ 8468 h 9445"/>
                  <a:gd name="connsiteX0" fmla="*/ 0 w 10765"/>
                  <a:gd name="connsiteY0" fmla="*/ 9829 h 9829"/>
                  <a:gd name="connsiteX1" fmla="*/ 10765 w 10765"/>
                  <a:gd name="connsiteY1" fmla="*/ 9168 h 9829"/>
                  <a:gd name="connsiteX0" fmla="*/ 0 w 9476"/>
                  <a:gd name="connsiteY0" fmla="*/ 10990 h 10990"/>
                  <a:gd name="connsiteX1" fmla="*/ 9476 w 9476"/>
                  <a:gd name="connsiteY1" fmla="*/ 8268 h 10990"/>
                  <a:gd name="connsiteX0" fmla="*/ 0 w 10000"/>
                  <a:gd name="connsiteY0" fmla="*/ 8582 h 8582"/>
                  <a:gd name="connsiteX1" fmla="*/ 10000 w 10000"/>
                  <a:gd name="connsiteY1" fmla="*/ 6105 h 8582"/>
                  <a:gd name="connsiteX0" fmla="*/ 0 w 10757"/>
                  <a:gd name="connsiteY0" fmla="*/ 9193 h 9193"/>
                  <a:gd name="connsiteX1" fmla="*/ 10757 w 10757"/>
                  <a:gd name="connsiteY1" fmla="*/ 8250 h 9193"/>
                  <a:gd name="connsiteX0" fmla="*/ 0 w 10732"/>
                  <a:gd name="connsiteY0" fmla="*/ 11331 h 11330"/>
                  <a:gd name="connsiteX1" fmla="*/ 10732 w 10732"/>
                  <a:gd name="connsiteY1" fmla="*/ 7200 h 11330"/>
                </a:gdLst>
                <a:ahLst/>
                <a:cxnLst>
                  <a:cxn ang="0">
                    <a:pos x="connsiteX0" y="connsiteY0"/>
                  </a:cxn>
                  <a:cxn ang="0">
                    <a:pos x="connsiteX1" y="connsiteY1"/>
                  </a:cxn>
                </a:cxnLst>
                <a:rect l="l" t="t" r="r" b="b"/>
                <a:pathLst>
                  <a:path w="10732" h="11330">
                    <a:moveTo>
                      <a:pt x="0" y="11331"/>
                    </a:moveTo>
                    <a:cubicBezTo>
                      <a:pt x="3693" y="-6075"/>
                      <a:pt x="7653" y="-65"/>
                      <a:pt x="10732" y="7200"/>
                    </a:cubicBezTo>
                  </a:path>
                </a:pathLst>
              </a:custGeom>
              <a:ln w="38100">
                <a:solidFill>
                  <a:srgbClr val="D36A0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98" name="TextBox 458"/>
              <p:cNvSpPr txBox="1"/>
              <p:nvPr/>
            </p:nvSpPr>
            <p:spPr>
              <a:xfrm>
                <a:off x="15802992" y="14702970"/>
                <a:ext cx="510684" cy="891544"/>
              </a:xfrm>
              <a:prstGeom prst="rect">
                <a:avLst/>
              </a:prstGeom>
              <a:noFill/>
            </p:spPr>
            <p:txBody>
              <a:bodyPr wrap="none" lIns="0" tIns="0" rIns="0" bIns="0" rtlCol="0">
                <a:spAutoFit/>
              </a:bodyPr>
              <a:lstStyle/>
              <a:p>
                <a:r>
                  <a:rPr lang="en-US" altLang="zh-CN" sz="4000" b="1" dirty="0" smtClean="0">
                    <a:solidFill>
                      <a:srgbClr val="D36A07"/>
                    </a:solidFill>
                    <a:latin typeface="微软雅黑" pitchFamily="34" charset="-122"/>
                    <a:ea typeface="微软雅黑" pitchFamily="34" charset="-122"/>
                  </a:rPr>
                  <a:t>¥</a:t>
                </a:r>
                <a:endParaRPr lang="zh-CN" altLang="en-US" sz="4000" b="1" dirty="0">
                  <a:solidFill>
                    <a:srgbClr val="D36A07"/>
                  </a:solidFill>
                  <a:latin typeface="微软雅黑" pitchFamily="34" charset="-122"/>
                  <a:ea typeface="微软雅黑" pitchFamily="34" charset="-122"/>
                </a:endParaRPr>
              </a:p>
            </p:txBody>
          </p:sp>
        </p:grpSp>
      </p:grpSp>
      <p:grpSp>
        <p:nvGrpSpPr>
          <p:cNvPr id="4" name="组合 3"/>
          <p:cNvGrpSpPr/>
          <p:nvPr/>
        </p:nvGrpSpPr>
        <p:grpSpPr>
          <a:xfrm>
            <a:off x="9567036" y="2322361"/>
            <a:ext cx="1692000" cy="1692000"/>
            <a:chOff x="9779155" y="2695228"/>
            <a:chExt cx="1267762" cy="1267762"/>
          </a:xfrm>
        </p:grpSpPr>
        <p:sp>
          <p:nvSpPr>
            <p:cNvPr id="93" name="圆角矩形 92"/>
            <p:cNvSpPr/>
            <p:nvPr/>
          </p:nvSpPr>
          <p:spPr>
            <a:xfrm>
              <a:off x="9779155" y="2695228"/>
              <a:ext cx="1267762" cy="1267762"/>
            </a:xfrm>
            <a:prstGeom prst="roundRect">
              <a:avLst/>
            </a:prstGeom>
            <a:solidFill>
              <a:schemeClr val="bg1"/>
            </a:solidFill>
            <a:ln>
              <a:noFill/>
            </a:ln>
            <a:effectLst/>
            <a:scene3d>
              <a:camera prst="obliqueBottomRight"/>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圆角矩形 98"/>
            <p:cNvSpPr/>
            <p:nvPr/>
          </p:nvSpPr>
          <p:spPr>
            <a:xfrm>
              <a:off x="10248899" y="3117991"/>
              <a:ext cx="234669" cy="230387"/>
            </a:xfrm>
            <a:custGeom>
              <a:avLst/>
              <a:gdLst>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234669 w 234669"/>
                <a:gd name="connsiteY4" fmla="*/ 185638 h 222767"/>
                <a:gd name="connsiteX5" fmla="*/ 197540 w 234669"/>
                <a:gd name="connsiteY5" fmla="*/ 222767 h 222767"/>
                <a:gd name="connsiteX6" fmla="*/ 37129 w 234669"/>
                <a:gd name="connsiteY6" fmla="*/ 222767 h 222767"/>
                <a:gd name="connsiteX7" fmla="*/ 0 w 234669"/>
                <a:gd name="connsiteY7" fmla="*/ 185638 h 222767"/>
                <a:gd name="connsiteX8" fmla="*/ 0 w 234669"/>
                <a:gd name="connsiteY8" fmla="*/ 37129 h 222767"/>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197540 w 234669"/>
                <a:gd name="connsiteY4" fmla="*/ 222767 h 222767"/>
                <a:gd name="connsiteX5" fmla="*/ 37129 w 234669"/>
                <a:gd name="connsiteY5" fmla="*/ 222767 h 222767"/>
                <a:gd name="connsiteX6" fmla="*/ 0 w 234669"/>
                <a:gd name="connsiteY6" fmla="*/ 185638 h 222767"/>
                <a:gd name="connsiteX7" fmla="*/ 0 w 234669"/>
                <a:gd name="connsiteY7" fmla="*/ 37129 h 222767"/>
                <a:gd name="connsiteX0" fmla="*/ 0 w 234669"/>
                <a:gd name="connsiteY0" fmla="*/ 37129 h 234197"/>
                <a:gd name="connsiteX1" fmla="*/ 37129 w 234669"/>
                <a:gd name="connsiteY1" fmla="*/ 0 h 234197"/>
                <a:gd name="connsiteX2" fmla="*/ 197540 w 234669"/>
                <a:gd name="connsiteY2" fmla="*/ 0 h 234197"/>
                <a:gd name="connsiteX3" fmla="*/ 234669 w 234669"/>
                <a:gd name="connsiteY3" fmla="*/ 37129 h 234197"/>
                <a:gd name="connsiteX4" fmla="*/ 231830 w 234669"/>
                <a:gd name="connsiteY4" fmla="*/ 234197 h 234197"/>
                <a:gd name="connsiteX5" fmla="*/ 37129 w 234669"/>
                <a:gd name="connsiteY5" fmla="*/ 222767 h 234197"/>
                <a:gd name="connsiteX6" fmla="*/ 0 w 234669"/>
                <a:gd name="connsiteY6" fmla="*/ 185638 h 234197"/>
                <a:gd name="connsiteX7" fmla="*/ 0 w 234669"/>
                <a:gd name="connsiteY7" fmla="*/ 37129 h 234197"/>
                <a:gd name="connsiteX0" fmla="*/ 0 w 234669"/>
                <a:gd name="connsiteY0" fmla="*/ 37129 h 230387"/>
                <a:gd name="connsiteX1" fmla="*/ 37129 w 234669"/>
                <a:gd name="connsiteY1" fmla="*/ 0 h 230387"/>
                <a:gd name="connsiteX2" fmla="*/ 197540 w 234669"/>
                <a:gd name="connsiteY2" fmla="*/ 0 h 230387"/>
                <a:gd name="connsiteX3" fmla="*/ 234669 w 234669"/>
                <a:gd name="connsiteY3" fmla="*/ 37129 h 230387"/>
                <a:gd name="connsiteX4" fmla="*/ 231830 w 234669"/>
                <a:gd name="connsiteY4" fmla="*/ 230387 h 230387"/>
                <a:gd name="connsiteX5" fmla="*/ 37129 w 234669"/>
                <a:gd name="connsiteY5" fmla="*/ 222767 h 230387"/>
                <a:gd name="connsiteX6" fmla="*/ 0 w 234669"/>
                <a:gd name="connsiteY6" fmla="*/ 185638 h 230387"/>
                <a:gd name="connsiteX7" fmla="*/ 0 w 234669"/>
                <a:gd name="connsiteY7" fmla="*/ 37129 h 230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4669" h="230387">
                  <a:moveTo>
                    <a:pt x="0" y="37129"/>
                  </a:moveTo>
                  <a:cubicBezTo>
                    <a:pt x="0" y="16623"/>
                    <a:pt x="16623" y="0"/>
                    <a:pt x="37129" y="0"/>
                  </a:cubicBezTo>
                  <a:lnTo>
                    <a:pt x="197540" y="0"/>
                  </a:lnTo>
                  <a:cubicBezTo>
                    <a:pt x="218046" y="0"/>
                    <a:pt x="234669" y="16623"/>
                    <a:pt x="234669" y="37129"/>
                  </a:cubicBezTo>
                  <a:cubicBezTo>
                    <a:pt x="233723" y="102818"/>
                    <a:pt x="232776" y="164698"/>
                    <a:pt x="231830" y="230387"/>
                  </a:cubicBezTo>
                  <a:lnTo>
                    <a:pt x="37129" y="222767"/>
                  </a:lnTo>
                  <a:cubicBezTo>
                    <a:pt x="16623" y="222767"/>
                    <a:pt x="0" y="206144"/>
                    <a:pt x="0" y="185638"/>
                  </a:cubicBezTo>
                  <a:lnTo>
                    <a:pt x="0" y="3712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8"/>
            <p:cNvSpPr/>
            <p:nvPr/>
          </p:nvSpPr>
          <p:spPr>
            <a:xfrm rot="16200000" flipH="1" flipV="1">
              <a:off x="10590893" y="3152523"/>
              <a:ext cx="132487" cy="149562"/>
            </a:xfrm>
            <a:custGeom>
              <a:avLst/>
              <a:gdLst>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234669 w 234669"/>
                <a:gd name="connsiteY4" fmla="*/ 185638 h 222767"/>
                <a:gd name="connsiteX5" fmla="*/ 197540 w 234669"/>
                <a:gd name="connsiteY5" fmla="*/ 222767 h 222767"/>
                <a:gd name="connsiteX6" fmla="*/ 37129 w 234669"/>
                <a:gd name="connsiteY6" fmla="*/ 222767 h 222767"/>
                <a:gd name="connsiteX7" fmla="*/ 0 w 234669"/>
                <a:gd name="connsiteY7" fmla="*/ 185638 h 222767"/>
                <a:gd name="connsiteX8" fmla="*/ 0 w 234669"/>
                <a:gd name="connsiteY8" fmla="*/ 37129 h 222767"/>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197540 w 234669"/>
                <a:gd name="connsiteY4" fmla="*/ 222767 h 222767"/>
                <a:gd name="connsiteX5" fmla="*/ 37129 w 234669"/>
                <a:gd name="connsiteY5" fmla="*/ 222767 h 222767"/>
                <a:gd name="connsiteX6" fmla="*/ 0 w 234669"/>
                <a:gd name="connsiteY6" fmla="*/ 185638 h 222767"/>
                <a:gd name="connsiteX7" fmla="*/ 0 w 234669"/>
                <a:gd name="connsiteY7" fmla="*/ 37129 h 222767"/>
                <a:gd name="connsiteX0" fmla="*/ 0 w 234669"/>
                <a:gd name="connsiteY0" fmla="*/ 37129 h 234197"/>
                <a:gd name="connsiteX1" fmla="*/ 37129 w 234669"/>
                <a:gd name="connsiteY1" fmla="*/ 0 h 234197"/>
                <a:gd name="connsiteX2" fmla="*/ 197540 w 234669"/>
                <a:gd name="connsiteY2" fmla="*/ 0 h 234197"/>
                <a:gd name="connsiteX3" fmla="*/ 234669 w 234669"/>
                <a:gd name="connsiteY3" fmla="*/ 37129 h 234197"/>
                <a:gd name="connsiteX4" fmla="*/ 231830 w 234669"/>
                <a:gd name="connsiteY4" fmla="*/ 234197 h 234197"/>
                <a:gd name="connsiteX5" fmla="*/ 37129 w 234669"/>
                <a:gd name="connsiteY5" fmla="*/ 222767 h 234197"/>
                <a:gd name="connsiteX6" fmla="*/ 0 w 234669"/>
                <a:gd name="connsiteY6" fmla="*/ 185638 h 234197"/>
                <a:gd name="connsiteX7" fmla="*/ 0 w 234669"/>
                <a:gd name="connsiteY7" fmla="*/ 37129 h 234197"/>
                <a:gd name="connsiteX0" fmla="*/ 0 w 234669"/>
                <a:gd name="connsiteY0" fmla="*/ 37129 h 230387"/>
                <a:gd name="connsiteX1" fmla="*/ 37129 w 234669"/>
                <a:gd name="connsiteY1" fmla="*/ 0 h 230387"/>
                <a:gd name="connsiteX2" fmla="*/ 197540 w 234669"/>
                <a:gd name="connsiteY2" fmla="*/ 0 h 230387"/>
                <a:gd name="connsiteX3" fmla="*/ 234669 w 234669"/>
                <a:gd name="connsiteY3" fmla="*/ 37129 h 230387"/>
                <a:gd name="connsiteX4" fmla="*/ 231830 w 234669"/>
                <a:gd name="connsiteY4" fmla="*/ 230387 h 230387"/>
                <a:gd name="connsiteX5" fmla="*/ 37129 w 234669"/>
                <a:gd name="connsiteY5" fmla="*/ 222767 h 230387"/>
                <a:gd name="connsiteX6" fmla="*/ 0 w 234669"/>
                <a:gd name="connsiteY6" fmla="*/ 185638 h 230387"/>
                <a:gd name="connsiteX7" fmla="*/ 0 w 234669"/>
                <a:gd name="connsiteY7" fmla="*/ 37129 h 230387"/>
                <a:gd name="connsiteX0" fmla="*/ 0 w 234669"/>
                <a:gd name="connsiteY0" fmla="*/ 37129 h 241375"/>
                <a:gd name="connsiteX1" fmla="*/ 37129 w 234669"/>
                <a:gd name="connsiteY1" fmla="*/ 0 h 241375"/>
                <a:gd name="connsiteX2" fmla="*/ 197540 w 234669"/>
                <a:gd name="connsiteY2" fmla="*/ 0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1843"/>
                <a:gd name="connsiteY0" fmla="*/ 37129 h 241375"/>
                <a:gd name="connsiteX1" fmla="*/ 37129 w 231843"/>
                <a:gd name="connsiteY1" fmla="*/ 0 h 241375"/>
                <a:gd name="connsiteX2" fmla="*/ 152756 w 231843"/>
                <a:gd name="connsiteY2" fmla="*/ 9304 h 241375"/>
                <a:gd name="connsiteX3" fmla="*/ 184908 w 231843"/>
                <a:gd name="connsiteY3" fmla="*/ 78997 h 241375"/>
                <a:gd name="connsiteX4" fmla="*/ 231830 w 231843"/>
                <a:gd name="connsiteY4" fmla="*/ 230387 h 241375"/>
                <a:gd name="connsiteX5" fmla="*/ 57033 w 231843"/>
                <a:gd name="connsiteY5" fmla="*/ 241375 h 241375"/>
                <a:gd name="connsiteX6" fmla="*/ 0 w 231843"/>
                <a:gd name="connsiteY6" fmla="*/ 185638 h 241375"/>
                <a:gd name="connsiteX7" fmla="*/ 0 w 231843"/>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78997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18608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18521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7" fmla="*/ 0 w 234669"/>
                <a:gd name="connsiteY7" fmla="*/ 18521 h 222767"/>
                <a:gd name="connsiteX0" fmla="*/ 0 w 244621"/>
                <a:gd name="connsiteY0" fmla="*/ 69693 h 222767"/>
                <a:gd name="connsiteX1" fmla="*/ 52057 w 244621"/>
                <a:gd name="connsiteY1" fmla="*/ 23260 h 222767"/>
                <a:gd name="connsiteX2" fmla="*/ 162708 w 244621"/>
                <a:gd name="connsiteY2" fmla="*/ 0 h 222767"/>
                <a:gd name="connsiteX3" fmla="*/ 244621 w 244621"/>
                <a:gd name="connsiteY3" fmla="*/ 46433 h 222767"/>
                <a:gd name="connsiteX4" fmla="*/ 241782 w 244621"/>
                <a:gd name="connsiteY4" fmla="*/ 211779 h 222767"/>
                <a:gd name="connsiteX5" fmla="*/ 66985 w 244621"/>
                <a:gd name="connsiteY5" fmla="*/ 222767 h 222767"/>
                <a:gd name="connsiteX6" fmla="*/ 9952 w 244621"/>
                <a:gd name="connsiteY6" fmla="*/ 167030 h 222767"/>
                <a:gd name="connsiteX7" fmla="*/ 0 w 244621"/>
                <a:gd name="connsiteY7" fmla="*/ 69693 h 222767"/>
                <a:gd name="connsiteX0" fmla="*/ 0 w 234669"/>
                <a:gd name="connsiteY0" fmla="*/ 167030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35490 h 191227"/>
                <a:gd name="connsiteX1" fmla="*/ 22200 w 234669"/>
                <a:gd name="connsiteY1" fmla="*/ 19632 h 191227"/>
                <a:gd name="connsiteX2" fmla="*/ 137827 w 234669"/>
                <a:gd name="connsiteY2" fmla="*/ 1024 h 191227"/>
                <a:gd name="connsiteX3" fmla="*/ 234669 w 234669"/>
                <a:gd name="connsiteY3" fmla="*/ 14893 h 191227"/>
                <a:gd name="connsiteX4" fmla="*/ 231830 w 234669"/>
                <a:gd name="connsiteY4" fmla="*/ 180239 h 191227"/>
                <a:gd name="connsiteX5" fmla="*/ 57033 w 234669"/>
                <a:gd name="connsiteY5" fmla="*/ 191227 h 191227"/>
                <a:gd name="connsiteX6" fmla="*/ 0 w 234669"/>
                <a:gd name="connsiteY6" fmla="*/ 135490 h 191227"/>
                <a:gd name="connsiteX0" fmla="*/ 0 w 234669"/>
                <a:gd name="connsiteY0" fmla="*/ 162377 h 218114"/>
                <a:gd name="connsiteX1" fmla="*/ 22200 w 234669"/>
                <a:gd name="connsiteY1" fmla="*/ 46519 h 218114"/>
                <a:gd name="connsiteX2" fmla="*/ 167684 w 234669"/>
                <a:gd name="connsiteY2" fmla="*/ 0 h 218114"/>
                <a:gd name="connsiteX3" fmla="*/ 234669 w 234669"/>
                <a:gd name="connsiteY3" fmla="*/ 41780 h 218114"/>
                <a:gd name="connsiteX4" fmla="*/ 231830 w 234669"/>
                <a:gd name="connsiteY4" fmla="*/ 207126 h 218114"/>
                <a:gd name="connsiteX5" fmla="*/ 57033 w 234669"/>
                <a:gd name="connsiteY5" fmla="*/ 218114 h 218114"/>
                <a:gd name="connsiteX6" fmla="*/ 0 w 234669"/>
                <a:gd name="connsiteY6" fmla="*/ 162377 h 218114"/>
                <a:gd name="connsiteX0" fmla="*/ -1 w 256655"/>
                <a:gd name="connsiteY0" fmla="*/ 120269 h 218114"/>
                <a:gd name="connsiteX1" fmla="*/ 44186 w 256655"/>
                <a:gd name="connsiteY1" fmla="*/ 46519 h 218114"/>
                <a:gd name="connsiteX2" fmla="*/ 189670 w 256655"/>
                <a:gd name="connsiteY2" fmla="*/ 0 h 218114"/>
                <a:gd name="connsiteX3" fmla="*/ 256655 w 256655"/>
                <a:gd name="connsiteY3" fmla="*/ 41780 h 218114"/>
                <a:gd name="connsiteX4" fmla="*/ 253816 w 256655"/>
                <a:gd name="connsiteY4" fmla="*/ 207126 h 218114"/>
                <a:gd name="connsiteX5" fmla="*/ 79019 w 256655"/>
                <a:gd name="connsiteY5" fmla="*/ 218114 h 218114"/>
                <a:gd name="connsiteX6" fmla="*/ -1 w 256655"/>
                <a:gd name="connsiteY6" fmla="*/ 120269 h 218114"/>
                <a:gd name="connsiteX0" fmla="*/ 1 w 256657"/>
                <a:gd name="connsiteY0" fmla="*/ 120269 h 207125"/>
                <a:gd name="connsiteX1" fmla="*/ 44188 w 256657"/>
                <a:gd name="connsiteY1" fmla="*/ 46519 h 207125"/>
                <a:gd name="connsiteX2" fmla="*/ 189672 w 256657"/>
                <a:gd name="connsiteY2" fmla="*/ 0 h 207125"/>
                <a:gd name="connsiteX3" fmla="*/ 256657 w 256657"/>
                <a:gd name="connsiteY3" fmla="*/ 41780 h 207125"/>
                <a:gd name="connsiteX4" fmla="*/ 253818 w 256657"/>
                <a:gd name="connsiteY4" fmla="*/ 207126 h 207125"/>
                <a:gd name="connsiteX5" fmla="*/ 79021 w 256657"/>
                <a:gd name="connsiteY5" fmla="*/ 163975 h 207125"/>
                <a:gd name="connsiteX6" fmla="*/ 1 w 256657"/>
                <a:gd name="connsiteY6" fmla="*/ 120269 h 207125"/>
                <a:gd name="connsiteX0" fmla="*/ 1925 w 258581"/>
                <a:gd name="connsiteY0" fmla="*/ 156514 h 243372"/>
                <a:gd name="connsiteX1" fmla="*/ 16794 w 258581"/>
                <a:gd name="connsiteY1" fmla="*/ 4563 h 243372"/>
                <a:gd name="connsiteX2" fmla="*/ 191596 w 258581"/>
                <a:gd name="connsiteY2" fmla="*/ 36245 h 243372"/>
                <a:gd name="connsiteX3" fmla="*/ 258581 w 258581"/>
                <a:gd name="connsiteY3" fmla="*/ 78025 h 243372"/>
                <a:gd name="connsiteX4" fmla="*/ 255742 w 258581"/>
                <a:gd name="connsiteY4" fmla="*/ 243371 h 243372"/>
                <a:gd name="connsiteX5" fmla="*/ 80945 w 258581"/>
                <a:gd name="connsiteY5" fmla="*/ 200220 h 243372"/>
                <a:gd name="connsiteX6" fmla="*/ 1925 w 258581"/>
                <a:gd name="connsiteY6" fmla="*/ 156514 h 243372"/>
                <a:gd name="connsiteX0" fmla="*/ 1925 w 258581"/>
                <a:gd name="connsiteY0" fmla="*/ 160842 h 247698"/>
                <a:gd name="connsiteX1" fmla="*/ 16794 w 258581"/>
                <a:gd name="connsiteY1" fmla="*/ 8891 h 247698"/>
                <a:gd name="connsiteX2" fmla="*/ 191601 w 258581"/>
                <a:gd name="connsiteY2" fmla="*/ 16511 h 247698"/>
                <a:gd name="connsiteX3" fmla="*/ 258581 w 258581"/>
                <a:gd name="connsiteY3" fmla="*/ 82353 h 247698"/>
                <a:gd name="connsiteX4" fmla="*/ 255742 w 258581"/>
                <a:gd name="connsiteY4" fmla="*/ 247699 h 247698"/>
                <a:gd name="connsiteX5" fmla="*/ 80945 w 258581"/>
                <a:gd name="connsiteY5" fmla="*/ 204548 h 247698"/>
                <a:gd name="connsiteX6" fmla="*/ 1925 w 258581"/>
                <a:gd name="connsiteY6" fmla="*/ 160842 h 247698"/>
                <a:gd name="connsiteX0" fmla="*/ 1925 w 258587"/>
                <a:gd name="connsiteY0" fmla="*/ 160842 h 247700"/>
                <a:gd name="connsiteX1" fmla="*/ 16794 w 258587"/>
                <a:gd name="connsiteY1" fmla="*/ 8891 h 247700"/>
                <a:gd name="connsiteX2" fmla="*/ 191601 w 258587"/>
                <a:gd name="connsiteY2" fmla="*/ 16511 h 247700"/>
                <a:gd name="connsiteX3" fmla="*/ 258586 w 258587"/>
                <a:gd name="connsiteY3" fmla="*/ 58290 h 247700"/>
                <a:gd name="connsiteX4" fmla="*/ 255742 w 258587"/>
                <a:gd name="connsiteY4" fmla="*/ 247699 h 247700"/>
                <a:gd name="connsiteX5" fmla="*/ 80945 w 258587"/>
                <a:gd name="connsiteY5" fmla="*/ 204548 h 247700"/>
                <a:gd name="connsiteX6" fmla="*/ 1925 w 258587"/>
                <a:gd name="connsiteY6" fmla="*/ 160842 h 247700"/>
                <a:gd name="connsiteX0" fmla="*/ 1925 w 258585"/>
                <a:gd name="connsiteY0" fmla="*/ 160842 h 229651"/>
                <a:gd name="connsiteX1" fmla="*/ 16794 w 258585"/>
                <a:gd name="connsiteY1" fmla="*/ 8891 h 229651"/>
                <a:gd name="connsiteX2" fmla="*/ 191601 w 258585"/>
                <a:gd name="connsiteY2" fmla="*/ 16511 h 229651"/>
                <a:gd name="connsiteX3" fmla="*/ 258586 w 258585"/>
                <a:gd name="connsiteY3" fmla="*/ 58290 h 229651"/>
                <a:gd name="connsiteX4" fmla="*/ 255746 w 258585"/>
                <a:gd name="connsiteY4" fmla="*/ 229651 h 229651"/>
                <a:gd name="connsiteX5" fmla="*/ 80945 w 258585"/>
                <a:gd name="connsiteY5" fmla="*/ 204548 h 229651"/>
                <a:gd name="connsiteX6" fmla="*/ 1925 w 258585"/>
                <a:gd name="connsiteY6" fmla="*/ 160842 h 229651"/>
                <a:gd name="connsiteX0" fmla="*/ 1925 w 258587"/>
                <a:gd name="connsiteY0" fmla="*/ 160842 h 229651"/>
                <a:gd name="connsiteX1" fmla="*/ 16794 w 258587"/>
                <a:gd name="connsiteY1" fmla="*/ 8891 h 229651"/>
                <a:gd name="connsiteX2" fmla="*/ 191601 w 258587"/>
                <a:gd name="connsiteY2" fmla="*/ 16511 h 229651"/>
                <a:gd name="connsiteX3" fmla="*/ 258586 w 258587"/>
                <a:gd name="connsiteY3" fmla="*/ 58290 h 229651"/>
                <a:gd name="connsiteX4" fmla="*/ 255746 w 258587"/>
                <a:gd name="connsiteY4" fmla="*/ 229651 h 229651"/>
                <a:gd name="connsiteX5" fmla="*/ 1925 w 258587"/>
                <a:gd name="connsiteY5" fmla="*/ 160842 h 229651"/>
                <a:gd name="connsiteX0" fmla="*/ 6303 w 255628"/>
                <a:gd name="connsiteY0" fmla="*/ 193094 h 231827"/>
                <a:gd name="connsiteX1" fmla="*/ 13837 w 255628"/>
                <a:gd name="connsiteY1" fmla="*/ 11067 h 231827"/>
                <a:gd name="connsiteX2" fmla="*/ 188644 w 255628"/>
                <a:gd name="connsiteY2" fmla="*/ 18687 h 231827"/>
                <a:gd name="connsiteX3" fmla="*/ 255629 w 255628"/>
                <a:gd name="connsiteY3" fmla="*/ 60466 h 231827"/>
                <a:gd name="connsiteX4" fmla="*/ 252789 w 255628"/>
                <a:gd name="connsiteY4" fmla="*/ 231827 h 231827"/>
                <a:gd name="connsiteX5" fmla="*/ 6303 w 255628"/>
                <a:gd name="connsiteY5" fmla="*/ 193094 h 231827"/>
                <a:gd name="connsiteX0" fmla="*/ 6303 w 255630"/>
                <a:gd name="connsiteY0" fmla="*/ 193094 h 231827"/>
                <a:gd name="connsiteX1" fmla="*/ 13837 w 255630"/>
                <a:gd name="connsiteY1" fmla="*/ 11067 h 231827"/>
                <a:gd name="connsiteX2" fmla="*/ 188644 w 255630"/>
                <a:gd name="connsiteY2" fmla="*/ 18687 h 231827"/>
                <a:gd name="connsiteX3" fmla="*/ 255629 w 255630"/>
                <a:gd name="connsiteY3" fmla="*/ 60466 h 231827"/>
                <a:gd name="connsiteX4" fmla="*/ 252789 w 255630"/>
                <a:gd name="connsiteY4" fmla="*/ 231827 h 231827"/>
                <a:gd name="connsiteX5" fmla="*/ 6303 w 255630"/>
                <a:gd name="connsiteY5" fmla="*/ 193094 h 231827"/>
                <a:gd name="connsiteX0" fmla="*/ 21965 w 271290"/>
                <a:gd name="connsiteY0" fmla="*/ 193094 h 231827"/>
                <a:gd name="connsiteX1" fmla="*/ 29499 w 271290"/>
                <a:gd name="connsiteY1" fmla="*/ 11067 h 231827"/>
                <a:gd name="connsiteX2" fmla="*/ 204306 w 271290"/>
                <a:gd name="connsiteY2" fmla="*/ 18687 h 231827"/>
                <a:gd name="connsiteX3" fmla="*/ 271291 w 271290"/>
                <a:gd name="connsiteY3" fmla="*/ 60466 h 231827"/>
                <a:gd name="connsiteX4" fmla="*/ 268451 w 271290"/>
                <a:gd name="connsiteY4" fmla="*/ 231827 h 231827"/>
                <a:gd name="connsiteX5" fmla="*/ 21965 w 271290"/>
                <a:gd name="connsiteY5" fmla="*/ 193094 h 231827"/>
                <a:gd name="connsiteX0" fmla="*/ 31511 w 258841"/>
                <a:gd name="connsiteY0" fmla="*/ 180191 h 230955"/>
                <a:gd name="connsiteX1" fmla="*/ 17048 w 258841"/>
                <a:gd name="connsiteY1" fmla="*/ 10195 h 230955"/>
                <a:gd name="connsiteX2" fmla="*/ 191855 w 258841"/>
                <a:gd name="connsiteY2" fmla="*/ 17815 h 230955"/>
                <a:gd name="connsiteX3" fmla="*/ 258840 w 258841"/>
                <a:gd name="connsiteY3" fmla="*/ 59594 h 230955"/>
                <a:gd name="connsiteX4" fmla="*/ 256000 w 258841"/>
                <a:gd name="connsiteY4" fmla="*/ 230955 h 230955"/>
                <a:gd name="connsiteX5" fmla="*/ 31511 w 258841"/>
                <a:gd name="connsiteY5" fmla="*/ 180191 h 230955"/>
                <a:gd name="connsiteX0" fmla="*/ 31511 w 258853"/>
                <a:gd name="connsiteY0" fmla="*/ 180191 h 230955"/>
                <a:gd name="connsiteX1" fmla="*/ 17048 w 258853"/>
                <a:gd name="connsiteY1" fmla="*/ 10195 h 230955"/>
                <a:gd name="connsiteX2" fmla="*/ 191855 w 258853"/>
                <a:gd name="connsiteY2" fmla="*/ 17815 h 230955"/>
                <a:gd name="connsiteX3" fmla="*/ 258840 w 258853"/>
                <a:gd name="connsiteY3" fmla="*/ 59594 h 230955"/>
                <a:gd name="connsiteX4" fmla="*/ 256000 w 258853"/>
                <a:gd name="connsiteY4" fmla="*/ 230955 h 230955"/>
                <a:gd name="connsiteX5" fmla="*/ 31511 w 258853"/>
                <a:gd name="connsiteY5" fmla="*/ 180191 h 230955"/>
                <a:gd name="connsiteX0" fmla="*/ 31511 w 256036"/>
                <a:gd name="connsiteY0" fmla="*/ 180191 h 230955"/>
                <a:gd name="connsiteX1" fmla="*/ 17048 w 256036"/>
                <a:gd name="connsiteY1" fmla="*/ 10195 h 230955"/>
                <a:gd name="connsiteX2" fmla="*/ 191855 w 256036"/>
                <a:gd name="connsiteY2" fmla="*/ 17815 h 230955"/>
                <a:gd name="connsiteX3" fmla="*/ 240770 w 256036"/>
                <a:gd name="connsiteY3" fmla="*/ 74424 h 230955"/>
                <a:gd name="connsiteX4" fmla="*/ 256000 w 256036"/>
                <a:gd name="connsiteY4" fmla="*/ 230955 h 230955"/>
                <a:gd name="connsiteX5" fmla="*/ 31511 w 256036"/>
                <a:gd name="connsiteY5" fmla="*/ 180191 h 230955"/>
                <a:gd name="connsiteX0" fmla="*/ 31511 w 259696"/>
                <a:gd name="connsiteY0" fmla="*/ 180191 h 230955"/>
                <a:gd name="connsiteX1" fmla="*/ 17048 w 259696"/>
                <a:gd name="connsiteY1" fmla="*/ 10195 h 230955"/>
                <a:gd name="connsiteX2" fmla="*/ 191855 w 259696"/>
                <a:gd name="connsiteY2" fmla="*/ 17815 h 230955"/>
                <a:gd name="connsiteX3" fmla="*/ 240770 w 259696"/>
                <a:gd name="connsiteY3" fmla="*/ 74424 h 230955"/>
                <a:gd name="connsiteX4" fmla="*/ 256000 w 259696"/>
                <a:gd name="connsiteY4" fmla="*/ 230955 h 230955"/>
                <a:gd name="connsiteX5" fmla="*/ 31511 w 259696"/>
                <a:gd name="connsiteY5" fmla="*/ 180191 h 230955"/>
                <a:gd name="connsiteX0" fmla="*/ 31511 w 259696"/>
                <a:gd name="connsiteY0" fmla="*/ 180324 h 231088"/>
                <a:gd name="connsiteX1" fmla="*/ 17048 w 259696"/>
                <a:gd name="connsiteY1" fmla="*/ 10328 h 231088"/>
                <a:gd name="connsiteX2" fmla="*/ 191855 w 259696"/>
                <a:gd name="connsiteY2" fmla="*/ 17948 h 231088"/>
                <a:gd name="connsiteX3" fmla="*/ 240770 w 259696"/>
                <a:gd name="connsiteY3" fmla="*/ 74557 h 231088"/>
                <a:gd name="connsiteX4" fmla="*/ 256000 w 259696"/>
                <a:gd name="connsiteY4" fmla="*/ 231088 h 231088"/>
                <a:gd name="connsiteX5" fmla="*/ 31511 w 259696"/>
                <a:gd name="connsiteY5" fmla="*/ 180324 h 231088"/>
                <a:gd name="connsiteX0" fmla="*/ 31934 w 256514"/>
                <a:gd name="connsiteY0" fmla="*/ 176295 h 227059"/>
                <a:gd name="connsiteX1" fmla="*/ 17471 w 256514"/>
                <a:gd name="connsiteY1" fmla="*/ 6299 h 227059"/>
                <a:gd name="connsiteX2" fmla="*/ 198307 w 256514"/>
                <a:gd name="connsiteY2" fmla="*/ 33695 h 227059"/>
                <a:gd name="connsiteX3" fmla="*/ 241193 w 256514"/>
                <a:gd name="connsiteY3" fmla="*/ 70528 h 227059"/>
                <a:gd name="connsiteX4" fmla="*/ 256423 w 256514"/>
                <a:gd name="connsiteY4" fmla="*/ 227059 h 227059"/>
                <a:gd name="connsiteX5" fmla="*/ 31934 w 256514"/>
                <a:gd name="connsiteY5" fmla="*/ 176295 h 227059"/>
                <a:gd name="connsiteX0" fmla="*/ 30247 w 254915"/>
                <a:gd name="connsiteY0" fmla="*/ 181733 h 232497"/>
                <a:gd name="connsiteX1" fmla="*/ 15784 w 254915"/>
                <a:gd name="connsiteY1" fmla="*/ 11737 h 232497"/>
                <a:gd name="connsiteX2" fmla="*/ 172524 w 254915"/>
                <a:gd name="connsiteY2" fmla="*/ 14411 h 232497"/>
                <a:gd name="connsiteX3" fmla="*/ 239506 w 254915"/>
                <a:gd name="connsiteY3" fmla="*/ 75966 h 232497"/>
                <a:gd name="connsiteX4" fmla="*/ 254736 w 254915"/>
                <a:gd name="connsiteY4" fmla="*/ 232497 h 232497"/>
                <a:gd name="connsiteX5" fmla="*/ 30247 w 254915"/>
                <a:gd name="connsiteY5" fmla="*/ 181733 h 232497"/>
                <a:gd name="connsiteX0" fmla="*/ 30247 w 254915"/>
                <a:gd name="connsiteY0" fmla="*/ 185372 h 236136"/>
                <a:gd name="connsiteX1" fmla="*/ 15784 w 254915"/>
                <a:gd name="connsiteY1" fmla="*/ 15376 h 236136"/>
                <a:gd name="connsiteX2" fmla="*/ 172524 w 254915"/>
                <a:gd name="connsiteY2" fmla="*/ 18050 h 236136"/>
                <a:gd name="connsiteX3" fmla="*/ 239506 w 254915"/>
                <a:gd name="connsiteY3" fmla="*/ 79605 h 236136"/>
                <a:gd name="connsiteX4" fmla="*/ 254736 w 254915"/>
                <a:gd name="connsiteY4" fmla="*/ 236136 h 236136"/>
                <a:gd name="connsiteX5" fmla="*/ 30247 w 254915"/>
                <a:gd name="connsiteY5" fmla="*/ 185372 h 23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4915" h="236136">
                  <a:moveTo>
                    <a:pt x="30247" y="185372"/>
                  </a:moveTo>
                  <a:cubicBezTo>
                    <a:pt x="-6338" y="158783"/>
                    <a:pt x="-7929" y="43263"/>
                    <a:pt x="15784" y="15376"/>
                  </a:cubicBezTo>
                  <a:cubicBezTo>
                    <a:pt x="39497" y="-12511"/>
                    <a:pt x="133942" y="3218"/>
                    <a:pt x="172524" y="18050"/>
                  </a:cubicBezTo>
                  <a:cubicBezTo>
                    <a:pt x="211106" y="32882"/>
                    <a:pt x="225804" y="43257"/>
                    <a:pt x="239506" y="79605"/>
                  </a:cubicBezTo>
                  <a:cubicBezTo>
                    <a:pt x="253208" y="115953"/>
                    <a:pt x="255682" y="170447"/>
                    <a:pt x="254736" y="236136"/>
                  </a:cubicBezTo>
                  <a:cubicBezTo>
                    <a:pt x="172574" y="223225"/>
                    <a:pt x="66832" y="211961"/>
                    <a:pt x="30247" y="185372"/>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圆角矩形 98"/>
            <p:cNvSpPr/>
            <p:nvPr/>
          </p:nvSpPr>
          <p:spPr>
            <a:xfrm rot="5400000" flipH="1" flipV="1">
              <a:off x="10266099" y="3475414"/>
              <a:ext cx="144873" cy="149000"/>
            </a:xfrm>
            <a:custGeom>
              <a:avLst/>
              <a:gdLst>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234669 w 234669"/>
                <a:gd name="connsiteY4" fmla="*/ 185638 h 222767"/>
                <a:gd name="connsiteX5" fmla="*/ 197540 w 234669"/>
                <a:gd name="connsiteY5" fmla="*/ 222767 h 222767"/>
                <a:gd name="connsiteX6" fmla="*/ 37129 w 234669"/>
                <a:gd name="connsiteY6" fmla="*/ 222767 h 222767"/>
                <a:gd name="connsiteX7" fmla="*/ 0 w 234669"/>
                <a:gd name="connsiteY7" fmla="*/ 185638 h 222767"/>
                <a:gd name="connsiteX8" fmla="*/ 0 w 234669"/>
                <a:gd name="connsiteY8" fmla="*/ 37129 h 222767"/>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197540 w 234669"/>
                <a:gd name="connsiteY4" fmla="*/ 222767 h 222767"/>
                <a:gd name="connsiteX5" fmla="*/ 37129 w 234669"/>
                <a:gd name="connsiteY5" fmla="*/ 222767 h 222767"/>
                <a:gd name="connsiteX6" fmla="*/ 0 w 234669"/>
                <a:gd name="connsiteY6" fmla="*/ 185638 h 222767"/>
                <a:gd name="connsiteX7" fmla="*/ 0 w 234669"/>
                <a:gd name="connsiteY7" fmla="*/ 37129 h 222767"/>
                <a:gd name="connsiteX0" fmla="*/ 0 w 234669"/>
                <a:gd name="connsiteY0" fmla="*/ 37129 h 234197"/>
                <a:gd name="connsiteX1" fmla="*/ 37129 w 234669"/>
                <a:gd name="connsiteY1" fmla="*/ 0 h 234197"/>
                <a:gd name="connsiteX2" fmla="*/ 197540 w 234669"/>
                <a:gd name="connsiteY2" fmla="*/ 0 h 234197"/>
                <a:gd name="connsiteX3" fmla="*/ 234669 w 234669"/>
                <a:gd name="connsiteY3" fmla="*/ 37129 h 234197"/>
                <a:gd name="connsiteX4" fmla="*/ 231830 w 234669"/>
                <a:gd name="connsiteY4" fmla="*/ 234197 h 234197"/>
                <a:gd name="connsiteX5" fmla="*/ 37129 w 234669"/>
                <a:gd name="connsiteY5" fmla="*/ 222767 h 234197"/>
                <a:gd name="connsiteX6" fmla="*/ 0 w 234669"/>
                <a:gd name="connsiteY6" fmla="*/ 185638 h 234197"/>
                <a:gd name="connsiteX7" fmla="*/ 0 w 234669"/>
                <a:gd name="connsiteY7" fmla="*/ 37129 h 234197"/>
                <a:gd name="connsiteX0" fmla="*/ 0 w 234669"/>
                <a:gd name="connsiteY0" fmla="*/ 37129 h 230387"/>
                <a:gd name="connsiteX1" fmla="*/ 37129 w 234669"/>
                <a:gd name="connsiteY1" fmla="*/ 0 h 230387"/>
                <a:gd name="connsiteX2" fmla="*/ 197540 w 234669"/>
                <a:gd name="connsiteY2" fmla="*/ 0 h 230387"/>
                <a:gd name="connsiteX3" fmla="*/ 234669 w 234669"/>
                <a:gd name="connsiteY3" fmla="*/ 37129 h 230387"/>
                <a:gd name="connsiteX4" fmla="*/ 231830 w 234669"/>
                <a:gd name="connsiteY4" fmla="*/ 230387 h 230387"/>
                <a:gd name="connsiteX5" fmla="*/ 37129 w 234669"/>
                <a:gd name="connsiteY5" fmla="*/ 222767 h 230387"/>
                <a:gd name="connsiteX6" fmla="*/ 0 w 234669"/>
                <a:gd name="connsiteY6" fmla="*/ 185638 h 230387"/>
                <a:gd name="connsiteX7" fmla="*/ 0 w 234669"/>
                <a:gd name="connsiteY7" fmla="*/ 37129 h 230387"/>
                <a:gd name="connsiteX0" fmla="*/ 0 w 234669"/>
                <a:gd name="connsiteY0" fmla="*/ 37129 h 241375"/>
                <a:gd name="connsiteX1" fmla="*/ 37129 w 234669"/>
                <a:gd name="connsiteY1" fmla="*/ 0 h 241375"/>
                <a:gd name="connsiteX2" fmla="*/ 197540 w 234669"/>
                <a:gd name="connsiteY2" fmla="*/ 0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1843"/>
                <a:gd name="connsiteY0" fmla="*/ 37129 h 241375"/>
                <a:gd name="connsiteX1" fmla="*/ 37129 w 231843"/>
                <a:gd name="connsiteY1" fmla="*/ 0 h 241375"/>
                <a:gd name="connsiteX2" fmla="*/ 152756 w 231843"/>
                <a:gd name="connsiteY2" fmla="*/ 9304 h 241375"/>
                <a:gd name="connsiteX3" fmla="*/ 184908 w 231843"/>
                <a:gd name="connsiteY3" fmla="*/ 78997 h 241375"/>
                <a:gd name="connsiteX4" fmla="*/ 231830 w 231843"/>
                <a:gd name="connsiteY4" fmla="*/ 230387 h 241375"/>
                <a:gd name="connsiteX5" fmla="*/ 57033 w 231843"/>
                <a:gd name="connsiteY5" fmla="*/ 241375 h 241375"/>
                <a:gd name="connsiteX6" fmla="*/ 0 w 231843"/>
                <a:gd name="connsiteY6" fmla="*/ 185638 h 241375"/>
                <a:gd name="connsiteX7" fmla="*/ 0 w 231843"/>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78997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18608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18521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7" fmla="*/ 0 w 234669"/>
                <a:gd name="connsiteY7" fmla="*/ 18521 h 222767"/>
                <a:gd name="connsiteX0" fmla="*/ 0 w 244621"/>
                <a:gd name="connsiteY0" fmla="*/ 69693 h 222767"/>
                <a:gd name="connsiteX1" fmla="*/ 52057 w 244621"/>
                <a:gd name="connsiteY1" fmla="*/ 23260 h 222767"/>
                <a:gd name="connsiteX2" fmla="*/ 162708 w 244621"/>
                <a:gd name="connsiteY2" fmla="*/ 0 h 222767"/>
                <a:gd name="connsiteX3" fmla="*/ 244621 w 244621"/>
                <a:gd name="connsiteY3" fmla="*/ 46433 h 222767"/>
                <a:gd name="connsiteX4" fmla="*/ 241782 w 244621"/>
                <a:gd name="connsiteY4" fmla="*/ 211779 h 222767"/>
                <a:gd name="connsiteX5" fmla="*/ 66985 w 244621"/>
                <a:gd name="connsiteY5" fmla="*/ 222767 h 222767"/>
                <a:gd name="connsiteX6" fmla="*/ 9952 w 244621"/>
                <a:gd name="connsiteY6" fmla="*/ 167030 h 222767"/>
                <a:gd name="connsiteX7" fmla="*/ 0 w 244621"/>
                <a:gd name="connsiteY7" fmla="*/ 69693 h 222767"/>
                <a:gd name="connsiteX0" fmla="*/ 0 w 234669"/>
                <a:gd name="connsiteY0" fmla="*/ 167030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35490 h 191227"/>
                <a:gd name="connsiteX1" fmla="*/ 22200 w 234669"/>
                <a:gd name="connsiteY1" fmla="*/ 19632 h 191227"/>
                <a:gd name="connsiteX2" fmla="*/ 137827 w 234669"/>
                <a:gd name="connsiteY2" fmla="*/ 1024 h 191227"/>
                <a:gd name="connsiteX3" fmla="*/ 234669 w 234669"/>
                <a:gd name="connsiteY3" fmla="*/ 14893 h 191227"/>
                <a:gd name="connsiteX4" fmla="*/ 231830 w 234669"/>
                <a:gd name="connsiteY4" fmla="*/ 180239 h 191227"/>
                <a:gd name="connsiteX5" fmla="*/ 57033 w 234669"/>
                <a:gd name="connsiteY5" fmla="*/ 191227 h 191227"/>
                <a:gd name="connsiteX6" fmla="*/ 0 w 234669"/>
                <a:gd name="connsiteY6" fmla="*/ 135490 h 191227"/>
                <a:gd name="connsiteX0" fmla="*/ 0 w 234669"/>
                <a:gd name="connsiteY0" fmla="*/ 162377 h 218114"/>
                <a:gd name="connsiteX1" fmla="*/ 22200 w 234669"/>
                <a:gd name="connsiteY1" fmla="*/ 46519 h 218114"/>
                <a:gd name="connsiteX2" fmla="*/ 167684 w 234669"/>
                <a:gd name="connsiteY2" fmla="*/ 0 h 218114"/>
                <a:gd name="connsiteX3" fmla="*/ 234669 w 234669"/>
                <a:gd name="connsiteY3" fmla="*/ 41780 h 218114"/>
                <a:gd name="connsiteX4" fmla="*/ 231830 w 234669"/>
                <a:gd name="connsiteY4" fmla="*/ 207126 h 218114"/>
                <a:gd name="connsiteX5" fmla="*/ 57033 w 234669"/>
                <a:gd name="connsiteY5" fmla="*/ 218114 h 218114"/>
                <a:gd name="connsiteX6" fmla="*/ 0 w 234669"/>
                <a:gd name="connsiteY6" fmla="*/ 162377 h 218114"/>
                <a:gd name="connsiteX0" fmla="*/ -1 w 256655"/>
                <a:gd name="connsiteY0" fmla="*/ 120269 h 218114"/>
                <a:gd name="connsiteX1" fmla="*/ 44186 w 256655"/>
                <a:gd name="connsiteY1" fmla="*/ 46519 h 218114"/>
                <a:gd name="connsiteX2" fmla="*/ 189670 w 256655"/>
                <a:gd name="connsiteY2" fmla="*/ 0 h 218114"/>
                <a:gd name="connsiteX3" fmla="*/ 256655 w 256655"/>
                <a:gd name="connsiteY3" fmla="*/ 41780 h 218114"/>
                <a:gd name="connsiteX4" fmla="*/ 253816 w 256655"/>
                <a:gd name="connsiteY4" fmla="*/ 207126 h 218114"/>
                <a:gd name="connsiteX5" fmla="*/ 79019 w 256655"/>
                <a:gd name="connsiteY5" fmla="*/ 218114 h 218114"/>
                <a:gd name="connsiteX6" fmla="*/ -1 w 256655"/>
                <a:gd name="connsiteY6" fmla="*/ 120269 h 218114"/>
                <a:gd name="connsiteX0" fmla="*/ 1 w 256657"/>
                <a:gd name="connsiteY0" fmla="*/ 120269 h 207125"/>
                <a:gd name="connsiteX1" fmla="*/ 44188 w 256657"/>
                <a:gd name="connsiteY1" fmla="*/ 46519 h 207125"/>
                <a:gd name="connsiteX2" fmla="*/ 189672 w 256657"/>
                <a:gd name="connsiteY2" fmla="*/ 0 h 207125"/>
                <a:gd name="connsiteX3" fmla="*/ 256657 w 256657"/>
                <a:gd name="connsiteY3" fmla="*/ 41780 h 207125"/>
                <a:gd name="connsiteX4" fmla="*/ 253818 w 256657"/>
                <a:gd name="connsiteY4" fmla="*/ 207126 h 207125"/>
                <a:gd name="connsiteX5" fmla="*/ 79021 w 256657"/>
                <a:gd name="connsiteY5" fmla="*/ 163975 h 207125"/>
                <a:gd name="connsiteX6" fmla="*/ 1 w 256657"/>
                <a:gd name="connsiteY6" fmla="*/ 120269 h 207125"/>
                <a:gd name="connsiteX0" fmla="*/ 1925 w 258581"/>
                <a:gd name="connsiteY0" fmla="*/ 156514 h 243372"/>
                <a:gd name="connsiteX1" fmla="*/ 16794 w 258581"/>
                <a:gd name="connsiteY1" fmla="*/ 4563 h 243372"/>
                <a:gd name="connsiteX2" fmla="*/ 191596 w 258581"/>
                <a:gd name="connsiteY2" fmla="*/ 36245 h 243372"/>
                <a:gd name="connsiteX3" fmla="*/ 258581 w 258581"/>
                <a:gd name="connsiteY3" fmla="*/ 78025 h 243372"/>
                <a:gd name="connsiteX4" fmla="*/ 255742 w 258581"/>
                <a:gd name="connsiteY4" fmla="*/ 243371 h 243372"/>
                <a:gd name="connsiteX5" fmla="*/ 80945 w 258581"/>
                <a:gd name="connsiteY5" fmla="*/ 200220 h 243372"/>
                <a:gd name="connsiteX6" fmla="*/ 1925 w 258581"/>
                <a:gd name="connsiteY6" fmla="*/ 156514 h 243372"/>
                <a:gd name="connsiteX0" fmla="*/ 1925 w 258581"/>
                <a:gd name="connsiteY0" fmla="*/ 160842 h 247698"/>
                <a:gd name="connsiteX1" fmla="*/ 16794 w 258581"/>
                <a:gd name="connsiteY1" fmla="*/ 8891 h 247698"/>
                <a:gd name="connsiteX2" fmla="*/ 191601 w 258581"/>
                <a:gd name="connsiteY2" fmla="*/ 16511 h 247698"/>
                <a:gd name="connsiteX3" fmla="*/ 258581 w 258581"/>
                <a:gd name="connsiteY3" fmla="*/ 82353 h 247698"/>
                <a:gd name="connsiteX4" fmla="*/ 255742 w 258581"/>
                <a:gd name="connsiteY4" fmla="*/ 247699 h 247698"/>
                <a:gd name="connsiteX5" fmla="*/ 80945 w 258581"/>
                <a:gd name="connsiteY5" fmla="*/ 204548 h 247698"/>
                <a:gd name="connsiteX6" fmla="*/ 1925 w 258581"/>
                <a:gd name="connsiteY6" fmla="*/ 160842 h 247698"/>
                <a:gd name="connsiteX0" fmla="*/ 1925 w 258587"/>
                <a:gd name="connsiteY0" fmla="*/ 160842 h 247700"/>
                <a:gd name="connsiteX1" fmla="*/ 16794 w 258587"/>
                <a:gd name="connsiteY1" fmla="*/ 8891 h 247700"/>
                <a:gd name="connsiteX2" fmla="*/ 191601 w 258587"/>
                <a:gd name="connsiteY2" fmla="*/ 16511 h 247700"/>
                <a:gd name="connsiteX3" fmla="*/ 258586 w 258587"/>
                <a:gd name="connsiteY3" fmla="*/ 58290 h 247700"/>
                <a:gd name="connsiteX4" fmla="*/ 255742 w 258587"/>
                <a:gd name="connsiteY4" fmla="*/ 247699 h 247700"/>
                <a:gd name="connsiteX5" fmla="*/ 80945 w 258587"/>
                <a:gd name="connsiteY5" fmla="*/ 204548 h 247700"/>
                <a:gd name="connsiteX6" fmla="*/ 1925 w 258587"/>
                <a:gd name="connsiteY6" fmla="*/ 160842 h 247700"/>
                <a:gd name="connsiteX0" fmla="*/ 1925 w 258585"/>
                <a:gd name="connsiteY0" fmla="*/ 160842 h 229651"/>
                <a:gd name="connsiteX1" fmla="*/ 16794 w 258585"/>
                <a:gd name="connsiteY1" fmla="*/ 8891 h 229651"/>
                <a:gd name="connsiteX2" fmla="*/ 191601 w 258585"/>
                <a:gd name="connsiteY2" fmla="*/ 16511 h 229651"/>
                <a:gd name="connsiteX3" fmla="*/ 258586 w 258585"/>
                <a:gd name="connsiteY3" fmla="*/ 58290 h 229651"/>
                <a:gd name="connsiteX4" fmla="*/ 255746 w 258585"/>
                <a:gd name="connsiteY4" fmla="*/ 229651 h 229651"/>
                <a:gd name="connsiteX5" fmla="*/ 80945 w 258585"/>
                <a:gd name="connsiteY5" fmla="*/ 204548 h 229651"/>
                <a:gd name="connsiteX6" fmla="*/ 1925 w 258585"/>
                <a:gd name="connsiteY6" fmla="*/ 160842 h 229651"/>
                <a:gd name="connsiteX0" fmla="*/ 1925 w 258587"/>
                <a:gd name="connsiteY0" fmla="*/ 160842 h 229651"/>
                <a:gd name="connsiteX1" fmla="*/ 16794 w 258587"/>
                <a:gd name="connsiteY1" fmla="*/ 8891 h 229651"/>
                <a:gd name="connsiteX2" fmla="*/ 191601 w 258587"/>
                <a:gd name="connsiteY2" fmla="*/ 16511 h 229651"/>
                <a:gd name="connsiteX3" fmla="*/ 258586 w 258587"/>
                <a:gd name="connsiteY3" fmla="*/ 58290 h 229651"/>
                <a:gd name="connsiteX4" fmla="*/ 255746 w 258587"/>
                <a:gd name="connsiteY4" fmla="*/ 229651 h 229651"/>
                <a:gd name="connsiteX5" fmla="*/ 1925 w 258587"/>
                <a:gd name="connsiteY5" fmla="*/ 160842 h 229651"/>
                <a:gd name="connsiteX0" fmla="*/ 6303 w 255628"/>
                <a:gd name="connsiteY0" fmla="*/ 193094 h 231827"/>
                <a:gd name="connsiteX1" fmla="*/ 13837 w 255628"/>
                <a:gd name="connsiteY1" fmla="*/ 11067 h 231827"/>
                <a:gd name="connsiteX2" fmla="*/ 188644 w 255628"/>
                <a:gd name="connsiteY2" fmla="*/ 18687 h 231827"/>
                <a:gd name="connsiteX3" fmla="*/ 255629 w 255628"/>
                <a:gd name="connsiteY3" fmla="*/ 60466 h 231827"/>
                <a:gd name="connsiteX4" fmla="*/ 252789 w 255628"/>
                <a:gd name="connsiteY4" fmla="*/ 231827 h 231827"/>
                <a:gd name="connsiteX5" fmla="*/ 6303 w 255628"/>
                <a:gd name="connsiteY5" fmla="*/ 193094 h 231827"/>
                <a:gd name="connsiteX0" fmla="*/ 6303 w 255630"/>
                <a:gd name="connsiteY0" fmla="*/ 193094 h 231827"/>
                <a:gd name="connsiteX1" fmla="*/ 13837 w 255630"/>
                <a:gd name="connsiteY1" fmla="*/ 11067 h 231827"/>
                <a:gd name="connsiteX2" fmla="*/ 188644 w 255630"/>
                <a:gd name="connsiteY2" fmla="*/ 18687 h 231827"/>
                <a:gd name="connsiteX3" fmla="*/ 255629 w 255630"/>
                <a:gd name="connsiteY3" fmla="*/ 60466 h 231827"/>
                <a:gd name="connsiteX4" fmla="*/ 252789 w 255630"/>
                <a:gd name="connsiteY4" fmla="*/ 231827 h 231827"/>
                <a:gd name="connsiteX5" fmla="*/ 6303 w 255630"/>
                <a:gd name="connsiteY5" fmla="*/ 193094 h 231827"/>
                <a:gd name="connsiteX0" fmla="*/ 21965 w 271290"/>
                <a:gd name="connsiteY0" fmla="*/ 193094 h 231827"/>
                <a:gd name="connsiteX1" fmla="*/ 29499 w 271290"/>
                <a:gd name="connsiteY1" fmla="*/ 11067 h 231827"/>
                <a:gd name="connsiteX2" fmla="*/ 204306 w 271290"/>
                <a:gd name="connsiteY2" fmla="*/ 18687 h 231827"/>
                <a:gd name="connsiteX3" fmla="*/ 271291 w 271290"/>
                <a:gd name="connsiteY3" fmla="*/ 60466 h 231827"/>
                <a:gd name="connsiteX4" fmla="*/ 268451 w 271290"/>
                <a:gd name="connsiteY4" fmla="*/ 231827 h 231827"/>
                <a:gd name="connsiteX5" fmla="*/ 21965 w 271290"/>
                <a:gd name="connsiteY5" fmla="*/ 193094 h 231827"/>
                <a:gd name="connsiteX0" fmla="*/ 31511 w 258841"/>
                <a:gd name="connsiteY0" fmla="*/ 180191 h 230955"/>
                <a:gd name="connsiteX1" fmla="*/ 17048 w 258841"/>
                <a:gd name="connsiteY1" fmla="*/ 10195 h 230955"/>
                <a:gd name="connsiteX2" fmla="*/ 191855 w 258841"/>
                <a:gd name="connsiteY2" fmla="*/ 17815 h 230955"/>
                <a:gd name="connsiteX3" fmla="*/ 258840 w 258841"/>
                <a:gd name="connsiteY3" fmla="*/ 59594 h 230955"/>
                <a:gd name="connsiteX4" fmla="*/ 256000 w 258841"/>
                <a:gd name="connsiteY4" fmla="*/ 230955 h 230955"/>
                <a:gd name="connsiteX5" fmla="*/ 31511 w 258841"/>
                <a:gd name="connsiteY5" fmla="*/ 180191 h 230955"/>
                <a:gd name="connsiteX0" fmla="*/ 29412 w 256740"/>
                <a:gd name="connsiteY0" fmla="*/ 180189 h 230953"/>
                <a:gd name="connsiteX1" fmla="*/ 14949 w 256740"/>
                <a:gd name="connsiteY1" fmla="*/ 10193 h 230953"/>
                <a:gd name="connsiteX2" fmla="*/ 159629 w 256740"/>
                <a:gd name="connsiteY2" fmla="*/ 17818 h 230953"/>
                <a:gd name="connsiteX3" fmla="*/ 256741 w 256740"/>
                <a:gd name="connsiteY3" fmla="*/ 59592 h 230953"/>
                <a:gd name="connsiteX4" fmla="*/ 253901 w 256740"/>
                <a:gd name="connsiteY4" fmla="*/ 230953 h 230953"/>
                <a:gd name="connsiteX5" fmla="*/ 29412 w 256740"/>
                <a:gd name="connsiteY5" fmla="*/ 180189 h 230953"/>
                <a:gd name="connsiteX0" fmla="*/ 36277 w 263607"/>
                <a:gd name="connsiteY0" fmla="*/ 176125 h 226889"/>
                <a:gd name="connsiteX1" fmla="*/ 21814 w 263607"/>
                <a:gd name="connsiteY1" fmla="*/ 6129 h 226889"/>
                <a:gd name="connsiteX2" fmla="*/ 263606 w 263607"/>
                <a:gd name="connsiteY2" fmla="*/ 55528 h 226889"/>
                <a:gd name="connsiteX3" fmla="*/ 260766 w 263607"/>
                <a:gd name="connsiteY3" fmla="*/ 226889 h 226889"/>
                <a:gd name="connsiteX4" fmla="*/ 36277 w 263607"/>
                <a:gd name="connsiteY4" fmla="*/ 176125 h 226889"/>
                <a:gd name="connsiteX0" fmla="*/ 36277 w 263609"/>
                <a:gd name="connsiteY0" fmla="*/ 180719 h 231483"/>
                <a:gd name="connsiteX1" fmla="*/ 21814 w 263609"/>
                <a:gd name="connsiteY1" fmla="*/ 10723 h 231483"/>
                <a:gd name="connsiteX2" fmla="*/ 263606 w 263609"/>
                <a:gd name="connsiteY2" fmla="*/ 60122 h 231483"/>
                <a:gd name="connsiteX3" fmla="*/ 260766 w 263609"/>
                <a:gd name="connsiteY3" fmla="*/ 231483 h 231483"/>
                <a:gd name="connsiteX4" fmla="*/ 36277 w 263609"/>
                <a:gd name="connsiteY4" fmla="*/ 180719 h 231483"/>
                <a:gd name="connsiteX0" fmla="*/ 36277 w 278746"/>
                <a:gd name="connsiteY0" fmla="*/ 184483 h 235247"/>
                <a:gd name="connsiteX1" fmla="*/ 21814 w 278746"/>
                <a:gd name="connsiteY1" fmla="*/ 14487 h 235247"/>
                <a:gd name="connsiteX2" fmla="*/ 263606 w 278746"/>
                <a:gd name="connsiteY2" fmla="*/ 63886 h 235247"/>
                <a:gd name="connsiteX3" fmla="*/ 260766 w 278746"/>
                <a:gd name="connsiteY3" fmla="*/ 235247 h 235247"/>
                <a:gd name="connsiteX4" fmla="*/ 36277 w 278746"/>
                <a:gd name="connsiteY4" fmla="*/ 184483 h 235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8746" h="235247">
                  <a:moveTo>
                    <a:pt x="36277" y="184483"/>
                  </a:moveTo>
                  <a:cubicBezTo>
                    <a:pt x="-308" y="157894"/>
                    <a:pt x="-16074" y="34587"/>
                    <a:pt x="21814" y="14487"/>
                  </a:cubicBezTo>
                  <a:cubicBezTo>
                    <a:pt x="59702" y="-5613"/>
                    <a:pt x="228400" y="-16636"/>
                    <a:pt x="263606" y="63886"/>
                  </a:cubicBezTo>
                  <a:cubicBezTo>
                    <a:pt x="298812" y="144408"/>
                    <a:pt x="261712" y="169558"/>
                    <a:pt x="260766" y="235247"/>
                  </a:cubicBezTo>
                  <a:cubicBezTo>
                    <a:pt x="178604" y="222336"/>
                    <a:pt x="72862" y="211072"/>
                    <a:pt x="36277" y="1844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98"/>
            <p:cNvSpPr/>
            <p:nvPr/>
          </p:nvSpPr>
          <p:spPr>
            <a:xfrm flipH="1" flipV="1">
              <a:off x="10542307" y="3410312"/>
              <a:ext cx="183859" cy="176233"/>
            </a:xfrm>
            <a:custGeom>
              <a:avLst/>
              <a:gdLst>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234669 w 234669"/>
                <a:gd name="connsiteY4" fmla="*/ 185638 h 222767"/>
                <a:gd name="connsiteX5" fmla="*/ 197540 w 234669"/>
                <a:gd name="connsiteY5" fmla="*/ 222767 h 222767"/>
                <a:gd name="connsiteX6" fmla="*/ 37129 w 234669"/>
                <a:gd name="connsiteY6" fmla="*/ 222767 h 222767"/>
                <a:gd name="connsiteX7" fmla="*/ 0 w 234669"/>
                <a:gd name="connsiteY7" fmla="*/ 185638 h 222767"/>
                <a:gd name="connsiteX8" fmla="*/ 0 w 234669"/>
                <a:gd name="connsiteY8" fmla="*/ 37129 h 222767"/>
                <a:gd name="connsiteX0" fmla="*/ 0 w 234669"/>
                <a:gd name="connsiteY0" fmla="*/ 37129 h 222767"/>
                <a:gd name="connsiteX1" fmla="*/ 37129 w 234669"/>
                <a:gd name="connsiteY1" fmla="*/ 0 h 222767"/>
                <a:gd name="connsiteX2" fmla="*/ 197540 w 234669"/>
                <a:gd name="connsiteY2" fmla="*/ 0 h 222767"/>
                <a:gd name="connsiteX3" fmla="*/ 234669 w 234669"/>
                <a:gd name="connsiteY3" fmla="*/ 37129 h 222767"/>
                <a:gd name="connsiteX4" fmla="*/ 197540 w 234669"/>
                <a:gd name="connsiteY4" fmla="*/ 222767 h 222767"/>
                <a:gd name="connsiteX5" fmla="*/ 37129 w 234669"/>
                <a:gd name="connsiteY5" fmla="*/ 222767 h 222767"/>
                <a:gd name="connsiteX6" fmla="*/ 0 w 234669"/>
                <a:gd name="connsiteY6" fmla="*/ 185638 h 222767"/>
                <a:gd name="connsiteX7" fmla="*/ 0 w 234669"/>
                <a:gd name="connsiteY7" fmla="*/ 37129 h 222767"/>
                <a:gd name="connsiteX0" fmla="*/ 0 w 234669"/>
                <a:gd name="connsiteY0" fmla="*/ 37129 h 234197"/>
                <a:gd name="connsiteX1" fmla="*/ 37129 w 234669"/>
                <a:gd name="connsiteY1" fmla="*/ 0 h 234197"/>
                <a:gd name="connsiteX2" fmla="*/ 197540 w 234669"/>
                <a:gd name="connsiteY2" fmla="*/ 0 h 234197"/>
                <a:gd name="connsiteX3" fmla="*/ 234669 w 234669"/>
                <a:gd name="connsiteY3" fmla="*/ 37129 h 234197"/>
                <a:gd name="connsiteX4" fmla="*/ 231830 w 234669"/>
                <a:gd name="connsiteY4" fmla="*/ 234197 h 234197"/>
                <a:gd name="connsiteX5" fmla="*/ 37129 w 234669"/>
                <a:gd name="connsiteY5" fmla="*/ 222767 h 234197"/>
                <a:gd name="connsiteX6" fmla="*/ 0 w 234669"/>
                <a:gd name="connsiteY6" fmla="*/ 185638 h 234197"/>
                <a:gd name="connsiteX7" fmla="*/ 0 w 234669"/>
                <a:gd name="connsiteY7" fmla="*/ 37129 h 234197"/>
                <a:gd name="connsiteX0" fmla="*/ 0 w 234669"/>
                <a:gd name="connsiteY0" fmla="*/ 37129 h 230387"/>
                <a:gd name="connsiteX1" fmla="*/ 37129 w 234669"/>
                <a:gd name="connsiteY1" fmla="*/ 0 h 230387"/>
                <a:gd name="connsiteX2" fmla="*/ 197540 w 234669"/>
                <a:gd name="connsiteY2" fmla="*/ 0 h 230387"/>
                <a:gd name="connsiteX3" fmla="*/ 234669 w 234669"/>
                <a:gd name="connsiteY3" fmla="*/ 37129 h 230387"/>
                <a:gd name="connsiteX4" fmla="*/ 231830 w 234669"/>
                <a:gd name="connsiteY4" fmla="*/ 230387 h 230387"/>
                <a:gd name="connsiteX5" fmla="*/ 37129 w 234669"/>
                <a:gd name="connsiteY5" fmla="*/ 222767 h 230387"/>
                <a:gd name="connsiteX6" fmla="*/ 0 w 234669"/>
                <a:gd name="connsiteY6" fmla="*/ 185638 h 230387"/>
                <a:gd name="connsiteX7" fmla="*/ 0 w 234669"/>
                <a:gd name="connsiteY7" fmla="*/ 37129 h 230387"/>
                <a:gd name="connsiteX0" fmla="*/ 0 w 234669"/>
                <a:gd name="connsiteY0" fmla="*/ 37129 h 241375"/>
                <a:gd name="connsiteX1" fmla="*/ 37129 w 234669"/>
                <a:gd name="connsiteY1" fmla="*/ 0 h 241375"/>
                <a:gd name="connsiteX2" fmla="*/ 197540 w 234669"/>
                <a:gd name="connsiteY2" fmla="*/ 0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37129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1843"/>
                <a:gd name="connsiteY0" fmla="*/ 37129 h 241375"/>
                <a:gd name="connsiteX1" fmla="*/ 37129 w 231843"/>
                <a:gd name="connsiteY1" fmla="*/ 0 h 241375"/>
                <a:gd name="connsiteX2" fmla="*/ 152756 w 231843"/>
                <a:gd name="connsiteY2" fmla="*/ 9304 h 241375"/>
                <a:gd name="connsiteX3" fmla="*/ 184908 w 231843"/>
                <a:gd name="connsiteY3" fmla="*/ 78997 h 241375"/>
                <a:gd name="connsiteX4" fmla="*/ 231830 w 231843"/>
                <a:gd name="connsiteY4" fmla="*/ 230387 h 241375"/>
                <a:gd name="connsiteX5" fmla="*/ 57033 w 231843"/>
                <a:gd name="connsiteY5" fmla="*/ 241375 h 241375"/>
                <a:gd name="connsiteX6" fmla="*/ 0 w 231843"/>
                <a:gd name="connsiteY6" fmla="*/ 185638 h 241375"/>
                <a:gd name="connsiteX7" fmla="*/ 0 w 231843"/>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78997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9304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37129 h 241375"/>
                <a:gd name="connsiteX1" fmla="*/ 37129 w 234669"/>
                <a:gd name="connsiteY1" fmla="*/ 0 h 241375"/>
                <a:gd name="connsiteX2" fmla="*/ 152756 w 234669"/>
                <a:gd name="connsiteY2" fmla="*/ 18608 h 241375"/>
                <a:gd name="connsiteX3" fmla="*/ 234669 w 234669"/>
                <a:gd name="connsiteY3" fmla="*/ 65041 h 241375"/>
                <a:gd name="connsiteX4" fmla="*/ 231830 w 234669"/>
                <a:gd name="connsiteY4" fmla="*/ 230387 h 241375"/>
                <a:gd name="connsiteX5" fmla="*/ 57033 w 234669"/>
                <a:gd name="connsiteY5" fmla="*/ 241375 h 241375"/>
                <a:gd name="connsiteX6" fmla="*/ 0 w 234669"/>
                <a:gd name="connsiteY6" fmla="*/ 185638 h 241375"/>
                <a:gd name="connsiteX7" fmla="*/ 0 w 234669"/>
                <a:gd name="connsiteY7" fmla="*/ 37129 h 241375"/>
                <a:gd name="connsiteX0" fmla="*/ 0 w 234669"/>
                <a:gd name="connsiteY0" fmla="*/ 18521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7" fmla="*/ 0 w 234669"/>
                <a:gd name="connsiteY7" fmla="*/ 18521 h 222767"/>
                <a:gd name="connsiteX0" fmla="*/ 0 w 244621"/>
                <a:gd name="connsiteY0" fmla="*/ 69693 h 222767"/>
                <a:gd name="connsiteX1" fmla="*/ 52057 w 244621"/>
                <a:gd name="connsiteY1" fmla="*/ 23260 h 222767"/>
                <a:gd name="connsiteX2" fmla="*/ 162708 w 244621"/>
                <a:gd name="connsiteY2" fmla="*/ 0 h 222767"/>
                <a:gd name="connsiteX3" fmla="*/ 244621 w 244621"/>
                <a:gd name="connsiteY3" fmla="*/ 46433 h 222767"/>
                <a:gd name="connsiteX4" fmla="*/ 241782 w 244621"/>
                <a:gd name="connsiteY4" fmla="*/ 211779 h 222767"/>
                <a:gd name="connsiteX5" fmla="*/ 66985 w 244621"/>
                <a:gd name="connsiteY5" fmla="*/ 222767 h 222767"/>
                <a:gd name="connsiteX6" fmla="*/ 9952 w 244621"/>
                <a:gd name="connsiteY6" fmla="*/ 167030 h 222767"/>
                <a:gd name="connsiteX7" fmla="*/ 0 w 244621"/>
                <a:gd name="connsiteY7" fmla="*/ 69693 h 222767"/>
                <a:gd name="connsiteX0" fmla="*/ 0 w 234669"/>
                <a:gd name="connsiteY0" fmla="*/ 167030 h 222767"/>
                <a:gd name="connsiteX1" fmla="*/ 42105 w 234669"/>
                <a:gd name="connsiteY1" fmla="*/ 23260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67030 h 222767"/>
                <a:gd name="connsiteX1" fmla="*/ 22200 w 234669"/>
                <a:gd name="connsiteY1" fmla="*/ 51172 h 222767"/>
                <a:gd name="connsiteX2" fmla="*/ 152756 w 234669"/>
                <a:gd name="connsiteY2" fmla="*/ 0 h 222767"/>
                <a:gd name="connsiteX3" fmla="*/ 234669 w 234669"/>
                <a:gd name="connsiteY3" fmla="*/ 46433 h 222767"/>
                <a:gd name="connsiteX4" fmla="*/ 231830 w 234669"/>
                <a:gd name="connsiteY4" fmla="*/ 211779 h 222767"/>
                <a:gd name="connsiteX5" fmla="*/ 57033 w 234669"/>
                <a:gd name="connsiteY5" fmla="*/ 222767 h 222767"/>
                <a:gd name="connsiteX6" fmla="*/ 0 w 234669"/>
                <a:gd name="connsiteY6" fmla="*/ 167030 h 222767"/>
                <a:gd name="connsiteX0" fmla="*/ 0 w 234669"/>
                <a:gd name="connsiteY0" fmla="*/ 135490 h 191227"/>
                <a:gd name="connsiteX1" fmla="*/ 22200 w 234669"/>
                <a:gd name="connsiteY1" fmla="*/ 19632 h 191227"/>
                <a:gd name="connsiteX2" fmla="*/ 137827 w 234669"/>
                <a:gd name="connsiteY2" fmla="*/ 1024 h 191227"/>
                <a:gd name="connsiteX3" fmla="*/ 234669 w 234669"/>
                <a:gd name="connsiteY3" fmla="*/ 14893 h 191227"/>
                <a:gd name="connsiteX4" fmla="*/ 231830 w 234669"/>
                <a:gd name="connsiteY4" fmla="*/ 180239 h 191227"/>
                <a:gd name="connsiteX5" fmla="*/ 57033 w 234669"/>
                <a:gd name="connsiteY5" fmla="*/ 191227 h 191227"/>
                <a:gd name="connsiteX6" fmla="*/ 0 w 234669"/>
                <a:gd name="connsiteY6" fmla="*/ 135490 h 191227"/>
                <a:gd name="connsiteX0" fmla="*/ 0 w 234669"/>
                <a:gd name="connsiteY0" fmla="*/ 162377 h 218114"/>
                <a:gd name="connsiteX1" fmla="*/ 22200 w 234669"/>
                <a:gd name="connsiteY1" fmla="*/ 46519 h 218114"/>
                <a:gd name="connsiteX2" fmla="*/ 167684 w 234669"/>
                <a:gd name="connsiteY2" fmla="*/ 0 h 218114"/>
                <a:gd name="connsiteX3" fmla="*/ 234669 w 234669"/>
                <a:gd name="connsiteY3" fmla="*/ 41780 h 218114"/>
                <a:gd name="connsiteX4" fmla="*/ 231830 w 234669"/>
                <a:gd name="connsiteY4" fmla="*/ 207126 h 218114"/>
                <a:gd name="connsiteX5" fmla="*/ 57033 w 234669"/>
                <a:gd name="connsiteY5" fmla="*/ 218114 h 218114"/>
                <a:gd name="connsiteX6" fmla="*/ 0 w 234669"/>
                <a:gd name="connsiteY6" fmla="*/ 162377 h 218114"/>
                <a:gd name="connsiteX0" fmla="*/ -1 w 256655"/>
                <a:gd name="connsiteY0" fmla="*/ 120269 h 218114"/>
                <a:gd name="connsiteX1" fmla="*/ 44186 w 256655"/>
                <a:gd name="connsiteY1" fmla="*/ 46519 h 218114"/>
                <a:gd name="connsiteX2" fmla="*/ 189670 w 256655"/>
                <a:gd name="connsiteY2" fmla="*/ 0 h 218114"/>
                <a:gd name="connsiteX3" fmla="*/ 256655 w 256655"/>
                <a:gd name="connsiteY3" fmla="*/ 41780 h 218114"/>
                <a:gd name="connsiteX4" fmla="*/ 253816 w 256655"/>
                <a:gd name="connsiteY4" fmla="*/ 207126 h 218114"/>
                <a:gd name="connsiteX5" fmla="*/ 79019 w 256655"/>
                <a:gd name="connsiteY5" fmla="*/ 218114 h 218114"/>
                <a:gd name="connsiteX6" fmla="*/ -1 w 256655"/>
                <a:gd name="connsiteY6" fmla="*/ 120269 h 218114"/>
                <a:gd name="connsiteX0" fmla="*/ 1 w 256657"/>
                <a:gd name="connsiteY0" fmla="*/ 120269 h 207125"/>
                <a:gd name="connsiteX1" fmla="*/ 44188 w 256657"/>
                <a:gd name="connsiteY1" fmla="*/ 46519 h 207125"/>
                <a:gd name="connsiteX2" fmla="*/ 189672 w 256657"/>
                <a:gd name="connsiteY2" fmla="*/ 0 h 207125"/>
                <a:gd name="connsiteX3" fmla="*/ 256657 w 256657"/>
                <a:gd name="connsiteY3" fmla="*/ 41780 h 207125"/>
                <a:gd name="connsiteX4" fmla="*/ 253818 w 256657"/>
                <a:gd name="connsiteY4" fmla="*/ 207126 h 207125"/>
                <a:gd name="connsiteX5" fmla="*/ 79021 w 256657"/>
                <a:gd name="connsiteY5" fmla="*/ 163975 h 207125"/>
                <a:gd name="connsiteX6" fmla="*/ 1 w 256657"/>
                <a:gd name="connsiteY6" fmla="*/ 120269 h 207125"/>
                <a:gd name="connsiteX0" fmla="*/ 1925 w 258581"/>
                <a:gd name="connsiteY0" fmla="*/ 156514 h 243372"/>
                <a:gd name="connsiteX1" fmla="*/ 16794 w 258581"/>
                <a:gd name="connsiteY1" fmla="*/ 4563 h 243372"/>
                <a:gd name="connsiteX2" fmla="*/ 191596 w 258581"/>
                <a:gd name="connsiteY2" fmla="*/ 36245 h 243372"/>
                <a:gd name="connsiteX3" fmla="*/ 258581 w 258581"/>
                <a:gd name="connsiteY3" fmla="*/ 78025 h 243372"/>
                <a:gd name="connsiteX4" fmla="*/ 255742 w 258581"/>
                <a:gd name="connsiteY4" fmla="*/ 243371 h 243372"/>
                <a:gd name="connsiteX5" fmla="*/ 80945 w 258581"/>
                <a:gd name="connsiteY5" fmla="*/ 200220 h 243372"/>
                <a:gd name="connsiteX6" fmla="*/ 1925 w 258581"/>
                <a:gd name="connsiteY6" fmla="*/ 156514 h 243372"/>
                <a:gd name="connsiteX0" fmla="*/ 1925 w 258581"/>
                <a:gd name="connsiteY0" fmla="*/ 160842 h 247698"/>
                <a:gd name="connsiteX1" fmla="*/ 16794 w 258581"/>
                <a:gd name="connsiteY1" fmla="*/ 8891 h 247698"/>
                <a:gd name="connsiteX2" fmla="*/ 191601 w 258581"/>
                <a:gd name="connsiteY2" fmla="*/ 16511 h 247698"/>
                <a:gd name="connsiteX3" fmla="*/ 258581 w 258581"/>
                <a:gd name="connsiteY3" fmla="*/ 82353 h 247698"/>
                <a:gd name="connsiteX4" fmla="*/ 255742 w 258581"/>
                <a:gd name="connsiteY4" fmla="*/ 247699 h 247698"/>
                <a:gd name="connsiteX5" fmla="*/ 80945 w 258581"/>
                <a:gd name="connsiteY5" fmla="*/ 204548 h 247698"/>
                <a:gd name="connsiteX6" fmla="*/ 1925 w 258581"/>
                <a:gd name="connsiteY6" fmla="*/ 160842 h 247698"/>
                <a:gd name="connsiteX0" fmla="*/ 1925 w 258587"/>
                <a:gd name="connsiteY0" fmla="*/ 160842 h 247700"/>
                <a:gd name="connsiteX1" fmla="*/ 16794 w 258587"/>
                <a:gd name="connsiteY1" fmla="*/ 8891 h 247700"/>
                <a:gd name="connsiteX2" fmla="*/ 191601 w 258587"/>
                <a:gd name="connsiteY2" fmla="*/ 16511 h 247700"/>
                <a:gd name="connsiteX3" fmla="*/ 258586 w 258587"/>
                <a:gd name="connsiteY3" fmla="*/ 58290 h 247700"/>
                <a:gd name="connsiteX4" fmla="*/ 255742 w 258587"/>
                <a:gd name="connsiteY4" fmla="*/ 247699 h 247700"/>
                <a:gd name="connsiteX5" fmla="*/ 80945 w 258587"/>
                <a:gd name="connsiteY5" fmla="*/ 204548 h 247700"/>
                <a:gd name="connsiteX6" fmla="*/ 1925 w 258587"/>
                <a:gd name="connsiteY6" fmla="*/ 160842 h 247700"/>
                <a:gd name="connsiteX0" fmla="*/ 1925 w 258585"/>
                <a:gd name="connsiteY0" fmla="*/ 160842 h 229651"/>
                <a:gd name="connsiteX1" fmla="*/ 16794 w 258585"/>
                <a:gd name="connsiteY1" fmla="*/ 8891 h 229651"/>
                <a:gd name="connsiteX2" fmla="*/ 191601 w 258585"/>
                <a:gd name="connsiteY2" fmla="*/ 16511 h 229651"/>
                <a:gd name="connsiteX3" fmla="*/ 258586 w 258585"/>
                <a:gd name="connsiteY3" fmla="*/ 58290 h 229651"/>
                <a:gd name="connsiteX4" fmla="*/ 255746 w 258585"/>
                <a:gd name="connsiteY4" fmla="*/ 229651 h 229651"/>
                <a:gd name="connsiteX5" fmla="*/ 80945 w 258585"/>
                <a:gd name="connsiteY5" fmla="*/ 204548 h 229651"/>
                <a:gd name="connsiteX6" fmla="*/ 1925 w 258585"/>
                <a:gd name="connsiteY6" fmla="*/ 160842 h 229651"/>
                <a:gd name="connsiteX0" fmla="*/ 1925 w 258587"/>
                <a:gd name="connsiteY0" fmla="*/ 160842 h 229651"/>
                <a:gd name="connsiteX1" fmla="*/ 16794 w 258587"/>
                <a:gd name="connsiteY1" fmla="*/ 8891 h 229651"/>
                <a:gd name="connsiteX2" fmla="*/ 191601 w 258587"/>
                <a:gd name="connsiteY2" fmla="*/ 16511 h 229651"/>
                <a:gd name="connsiteX3" fmla="*/ 258586 w 258587"/>
                <a:gd name="connsiteY3" fmla="*/ 58290 h 229651"/>
                <a:gd name="connsiteX4" fmla="*/ 255746 w 258587"/>
                <a:gd name="connsiteY4" fmla="*/ 229651 h 229651"/>
                <a:gd name="connsiteX5" fmla="*/ 1925 w 258587"/>
                <a:gd name="connsiteY5" fmla="*/ 160842 h 229651"/>
                <a:gd name="connsiteX0" fmla="*/ 6303 w 255628"/>
                <a:gd name="connsiteY0" fmla="*/ 193094 h 231827"/>
                <a:gd name="connsiteX1" fmla="*/ 13837 w 255628"/>
                <a:gd name="connsiteY1" fmla="*/ 11067 h 231827"/>
                <a:gd name="connsiteX2" fmla="*/ 188644 w 255628"/>
                <a:gd name="connsiteY2" fmla="*/ 18687 h 231827"/>
                <a:gd name="connsiteX3" fmla="*/ 255629 w 255628"/>
                <a:gd name="connsiteY3" fmla="*/ 60466 h 231827"/>
                <a:gd name="connsiteX4" fmla="*/ 252789 w 255628"/>
                <a:gd name="connsiteY4" fmla="*/ 231827 h 231827"/>
                <a:gd name="connsiteX5" fmla="*/ 6303 w 255628"/>
                <a:gd name="connsiteY5" fmla="*/ 193094 h 231827"/>
                <a:gd name="connsiteX0" fmla="*/ 6303 w 255630"/>
                <a:gd name="connsiteY0" fmla="*/ 193094 h 231827"/>
                <a:gd name="connsiteX1" fmla="*/ 13837 w 255630"/>
                <a:gd name="connsiteY1" fmla="*/ 11067 h 231827"/>
                <a:gd name="connsiteX2" fmla="*/ 188644 w 255630"/>
                <a:gd name="connsiteY2" fmla="*/ 18687 h 231827"/>
                <a:gd name="connsiteX3" fmla="*/ 255629 w 255630"/>
                <a:gd name="connsiteY3" fmla="*/ 60466 h 231827"/>
                <a:gd name="connsiteX4" fmla="*/ 252789 w 255630"/>
                <a:gd name="connsiteY4" fmla="*/ 231827 h 231827"/>
                <a:gd name="connsiteX5" fmla="*/ 6303 w 255630"/>
                <a:gd name="connsiteY5" fmla="*/ 193094 h 231827"/>
                <a:gd name="connsiteX0" fmla="*/ 21965 w 271290"/>
                <a:gd name="connsiteY0" fmla="*/ 193094 h 231827"/>
                <a:gd name="connsiteX1" fmla="*/ 29499 w 271290"/>
                <a:gd name="connsiteY1" fmla="*/ 11067 h 231827"/>
                <a:gd name="connsiteX2" fmla="*/ 204306 w 271290"/>
                <a:gd name="connsiteY2" fmla="*/ 18687 h 231827"/>
                <a:gd name="connsiteX3" fmla="*/ 271291 w 271290"/>
                <a:gd name="connsiteY3" fmla="*/ 60466 h 231827"/>
                <a:gd name="connsiteX4" fmla="*/ 268451 w 271290"/>
                <a:gd name="connsiteY4" fmla="*/ 231827 h 231827"/>
                <a:gd name="connsiteX5" fmla="*/ 21965 w 271290"/>
                <a:gd name="connsiteY5" fmla="*/ 193094 h 231827"/>
                <a:gd name="connsiteX0" fmla="*/ 31511 w 258841"/>
                <a:gd name="connsiteY0" fmla="*/ 180191 h 230955"/>
                <a:gd name="connsiteX1" fmla="*/ 17048 w 258841"/>
                <a:gd name="connsiteY1" fmla="*/ 10195 h 230955"/>
                <a:gd name="connsiteX2" fmla="*/ 191855 w 258841"/>
                <a:gd name="connsiteY2" fmla="*/ 17815 h 230955"/>
                <a:gd name="connsiteX3" fmla="*/ 258840 w 258841"/>
                <a:gd name="connsiteY3" fmla="*/ 59594 h 230955"/>
                <a:gd name="connsiteX4" fmla="*/ 256000 w 258841"/>
                <a:gd name="connsiteY4" fmla="*/ 230955 h 230955"/>
                <a:gd name="connsiteX5" fmla="*/ 31511 w 258841"/>
                <a:gd name="connsiteY5" fmla="*/ 180191 h 230955"/>
                <a:gd name="connsiteX0" fmla="*/ 10376 w 325673"/>
                <a:gd name="connsiteY0" fmla="*/ 244722 h 252773"/>
                <a:gd name="connsiteX1" fmla="*/ 83882 w 325673"/>
                <a:gd name="connsiteY1" fmla="*/ 14573 h 252773"/>
                <a:gd name="connsiteX2" fmla="*/ 258689 w 325673"/>
                <a:gd name="connsiteY2" fmla="*/ 22193 h 252773"/>
                <a:gd name="connsiteX3" fmla="*/ 325674 w 325673"/>
                <a:gd name="connsiteY3" fmla="*/ 63972 h 252773"/>
                <a:gd name="connsiteX4" fmla="*/ 322834 w 325673"/>
                <a:gd name="connsiteY4" fmla="*/ 235333 h 252773"/>
                <a:gd name="connsiteX5" fmla="*/ 10376 w 325673"/>
                <a:gd name="connsiteY5" fmla="*/ 244722 h 252773"/>
                <a:gd name="connsiteX0" fmla="*/ 20143 w 335441"/>
                <a:gd name="connsiteY0" fmla="*/ 249605 h 262270"/>
                <a:gd name="connsiteX1" fmla="*/ 56995 w 335441"/>
                <a:gd name="connsiteY1" fmla="*/ 13440 h 262270"/>
                <a:gd name="connsiteX2" fmla="*/ 268456 w 335441"/>
                <a:gd name="connsiteY2" fmla="*/ 27076 h 262270"/>
                <a:gd name="connsiteX3" fmla="*/ 335441 w 335441"/>
                <a:gd name="connsiteY3" fmla="*/ 68855 h 262270"/>
                <a:gd name="connsiteX4" fmla="*/ 332601 w 335441"/>
                <a:gd name="connsiteY4" fmla="*/ 240216 h 262270"/>
                <a:gd name="connsiteX5" fmla="*/ 20143 w 335441"/>
                <a:gd name="connsiteY5" fmla="*/ 249605 h 262270"/>
                <a:gd name="connsiteX0" fmla="*/ 21155 w 336453"/>
                <a:gd name="connsiteY0" fmla="*/ 266991 h 279656"/>
                <a:gd name="connsiteX1" fmla="*/ 58007 w 336453"/>
                <a:gd name="connsiteY1" fmla="*/ 30826 h 279656"/>
                <a:gd name="connsiteX2" fmla="*/ 298791 w 336453"/>
                <a:gd name="connsiteY2" fmla="*/ 2354 h 279656"/>
                <a:gd name="connsiteX3" fmla="*/ 336453 w 336453"/>
                <a:gd name="connsiteY3" fmla="*/ 86241 h 279656"/>
                <a:gd name="connsiteX4" fmla="*/ 333613 w 336453"/>
                <a:gd name="connsiteY4" fmla="*/ 257602 h 279656"/>
                <a:gd name="connsiteX5" fmla="*/ 21155 w 336453"/>
                <a:gd name="connsiteY5" fmla="*/ 266991 h 279656"/>
                <a:gd name="connsiteX0" fmla="*/ 21155 w 336453"/>
                <a:gd name="connsiteY0" fmla="*/ 266991 h 283980"/>
                <a:gd name="connsiteX1" fmla="*/ 58007 w 336453"/>
                <a:gd name="connsiteY1" fmla="*/ 30826 h 283980"/>
                <a:gd name="connsiteX2" fmla="*/ 298791 w 336453"/>
                <a:gd name="connsiteY2" fmla="*/ 2354 h 283980"/>
                <a:gd name="connsiteX3" fmla="*/ 336453 w 336453"/>
                <a:gd name="connsiteY3" fmla="*/ 86241 h 283980"/>
                <a:gd name="connsiteX4" fmla="*/ 333613 w 336453"/>
                <a:gd name="connsiteY4" fmla="*/ 257602 h 283980"/>
                <a:gd name="connsiteX5" fmla="*/ 21155 w 336453"/>
                <a:gd name="connsiteY5" fmla="*/ 266991 h 283980"/>
                <a:gd name="connsiteX0" fmla="*/ 21155 w 355359"/>
                <a:gd name="connsiteY0" fmla="*/ 266991 h 293186"/>
                <a:gd name="connsiteX1" fmla="*/ 58007 w 355359"/>
                <a:gd name="connsiteY1" fmla="*/ 30826 h 293186"/>
                <a:gd name="connsiteX2" fmla="*/ 298791 w 355359"/>
                <a:gd name="connsiteY2" fmla="*/ 2354 h 293186"/>
                <a:gd name="connsiteX3" fmla="*/ 333613 w 355359"/>
                <a:gd name="connsiteY3" fmla="*/ 257602 h 293186"/>
                <a:gd name="connsiteX4" fmla="*/ 21155 w 355359"/>
                <a:gd name="connsiteY4" fmla="*/ 266991 h 293186"/>
                <a:gd name="connsiteX0" fmla="*/ 21155 w 355357"/>
                <a:gd name="connsiteY0" fmla="*/ 283921 h 310117"/>
                <a:gd name="connsiteX1" fmla="*/ 58007 w 355357"/>
                <a:gd name="connsiteY1" fmla="*/ 47756 h 310117"/>
                <a:gd name="connsiteX2" fmla="*/ 298791 w 355357"/>
                <a:gd name="connsiteY2" fmla="*/ 19284 h 310117"/>
                <a:gd name="connsiteX3" fmla="*/ 333613 w 355357"/>
                <a:gd name="connsiteY3" fmla="*/ 274532 h 310117"/>
                <a:gd name="connsiteX4" fmla="*/ 21155 w 355357"/>
                <a:gd name="connsiteY4" fmla="*/ 283921 h 310117"/>
                <a:gd name="connsiteX0" fmla="*/ 21370 w 357221"/>
                <a:gd name="connsiteY0" fmla="*/ 267244 h 293440"/>
                <a:gd name="connsiteX1" fmla="*/ 58222 w 357221"/>
                <a:gd name="connsiteY1" fmla="*/ 31079 h 293440"/>
                <a:gd name="connsiteX2" fmla="*/ 305031 w 357221"/>
                <a:gd name="connsiteY2" fmla="*/ 27327 h 293440"/>
                <a:gd name="connsiteX3" fmla="*/ 333828 w 357221"/>
                <a:gd name="connsiteY3" fmla="*/ 257855 h 293440"/>
                <a:gd name="connsiteX4" fmla="*/ 21370 w 357221"/>
                <a:gd name="connsiteY4" fmla="*/ 267244 h 293440"/>
                <a:gd name="connsiteX0" fmla="*/ 21372 w 367915"/>
                <a:gd name="connsiteY0" fmla="*/ 269181 h 295377"/>
                <a:gd name="connsiteX1" fmla="*/ 58224 w 367915"/>
                <a:gd name="connsiteY1" fmla="*/ 33016 h 295377"/>
                <a:gd name="connsiteX2" fmla="*/ 305033 w 367915"/>
                <a:gd name="connsiteY2" fmla="*/ 29264 h 295377"/>
                <a:gd name="connsiteX3" fmla="*/ 333830 w 367915"/>
                <a:gd name="connsiteY3" fmla="*/ 259792 h 295377"/>
                <a:gd name="connsiteX4" fmla="*/ 21372 w 367915"/>
                <a:gd name="connsiteY4" fmla="*/ 269181 h 295377"/>
                <a:gd name="connsiteX0" fmla="*/ 21372 w 358753"/>
                <a:gd name="connsiteY0" fmla="*/ 269183 h 295379"/>
                <a:gd name="connsiteX1" fmla="*/ 58224 w 358753"/>
                <a:gd name="connsiteY1" fmla="*/ 33018 h 295379"/>
                <a:gd name="connsiteX2" fmla="*/ 305033 w 358753"/>
                <a:gd name="connsiteY2" fmla="*/ 29266 h 295379"/>
                <a:gd name="connsiteX3" fmla="*/ 333830 w 358753"/>
                <a:gd name="connsiteY3" fmla="*/ 259794 h 295379"/>
                <a:gd name="connsiteX4" fmla="*/ 21372 w 358753"/>
                <a:gd name="connsiteY4" fmla="*/ 269183 h 295379"/>
                <a:gd name="connsiteX0" fmla="*/ 21372 w 340619"/>
                <a:gd name="connsiteY0" fmla="*/ 269183 h 295379"/>
                <a:gd name="connsiteX1" fmla="*/ 58224 w 340619"/>
                <a:gd name="connsiteY1" fmla="*/ 33018 h 295379"/>
                <a:gd name="connsiteX2" fmla="*/ 305033 w 340619"/>
                <a:gd name="connsiteY2" fmla="*/ 29266 h 295379"/>
                <a:gd name="connsiteX3" fmla="*/ 333830 w 340619"/>
                <a:gd name="connsiteY3" fmla="*/ 259794 h 295379"/>
                <a:gd name="connsiteX4" fmla="*/ 21372 w 340619"/>
                <a:gd name="connsiteY4" fmla="*/ 269183 h 295379"/>
                <a:gd name="connsiteX0" fmla="*/ 30838 w 349420"/>
                <a:gd name="connsiteY0" fmla="*/ 260154 h 285363"/>
                <a:gd name="connsiteX1" fmla="*/ 43589 w 349420"/>
                <a:gd name="connsiteY1" fmla="*/ 38823 h 285363"/>
                <a:gd name="connsiteX2" fmla="*/ 314499 w 349420"/>
                <a:gd name="connsiteY2" fmla="*/ 20237 h 285363"/>
                <a:gd name="connsiteX3" fmla="*/ 343296 w 349420"/>
                <a:gd name="connsiteY3" fmla="*/ 250765 h 285363"/>
                <a:gd name="connsiteX4" fmla="*/ 30838 w 349420"/>
                <a:gd name="connsiteY4" fmla="*/ 260154 h 285363"/>
                <a:gd name="connsiteX0" fmla="*/ 40276 w 359862"/>
                <a:gd name="connsiteY0" fmla="*/ 264677 h 290543"/>
                <a:gd name="connsiteX1" fmla="*/ 34951 w 359862"/>
                <a:gd name="connsiteY1" fmla="*/ 33458 h 290543"/>
                <a:gd name="connsiteX2" fmla="*/ 323937 w 359862"/>
                <a:gd name="connsiteY2" fmla="*/ 24760 h 290543"/>
                <a:gd name="connsiteX3" fmla="*/ 352734 w 359862"/>
                <a:gd name="connsiteY3" fmla="*/ 255288 h 290543"/>
                <a:gd name="connsiteX4" fmla="*/ 40276 w 359862"/>
                <a:gd name="connsiteY4" fmla="*/ 264677 h 290543"/>
                <a:gd name="connsiteX0" fmla="*/ 46220 w 353757"/>
                <a:gd name="connsiteY0" fmla="*/ 238596 h 278244"/>
                <a:gd name="connsiteX1" fmla="*/ 28844 w 353757"/>
                <a:gd name="connsiteY1" fmla="*/ 32099 h 278244"/>
                <a:gd name="connsiteX2" fmla="*/ 317830 w 353757"/>
                <a:gd name="connsiteY2" fmla="*/ 23401 h 278244"/>
                <a:gd name="connsiteX3" fmla="*/ 346627 w 353757"/>
                <a:gd name="connsiteY3" fmla="*/ 253929 h 278244"/>
                <a:gd name="connsiteX4" fmla="*/ 46220 w 353757"/>
                <a:gd name="connsiteY4" fmla="*/ 238596 h 278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757" h="278244">
                  <a:moveTo>
                    <a:pt x="46220" y="238596"/>
                  </a:moveTo>
                  <a:cubicBezTo>
                    <a:pt x="-6744" y="201624"/>
                    <a:pt x="-16424" y="67965"/>
                    <a:pt x="28844" y="32099"/>
                  </a:cubicBezTo>
                  <a:cubicBezTo>
                    <a:pt x="74112" y="-3767"/>
                    <a:pt x="264866" y="-13571"/>
                    <a:pt x="317830" y="23401"/>
                  </a:cubicBezTo>
                  <a:cubicBezTo>
                    <a:pt x="370794" y="60373"/>
                    <a:pt x="350724" y="199935"/>
                    <a:pt x="346627" y="253929"/>
                  </a:cubicBezTo>
                  <a:cubicBezTo>
                    <a:pt x="300354" y="298035"/>
                    <a:pt x="99184" y="275568"/>
                    <a:pt x="46220" y="23859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9956413" y="2925669"/>
              <a:ext cx="913245" cy="784994"/>
              <a:chOff x="9969797" y="2892048"/>
              <a:chExt cx="913245" cy="784994"/>
            </a:xfrm>
          </p:grpSpPr>
          <p:sp>
            <p:nvSpPr>
              <p:cNvPr id="3" name="椭圆 2"/>
              <p:cNvSpPr/>
              <p:nvPr/>
            </p:nvSpPr>
            <p:spPr>
              <a:xfrm>
                <a:off x="10339568" y="3158498"/>
                <a:ext cx="288000" cy="288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连接符 4"/>
              <p:cNvCxnSpPr/>
              <p:nvPr/>
            </p:nvCxnSpPr>
            <p:spPr>
              <a:xfrm>
                <a:off x="10486987" y="3290694"/>
                <a:ext cx="336367" cy="348024"/>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1" name="椭圆 90"/>
              <p:cNvSpPr/>
              <p:nvPr/>
            </p:nvSpPr>
            <p:spPr>
              <a:xfrm>
                <a:off x="10703042" y="3497042"/>
                <a:ext cx="180000" cy="180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flipV="1">
                <a:off x="10555212" y="3018690"/>
                <a:ext cx="144711" cy="218626"/>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8" name="椭圆 107"/>
              <p:cNvSpPr/>
              <p:nvPr/>
            </p:nvSpPr>
            <p:spPr>
              <a:xfrm>
                <a:off x="10643354" y="2892048"/>
                <a:ext cx="180000" cy="180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9" name="直接连接符 108"/>
              <p:cNvCxnSpPr/>
              <p:nvPr/>
            </p:nvCxnSpPr>
            <p:spPr>
              <a:xfrm flipH="1">
                <a:off x="10059797" y="3347508"/>
                <a:ext cx="321008" cy="166854"/>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0" name="椭圆 109"/>
              <p:cNvSpPr/>
              <p:nvPr/>
            </p:nvSpPr>
            <p:spPr>
              <a:xfrm>
                <a:off x="9969797" y="3392799"/>
                <a:ext cx="180000" cy="1800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xmlns="" val="114415488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75" name="文本框 74"/>
          <p:cNvSpPr txBox="1"/>
          <p:nvPr/>
        </p:nvSpPr>
        <p:spPr>
          <a:xfrm>
            <a:off x="8934994" y="5127284"/>
            <a:ext cx="3250248"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在纽约城，通过数据分析</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及预警报告，犯罪率降低了</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387535"/>
            <a:ext cx="992777" cy="582283"/>
            <a:chOff x="0" y="387535"/>
            <a:chExt cx="992777" cy="582283"/>
          </a:xfrm>
        </p:grpSpPr>
        <p:sp>
          <p:nvSpPr>
            <p:cNvPr id="8" name="矩形 7"/>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10" name="矩形 9"/>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9" name="文本框 8"/>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chemeClr val="tx1">
                    <a:lumMod val="75000"/>
                    <a:lumOff val="25000"/>
                  </a:schemeClr>
                </a:solidFill>
              </a:rPr>
              <a:t>智慧城市</a:t>
            </a:r>
            <a:endParaRPr lang="zh-CN" altLang="en-US" sz="4800" dirty="0">
              <a:solidFill>
                <a:schemeClr val="tx1">
                  <a:lumMod val="75000"/>
                  <a:lumOff val="25000"/>
                </a:schemeClr>
              </a:solidFill>
            </a:endParaRPr>
          </a:p>
        </p:txBody>
      </p:sp>
      <p:cxnSp>
        <p:nvCxnSpPr>
          <p:cNvPr id="48" name="直接连接符 47"/>
          <p:cNvCxnSpPr/>
          <p:nvPr/>
        </p:nvCxnSpPr>
        <p:spPr>
          <a:xfrm flipH="1" flipV="1">
            <a:off x="2097456" y="3476024"/>
            <a:ext cx="6024813" cy="6109"/>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49" name="直接连接符 48"/>
          <p:cNvCxnSpPr/>
          <p:nvPr/>
        </p:nvCxnSpPr>
        <p:spPr>
          <a:xfrm flipV="1">
            <a:off x="8122267" y="3275951"/>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50" name="文本框 49"/>
          <p:cNvSpPr txBox="1"/>
          <p:nvPr/>
        </p:nvSpPr>
        <p:spPr>
          <a:xfrm>
            <a:off x="8116483" y="3065462"/>
            <a:ext cx="3312125" cy="646331"/>
          </a:xfrm>
          <a:prstGeom prst="rect">
            <a:avLst/>
          </a:prstGeom>
          <a:noFill/>
        </p:spPr>
        <p:txBody>
          <a:bodyPr wrap="non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在台湾，通过智慧交通的解决方案，</a:t>
            </a:r>
            <a:r>
              <a:rPr lang="en-US" altLang="zh-CN" sz="2400" b="1" dirty="0" smtClean="0">
                <a:solidFill>
                  <a:srgbClr val="FF0000"/>
                </a:solidFill>
                <a:latin typeface="微软雅黑" panose="020B0503020204020204" pitchFamily="34" charset="-122"/>
                <a:ea typeface="微软雅黑" panose="020B0503020204020204" pitchFamily="34" charset="-122"/>
              </a:rPr>
              <a:t>90%</a:t>
            </a: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的火车都能按时发车准点到达。</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52" name="直接连接符 51"/>
          <p:cNvCxnSpPr/>
          <p:nvPr/>
        </p:nvCxnSpPr>
        <p:spPr>
          <a:xfrm flipH="1" flipV="1">
            <a:off x="2595232" y="3900570"/>
            <a:ext cx="654892" cy="2065"/>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53" name="直接连接符 52"/>
          <p:cNvCxnSpPr/>
          <p:nvPr/>
        </p:nvCxnSpPr>
        <p:spPr>
          <a:xfrm flipV="1">
            <a:off x="3250121" y="3605012"/>
            <a:ext cx="0" cy="54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54" name="文本框 53"/>
          <p:cNvSpPr txBox="1"/>
          <p:nvPr/>
        </p:nvSpPr>
        <p:spPr>
          <a:xfrm>
            <a:off x="3244337" y="3577405"/>
            <a:ext cx="4483236" cy="646331"/>
          </a:xfrm>
          <a:prstGeom prst="rect">
            <a:avLst/>
          </a:prstGeom>
          <a:noFill/>
        </p:spPr>
        <p:txBody>
          <a:bodyPr wrap="square" rtlCol="0">
            <a:spAutoFit/>
          </a:bodyPr>
          <a:lstStyle/>
          <a:p>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IBM</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通过智慧的行李运输系统，帮助阿姆斯特丹机场每年多运输</a:t>
            </a:r>
            <a:r>
              <a:rPr lang="en-US" altLang="zh-CN" sz="2400" b="1" dirty="0" smtClean="0">
                <a:solidFill>
                  <a:srgbClr val="FF0000"/>
                </a:solidFill>
                <a:latin typeface="微软雅黑" panose="020B0503020204020204" pitchFamily="34" charset="-122"/>
                <a:ea typeface="微软雅黑" panose="020B0503020204020204" pitchFamily="34" charset="-122"/>
              </a:rPr>
              <a:t>2000</a:t>
            </a:r>
            <a:r>
              <a:rPr lang="zh-CN" altLang="en-US" sz="2400" b="1" dirty="0" smtClean="0">
                <a:solidFill>
                  <a:srgbClr val="FF0000"/>
                </a:solidFill>
                <a:latin typeface="微软雅黑" panose="020B0503020204020204" pitchFamily="34" charset="-122"/>
                <a:ea typeface="微软雅黑" panose="020B0503020204020204" pitchFamily="34" charset="-122"/>
              </a:rPr>
              <a:t>万</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件行李。</a:t>
            </a:r>
          </a:p>
        </p:txBody>
      </p:sp>
      <p:cxnSp>
        <p:nvCxnSpPr>
          <p:cNvPr id="57" name="直接连接符 56"/>
          <p:cNvCxnSpPr/>
          <p:nvPr/>
        </p:nvCxnSpPr>
        <p:spPr>
          <a:xfrm flipH="1" flipV="1">
            <a:off x="1837821" y="2411984"/>
            <a:ext cx="2082397" cy="1"/>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58" name="直接连接符 57"/>
          <p:cNvCxnSpPr/>
          <p:nvPr/>
        </p:nvCxnSpPr>
        <p:spPr>
          <a:xfrm flipV="1">
            <a:off x="3920215" y="2230088"/>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59" name="文本框 58"/>
          <p:cNvSpPr txBox="1"/>
          <p:nvPr/>
        </p:nvSpPr>
        <p:spPr>
          <a:xfrm>
            <a:off x="3914431" y="2176907"/>
            <a:ext cx="3006788"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瑞典首都斯德哥尔摩，通过</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智慧的交通，拥堵情况降低了</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60" name="直接连接符 59"/>
          <p:cNvCxnSpPr>
            <a:stCxn id="62" idx="1"/>
          </p:cNvCxnSpPr>
          <p:nvPr/>
        </p:nvCxnSpPr>
        <p:spPr>
          <a:xfrm flipH="1" flipV="1">
            <a:off x="2652765" y="5014127"/>
            <a:ext cx="1173566" cy="1475"/>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1" name="直接连接符 60"/>
          <p:cNvCxnSpPr/>
          <p:nvPr/>
        </p:nvCxnSpPr>
        <p:spPr>
          <a:xfrm flipV="1">
            <a:off x="3826332" y="4812518"/>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2" name="文本框 61"/>
          <p:cNvSpPr txBox="1"/>
          <p:nvPr/>
        </p:nvSpPr>
        <p:spPr>
          <a:xfrm>
            <a:off x="3826331" y="4784769"/>
            <a:ext cx="2458313"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智能电表的使用，让马其他的市民精准的支付自己所耗的电费。</a:t>
            </a:r>
            <a:endPar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63" name="直接连接符 62"/>
          <p:cNvCxnSpPr/>
          <p:nvPr/>
        </p:nvCxnSpPr>
        <p:spPr>
          <a:xfrm flipH="1" flipV="1">
            <a:off x="1854840" y="6023093"/>
            <a:ext cx="4628727" cy="9987"/>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64" name="直接连接符 63"/>
          <p:cNvCxnSpPr/>
          <p:nvPr/>
        </p:nvCxnSpPr>
        <p:spPr>
          <a:xfrm flipV="1">
            <a:off x="6483565" y="5849438"/>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65" name="文本框 64"/>
          <p:cNvSpPr txBox="1"/>
          <p:nvPr/>
        </p:nvSpPr>
        <p:spPr>
          <a:xfrm>
            <a:off x="6477781" y="5822647"/>
            <a:ext cx="4466884"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在</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IBM</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的帮助下，太平洋西北区的家庭</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直接与智能电网连接，由此用电高峰负载降低了</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7" name="图片 66"/>
          <p:cNvPicPr>
            <a:picLocks noChangeAspect="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0213142" y="1252236"/>
            <a:ext cx="1269241" cy="646331"/>
          </a:xfrm>
          <a:prstGeom prst="rect">
            <a:avLst/>
          </a:prstGeom>
        </p:spPr>
      </p:pic>
      <p:sp>
        <p:nvSpPr>
          <p:cNvPr id="68" name="文本框 67"/>
          <p:cNvSpPr txBox="1"/>
          <p:nvPr/>
        </p:nvSpPr>
        <p:spPr>
          <a:xfrm>
            <a:off x="6921219" y="1252237"/>
            <a:ext cx="3323346" cy="646331"/>
          </a:xfrm>
          <a:prstGeom prst="rect">
            <a:avLst/>
          </a:prstGeom>
          <a:noFill/>
        </p:spPr>
        <p:txBody>
          <a:bodyPr wrap="none" rtlCol="0">
            <a:spAutoFit/>
          </a:bodyPr>
          <a:lstStyle/>
          <a:p>
            <a:pPr algn="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科技 创新 共铸智慧城市新篇章</a:t>
            </a:r>
            <a:endPar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gn="r"/>
            <a:r>
              <a:rPr lang="en-US" altLang="zh-CN" b="1" dirty="0" smtClean="0">
                <a:solidFill>
                  <a:schemeClr val="tx1">
                    <a:lumMod val="75000"/>
                    <a:lumOff val="25000"/>
                  </a:schemeClr>
                </a:solidFill>
                <a:latin typeface="微软雅黑" panose="020B0503020204020204" pitchFamily="34" charset="-122"/>
                <a:ea typeface="微软雅黑" panose="020B0503020204020204" pitchFamily="34" charset="-122"/>
              </a:rPr>
              <a:t>IBM</a:t>
            </a: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rPr>
              <a:t>智慧城市运行解决方案</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69" name="图片 68"/>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xmlns="" val="0"/>
              </a:ext>
            </a:extLst>
          </a:blip>
          <a:srcRect l="9846" t="5744" r="18613" b="6279"/>
          <a:stretch/>
        </p:blipFill>
        <p:spPr>
          <a:xfrm>
            <a:off x="11461164" y="1334255"/>
            <a:ext cx="496963" cy="473246"/>
          </a:xfrm>
          <a:prstGeom prst="rect">
            <a:avLst/>
          </a:prstGeom>
        </p:spPr>
      </p:pic>
      <p:cxnSp>
        <p:nvCxnSpPr>
          <p:cNvPr id="70" name="直接连接符 69"/>
          <p:cNvCxnSpPr>
            <a:stCxn id="72" idx="1"/>
          </p:cNvCxnSpPr>
          <p:nvPr/>
        </p:nvCxnSpPr>
        <p:spPr>
          <a:xfrm flipH="1" flipV="1">
            <a:off x="2151314" y="4229297"/>
            <a:ext cx="7094417" cy="12907"/>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1" name="直接连接符 70"/>
          <p:cNvCxnSpPr/>
          <p:nvPr/>
        </p:nvCxnSpPr>
        <p:spPr>
          <a:xfrm flipV="1">
            <a:off x="9251515" y="4064551"/>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2" name="文本框 71"/>
          <p:cNvSpPr txBox="1"/>
          <p:nvPr/>
        </p:nvSpPr>
        <p:spPr>
          <a:xfrm>
            <a:off x="9245731" y="4011371"/>
            <a:ext cx="2660880" cy="461665"/>
          </a:xfrm>
          <a:prstGeom prst="rect">
            <a:avLst/>
          </a:prstGeom>
          <a:noFill/>
        </p:spPr>
        <p:txBody>
          <a:bodyPr wrap="squar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通过预警分析系统，里士满</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市的犯罪率一年内就猛降了</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cxnSp>
        <p:nvCxnSpPr>
          <p:cNvPr id="73" name="直接连接符 72"/>
          <p:cNvCxnSpPr>
            <a:stCxn id="75" idx="1"/>
          </p:cNvCxnSpPr>
          <p:nvPr/>
        </p:nvCxnSpPr>
        <p:spPr>
          <a:xfrm flipH="1" flipV="1">
            <a:off x="2041440" y="5358116"/>
            <a:ext cx="6893554" cy="1"/>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4" name="直接连接符 73"/>
          <p:cNvCxnSpPr/>
          <p:nvPr/>
        </p:nvCxnSpPr>
        <p:spPr>
          <a:xfrm flipV="1">
            <a:off x="8959179" y="5193344"/>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6" name="直接连接符 75"/>
          <p:cNvCxnSpPr/>
          <p:nvPr/>
        </p:nvCxnSpPr>
        <p:spPr>
          <a:xfrm flipH="1" flipV="1">
            <a:off x="1909518" y="2948986"/>
            <a:ext cx="3396406" cy="934"/>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77" name="直接连接符 76"/>
          <p:cNvCxnSpPr/>
          <p:nvPr/>
        </p:nvCxnSpPr>
        <p:spPr>
          <a:xfrm flipV="1">
            <a:off x="5305922" y="2756743"/>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78" name="文本框 77"/>
          <p:cNvSpPr txBox="1"/>
          <p:nvPr/>
        </p:nvSpPr>
        <p:spPr>
          <a:xfrm>
            <a:off x="5300138" y="2728994"/>
            <a:ext cx="4661854" cy="461665"/>
          </a:xfrm>
          <a:prstGeom prst="rect">
            <a:avLst/>
          </a:prstGeom>
          <a:noFill/>
        </p:spPr>
        <p:txBody>
          <a:bodyPr wrap="non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在</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IBM</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的帮助下，迈阿密 </a:t>
            </a:r>
            <a:r>
              <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德戴县公立学校在行政管理，教学成绩</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和组织绩效等方面都取得显著的提高和进步。</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79" name="直接连接符 78"/>
          <p:cNvCxnSpPr>
            <a:stCxn id="81" idx="1"/>
          </p:cNvCxnSpPr>
          <p:nvPr/>
        </p:nvCxnSpPr>
        <p:spPr>
          <a:xfrm flipH="1" flipV="1">
            <a:off x="2167203" y="4639494"/>
            <a:ext cx="4005839" cy="4892"/>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cxnSp>
        <p:nvCxnSpPr>
          <p:cNvPr id="80" name="直接连接符 79"/>
          <p:cNvCxnSpPr/>
          <p:nvPr/>
        </p:nvCxnSpPr>
        <p:spPr>
          <a:xfrm flipV="1">
            <a:off x="6178826" y="4441302"/>
            <a:ext cx="0" cy="360000"/>
          </a:xfrm>
          <a:prstGeom prst="line">
            <a:avLst/>
          </a:prstGeom>
          <a:ln w="28575">
            <a:solidFill>
              <a:schemeClr val="tx1">
                <a:lumMod val="75000"/>
                <a:lumOff val="25000"/>
              </a:schemeClr>
            </a:solidFill>
          </a:ln>
        </p:spPr>
        <p:style>
          <a:lnRef idx="1">
            <a:schemeClr val="dk1"/>
          </a:lnRef>
          <a:fillRef idx="0">
            <a:schemeClr val="dk1"/>
          </a:fillRef>
          <a:effectRef idx="0">
            <a:schemeClr val="dk1"/>
          </a:effectRef>
          <a:fontRef idx="minor">
            <a:schemeClr val="tx1"/>
          </a:fontRef>
        </p:style>
      </p:cxnSp>
      <p:sp>
        <p:nvSpPr>
          <p:cNvPr id="81" name="文本框 80"/>
          <p:cNvSpPr txBox="1"/>
          <p:nvPr/>
        </p:nvSpPr>
        <p:spPr>
          <a:xfrm>
            <a:off x="6173042" y="4413553"/>
            <a:ext cx="2800767" cy="461665"/>
          </a:xfrm>
          <a:prstGeom prst="rect">
            <a:avLst/>
          </a:prstGeom>
          <a:noFill/>
        </p:spPr>
        <p:txBody>
          <a:bodyPr wrap="none" rtlCol="0">
            <a:spAutoFit/>
          </a:bodyPr>
          <a:lstStyle/>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在阿姆斯特丹，市政府采用先进的洪水</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监测及预警系统防止海浪侵袭及决堤。</a:t>
            </a:r>
            <a:endParaRPr lang="en-US" altLang="zh-CN" sz="12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036423" y="1806542"/>
            <a:ext cx="3837522" cy="5110061"/>
            <a:chOff x="-763290" y="1818417"/>
            <a:chExt cx="3837522" cy="5110061"/>
          </a:xfrm>
        </p:grpSpPr>
        <p:sp>
          <p:nvSpPr>
            <p:cNvPr id="11" name="任意多边形 10"/>
            <p:cNvSpPr/>
            <p:nvPr/>
          </p:nvSpPr>
          <p:spPr>
            <a:xfrm rot="12161312">
              <a:off x="-763290" y="2090808"/>
              <a:ext cx="3353911" cy="4837670"/>
            </a:xfrm>
            <a:custGeom>
              <a:avLst/>
              <a:gdLst>
                <a:gd name="connsiteX0" fmla="*/ 3462663 w 3462663"/>
                <a:gd name="connsiteY0" fmla="*/ 4930187 h 5030061"/>
                <a:gd name="connsiteX1" fmla="*/ 3299512 w 3462663"/>
                <a:gd name="connsiteY1" fmla="*/ 4971074 h 5030061"/>
                <a:gd name="connsiteX2" fmla="*/ 1382285 w 3462663"/>
                <a:gd name="connsiteY2" fmla="*/ 4679695 h 5030061"/>
                <a:gd name="connsiteX3" fmla="*/ 96253 w 3462663"/>
                <a:gd name="connsiteY3" fmla="*/ 1638512 h 5030061"/>
                <a:gd name="connsiteX4" fmla="*/ 1252211 w 3462663"/>
                <a:gd name="connsiteY4" fmla="*/ 86480 h 5030061"/>
                <a:gd name="connsiteX5" fmla="*/ 1401480 w 3462663"/>
                <a:gd name="connsiteY5" fmla="*/ 0 h 503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2663" h="5030061">
                  <a:moveTo>
                    <a:pt x="3462663" y="4930187"/>
                  </a:moveTo>
                  <a:lnTo>
                    <a:pt x="3299512" y="4971074"/>
                  </a:lnTo>
                  <a:cubicBezTo>
                    <a:pt x="2661679" y="5104601"/>
                    <a:pt x="1979109" y="5013083"/>
                    <a:pt x="1382285" y="4679695"/>
                  </a:cubicBezTo>
                  <a:cubicBezTo>
                    <a:pt x="297756" y="4073875"/>
                    <a:pt x="-231553" y="2822175"/>
                    <a:pt x="96253" y="1638512"/>
                  </a:cubicBezTo>
                  <a:cubicBezTo>
                    <a:pt x="278328" y="981067"/>
                    <a:pt x="699419" y="436840"/>
                    <a:pt x="1252211" y="86480"/>
                  </a:cubicBezTo>
                  <a:lnTo>
                    <a:pt x="1401480" y="0"/>
                  </a:ln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rot="18451147">
              <a:off x="932983" y="2181973"/>
              <a:ext cx="1062844" cy="335733"/>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4"/>
            <p:cNvSpPr/>
            <p:nvPr/>
          </p:nvSpPr>
          <p:spPr>
            <a:xfrm rot="20100848">
              <a:off x="1653440" y="3045721"/>
              <a:ext cx="827690" cy="42311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rot="19906037">
              <a:off x="1566306" y="2178559"/>
              <a:ext cx="1466367" cy="423117"/>
              <a:chOff x="1533627" y="3501039"/>
              <a:chExt cx="1101562" cy="377119"/>
            </a:xfrm>
            <a:solidFill>
              <a:srgbClr val="D36A07"/>
            </a:solidFill>
          </p:grpSpPr>
          <p:sp>
            <p:nvSpPr>
              <p:cNvPr id="13" name="矩形 4"/>
              <p:cNvSpPr/>
              <p:nvPr/>
            </p:nvSpPr>
            <p:spPr>
              <a:xfrm rot="20879961">
                <a:off x="1533627" y="3501039"/>
                <a:ext cx="621776" cy="377119"/>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rot="20879961">
                <a:off x="1707823" y="3504203"/>
                <a:ext cx="609787" cy="313571"/>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4"/>
              <p:cNvSpPr/>
              <p:nvPr/>
            </p:nvSpPr>
            <p:spPr>
              <a:xfrm rot="20879961">
                <a:off x="1854834" y="3510600"/>
                <a:ext cx="589654" cy="255823"/>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4"/>
              <p:cNvSpPr/>
              <p:nvPr/>
            </p:nvSpPr>
            <p:spPr>
              <a:xfrm rot="20879961">
                <a:off x="1977826" y="3523145"/>
                <a:ext cx="557026" cy="19382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4"/>
              <p:cNvSpPr/>
              <p:nvPr/>
            </p:nvSpPr>
            <p:spPr>
              <a:xfrm rot="20879961">
                <a:off x="2136179" y="3563893"/>
                <a:ext cx="499010" cy="45719"/>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4"/>
            <p:cNvSpPr/>
            <p:nvPr/>
          </p:nvSpPr>
          <p:spPr>
            <a:xfrm rot="974483">
              <a:off x="1606371" y="5040395"/>
              <a:ext cx="922491" cy="510053"/>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538" h="256421">
                  <a:moveTo>
                    <a:pt x="0" y="39197"/>
                  </a:moveTo>
                  <a:lnTo>
                    <a:pt x="1032538" y="0"/>
                  </a:lnTo>
                  <a:cubicBezTo>
                    <a:pt x="1008701" y="83167"/>
                    <a:pt x="977360" y="168962"/>
                    <a:pt x="947301" y="256421"/>
                  </a:cubicBezTo>
                  <a:lnTo>
                    <a:pt x="217" y="188319"/>
                  </a:lnTo>
                  <a:cubicBezTo>
                    <a:pt x="145" y="138612"/>
                    <a:pt x="72" y="88904"/>
                    <a:pt x="0" y="39197"/>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4"/>
            <p:cNvSpPr/>
            <p:nvPr/>
          </p:nvSpPr>
          <p:spPr>
            <a:xfrm rot="974483">
              <a:off x="1388080" y="5216567"/>
              <a:ext cx="1658868" cy="661399"/>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2538" h="256421">
                  <a:moveTo>
                    <a:pt x="0" y="39197"/>
                  </a:moveTo>
                  <a:lnTo>
                    <a:pt x="1032538" y="0"/>
                  </a:lnTo>
                  <a:cubicBezTo>
                    <a:pt x="1008701" y="83167"/>
                    <a:pt x="977360" y="168962"/>
                    <a:pt x="947301" y="256421"/>
                  </a:cubicBezTo>
                  <a:lnTo>
                    <a:pt x="217" y="188319"/>
                  </a:lnTo>
                  <a:cubicBezTo>
                    <a:pt x="145" y="138612"/>
                    <a:pt x="72" y="88904"/>
                    <a:pt x="0" y="39197"/>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4"/>
            <p:cNvSpPr/>
            <p:nvPr/>
          </p:nvSpPr>
          <p:spPr>
            <a:xfrm rot="2203493">
              <a:off x="1084548" y="6108231"/>
              <a:ext cx="596019" cy="37286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963671"/>
                <a:gd name="connsiteY0" fmla="*/ 0 h 217224"/>
                <a:gd name="connsiteX1" fmla="*/ 963673 w 963671"/>
                <a:gd name="connsiteY1" fmla="*/ 13387 h 217224"/>
                <a:gd name="connsiteX2" fmla="*/ 947301 w 963671"/>
                <a:gd name="connsiteY2" fmla="*/ 217224 h 217224"/>
                <a:gd name="connsiteX3" fmla="*/ 217 w 963671"/>
                <a:gd name="connsiteY3" fmla="*/ 149122 h 217224"/>
                <a:gd name="connsiteX4" fmla="*/ 0 w 963671"/>
                <a:gd name="connsiteY4" fmla="*/ 0 h 217224"/>
                <a:gd name="connsiteX0" fmla="*/ 0 w 963674"/>
                <a:gd name="connsiteY0" fmla="*/ 0 h 187453"/>
                <a:gd name="connsiteX1" fmla="*/ 963673 w 963674"/>
                <a:gd name="connsiteY1" fmla="*/ 13387 h 187453"/>
                <a:gd name="connsiteX2" fmla="*/ 943926 w 963674"/>
                <a:gd name="connsiteY2" fmla="*/ 187453 h 187453"/>
                <a:gd name="connsiteX3" fmla="*/ 217 w 963674"/>
                <a:gd name="connsiteY3" fmla="*/ 149122 h 187453"/>
                <a:gd name="connsiteX4" fmla="*/ 0 w 963674"/>
                <a:gd name="connsiteY4" fmla="*/ 0 h 187453"/>
                <a:gd name="connsiteX0" fmla="*/ 0 w 978725"/>
                <a:gd name="connsiteY0" fmla="*/ 0 h 187453"/>
                <a:gd name="connsiteX1" fmla="*/ 978724 w 978725"/>
                <a:gd name="connsiteY1" fmla="*/ 19971 h 187453"/>
                <a:gd name="connsiteX2" fmla="*/ 943926 w 978725"/>
                <a:gd name="connsiteY2" fmla="*/ 187453 h 187453"/>
                <a:gd name="connsiteX3" fmla="*/ 217 w 978725"/>
                <a:gd name="connsiteY3" fmla="*/ 149122 h 187453"/>
                <a:gd name="connsiteX4" fmla="*/ 0 w 978725"/>
                <a:gd name="connsiteY4" fmla="*/ 0 h 187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25" h="187453">
                  <a:moveTo>
                    <a:pt x="0" y="0"/>
                  </a:moveTo>
                  <a:lnTo>
                    <a:pt x="978724" y="19971"/>
                  </a:lnTo>
                  <a:cubicBezTo>
                    <a:pt x="954887" y="103138"/>
                    <a:pt x="973985" y="99994"/>
                    <a:pt x="943926" y="187453"/>
                  </a:cubicBezTo>
                  <a:lnTo>
                    <a:pt x="217" y="149122"/>
                  </a:lnTo>
                  <a:cubicBezTo>
                    <a:pt x="145" y="99415"/>
                    <a:pt x="72" y="49707"/>
                    <a:pt x="0" y="0"/>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4"/>
            <p:cNvSpPr/>
            <p:nvPr/>
          </p:nvSpPr>
          <p:spPr>
            <a:xfrm rot="2203493">
              <a:off x="992777" y="6211560"/>
              <a:ext cx="1236380" cy="254841"/>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963671"/>
                <a:gd name="connsiteY0" fmla="*/ 0 h 217224"/>
                <a:gd name="connsiteX1" fmla="*/ 963673 w 963671"/>
                <a:gd name="connsiteY1" fmla="*/ 13387 h 217224"/>
                <a:gd name="connsiteX2" fmla="*/ 947301 w 963671"/>
                <a:gd name="connsiteY2" fmla="*/ 217224 h 217224"/>
                <a:gd name="connsiteX3" fmla="*/ 217 w 963671"/>
                <a:gd name="connsiteY3" fmla="*/ 149122 h 217224"/>
                <a:gd name="connsiteX4" fmla="*/ 0 w 963671"/>
                <a:gd name="connsiteY4" fmla="*/ 0 h 217224"/>
                <a:gd name="connsiteX0" fmla="*/ 0 w 963674"/>
                <a:gd name="connsiteY0" fmla="*/ 0 h 187453"/>
                <a:gd name="connsiteX1" fmla="*/ 963673 w 963674"/>
                <a:gd name="connsiteY1" fmla="*/ 13387 h 187453"/>
                <a:gd name="connsiteX2" fmla="*/ 943926 w 963674"/>
                <a:gd name="connsiteY2" fmla="*/ 187453 h 187453"/>
                <a:gd name="connsiteX3" fmla="*/ 217 w 963674"/>
                <a:gd name="connsiteY3" fmla="*/ 149122 h 187453"/>
                <a:gd name="connsiteX4" fmla="*/ 0 w 963674"/>
                <a:gd name="connsiteY4" fmla="*/ 0 h 187453"/>
                <a:gd name="connsiteX0" fmla="*/ 0 w 978725"/>
                <a:gd name="connsiteY0" fmla="*/ 0 h 187453"/>
                <a:gd name="connsiteX1" fmla="*/ 978724 w 978725"/>
                <a:gd name="connsiteY1" fmla="*/ 19971 h 187453"/>
                <a:gd name="connsiteX2" fmla="*/ 943926 w 978725"/>
                <a:gd name="connsiteY2" fmla="*/ 187453 h 187453"/>
                <a:gd name="connsiteX3" fmla="*/ 217 w 978725"/>
                <a:gd name="connsiteY3" fmla="*/ 149122 h 187453"/>
                <a:gd name="connsiteX4" fmla="*/ 0 w 978725"/>
                <a:gd name="connsiteY4" fmla="*/ 0 h 187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25" h="187453">
                  <a:moveTo>
                    <a:pt x="0" y="0"/>
                  </a:moveTo>
                  <a:lnTo>
                    <a:pt x="978724" y="19971"/>
                  </a:lnTo>
                  <a:cubicBezTo>
                    <a:pt x="954887" y="103138"/>
                    <a:pt x="973985" y="99994"/>
                    <a:pt x="943926" y="187453"/>
                  </a:cubicBezTo>
                  <a:lnTo>
                    <a:pt x="217" y="149122"/>
                  </a:lnTo>
                  <a:cubicBezTo>
                    <a:pt x="145" y="99415"/>
                    <a:pt x="72" y="49707"/>
                    <a:pt x="0" y="0"/>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4"/>
            <p:cNvSpPr/>
            <p:nvPr/>
          </p:nvSpPr>
          <p:spPr>
            <a:xfrm rot="2203493">
              <a:off x="1776095" y="5747908"/>
              <a:ext cx="596019" cy="37286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963671"/>
                <a:gd name="connsiteY0" fmla="*/ 0 h 217224"/>
                <a:gd name="connsiteX1" fmla="*/ 963673 w 963671"/>
                <a:gd name="connsiteY1" fmla="*/ 13387 h 217224"/>
                <a:gd name="connsiteX2" fmla="*/ 947301 w 963671"/>
                <a:gd name="connsiteY2" fmla="*/ 217224 h 217224"/>
                <a:gd name="connsiteX3" fmla="*/ 217 w 963671"/>
                <a:gd name="connsiteY3" fmla="*/ 149122 h 217224"/>
                <a:gd name="connsiteX4" fmla="*/ 0 w 963671"/>
                <a:gd name="connsiteY4" fmla="*/ 0 h 217224"/>
                <a:gd name="connsiteX0" fmla="*/ 0 w 963674"/>
                <a:gd name="connsiteY0" fmla="*/ 0 h 187453"/>
                <a:gd name="connsiteX1" fmla="*/ 963673 w 963674"/>
                <a:gd name="connsiteY1" fmla="*/ 13387 h 187453"/>
                <a:gd name="connsiteX2" fmla="*/ 943926 w 963674"/>
                <a:gd name="connsiteY2" fmla="*/ 187453 h 187453"/>
                <a:gd name="connsiteX3" fmla="*/ 217 w 963674"/>
                <a:gd name="connsiteY3" fmla="*/ 149122 h 187453"/>
                <a:gd name="connsiteX4" fmla="*/ 0 w 963674"/>
                <a:gd name="connsiteY4" fmla="*/ 0 h 187453"/>
                <a:gd name="connsiteX0" fmla="*/ 0 w 978725"/>
                <a:gd name="connsiteY0" fmla="*/ 0 h 187453"/>
                <a:gd name="connsiteX1" fmla="*/ 978724 w 978725"/>
                <a:gd name="connsiteY1" fmla="*/ 19971 h 187453"/>
                <a:gd name="connsiteX2" fmla="*/ 943926 w 978725"/>
                <a:gd name="connsiteY2" fmla="*/ 187453 h 187453"/>
                <a:gd name="connsiteX3" fmla="*/ 217 w 978725"/>
                <a:gd name="connsiteY3" fmla="*/ 149122 h 187453"/>
                <a:gd name="connsiteX4" fmla="*/ 0 w 978725"/>
                <a:gd name="connsiteY4" fmla="*/ 0 h 187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25" h="187453">
                  <a:moveTo>
                    <a:pt x="0" y="0"/>
                  </a:moveTo>
                  <a:lnTo>
                    <a:pt x="978724" y="19971"/>
                  </a:lnTo>
                  <a:cubicBezTo>
                    <a:pt x="954887" y="103138"/>
                    <a:pt x="973985" y="99994"/>
                    <a:pt x="943926" y="187453"/>
                  </a:cubicBezTo>
                  <a:lnTo>
                    <a:pt x="217" y="149122"/>
                  </a:lnTo>
                  <a:cubicBezTo>
                    <a:pt x="145" y="99415"/>
                    <a:pt x="72" y="49707"/>
                    <a:pt x="0" y="0"/>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4"/>
            <p:cNvSpPr/>
            <p:nvPr/>
          </p:nvSpPr>
          <p:spPr>
            <a:xfrm rot="20100848">
              <a:off x="2093830" y="3163994"/>
              <a:ext cx="827690" cy="42311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4"/>
            <p:cNvSpPr/>
            <p:nvPr/>
          </p:nvSpPr>
          <p:spPr>
            <a:xfrm rot="20932165">
              <a:off x="1956744" y="3771316"/>
              <a:ext cx="827690" cy="42311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4"/>
            <p:cNvSpPr/>
            <p:nvPr/>
          </p:nvSpPr>
          <p:spPr>
            <a:xfrm rot="20932165">
              <a:off x="2131551" y="3787444"/>
              <a:ext cx="852790" cy="296471"/>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4"/>
            <p:cNvSpPr/>
            <p:nvPr/>
          </p:nvSpPr>
          <p:spPr>
            <a:xfrm rot="719989">
              <a:off x="2167937" y="4553374"/>
              <a:ext cx="827690" cy="42311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4"/>
            <p:cNvSpPr/>
            <p:nvPr/>
          </p:nvSpPr>
          <p:spPr>
            <a:xfrm rot="719989">
              <a:off x="2321732" y="4721179"/>
              <a:ext cx="752500" cy="147951"/>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4"/>
            <p:cNvSpPr/>
            <p:nvPr/>
          </p:nvSpPr>
          <p:spPr>
            <a:xfrm rot="18451147">
              <a:off x="482466" y="2181972"/>
              <a:ext cx="1062844" cy="335733"/>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7301" h="252209">
                  <a:moveTo>
                    <a:pt x="0" y="34985"/>
                  </a:moveTo>
                  <a:lnTo>
                    <a:pt x="945301" y="0"/>
                  </a:lnTo>
                  <a:cubicBezTo>
                    <a:pt x="945968" y="84070"/>
                    <a:pt x="946634" y="168139"/>
                    <a:pt x="947301" y="252209"/>
                  </a:cubicBezTo>
                  <a:lnTo>
                    <a:pt x="217" y="184107"/>
                  </a:lnTo>
                  <a:cubicBezTo>
                    <a:pt x="145" y="134400"/>
                    <a:pt x="72" y="84692"/>
                    <a:pt x="0" y="34985"/>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4"/>
            <p:cNvSpPr/>
            <p:nvPr/>
          </p:nvSpPr>
          <p:spPr>
            <a:xfrm rot="3726218">
              <a:off x="717888" y="6329530"/>
              <a:ext cx="596019" cy="372867"/>
            </a:xfrm>
            <a:custGeom>
              <a:avLst/>
              <a:gdLst>
                <a:gd name="connsiteX0" fmla="*/ 0 w 945084"/>
                <a:gd name="connsiteY0" fmla="*/ 0 h 184107"/>
                <a:gd name="connsiteX1" fmla="*/ 945084 w 945084"/>
                <a:gd name="connsiteY1" fmla="*/ 0 h 184107"/>
                <a:gd name="connsiteX2" fmla="*/ 945084 w 945084"/>
                <a:gd name="connsiteY2" fmla="*/ 184107 h 184107"/>
                <a:gd name="connsiteX3" fmla="*/ 0 w 945084"/>
                <a:gd name="connsiteY3" fmla="*/ 184107 h 184107"/>
                <a:gd name="connsiteX4" fmla="*/ 0 w 945084"/>
                <a:gd name="connsiteY4" fmla="*/ 0 h 184107"/>
                <a:gd name="connsiteX0" fmla="*/ 0 w 947084"/>
                <a:gd name="connsiteY0" fmla="*/ 0 h 252209"/>
                <a:gd name="connsiteX1" fmla="*/ 945084 w 947084"/>
                <a:gd name="connsiteY1" fmla="*/ 0 h 252209"/>
                <a:gd name="connsiteX2" fmla="*/ 947084 w 947084"/>
                <a:gd name="connsiteY2" fmla="*/ 252209 h 252209"/>
                <a:gd name="connsiteX3" fmla="*/ 0 w 947084"/>
                <a:gd name="connsiteY3" fmla="*/ 184107 h 252209"/>
                <a:gd name="connsiteX4" fmla="*/ 0 w 947084"/>
                <a:gd name="connsiteY4" fmla="*/ 0 h 252209"/>
                <a:gd name="connsiteX0" fmla="*/ 0 w 947301"/>
                <a:gd name="connsiteY0" fmla="*/ 34985 h 252209"/>
                <a:gd name="connsiteX1" fmla="*/ 945301 w 947301"/>
                <a:gd name="connsiteY1" fmla="*/ 0 h 252209"/>
                <a:gd name="connsiteX2" fmla="*/ 947301 w 947301"/>
                <a:gd name="connsiteY2" fmla="*/ 252209 h 252209"/>
                <a:gd name="connsiteX3" fmla="*/ 217 w 947301"/>
                <a:gd name="connsiteY3" fmla="*/ 184107 h 252209"/>
                <a:gd name="connsiteX4" fmla="*/ 0 w 947301"/>
                <a:gd name="connsiteY4" fmla="*/ 34985 h 252209"/>
                <a:gd name="connsiteX0" fmla="*/ 0 w 1032541"/>
                <a:gd name="connsiteY0" fmla="*/ 39197 h 256421"/>
                <a:gd name="connsiteX1" fmla="*/ 1032538 w 1032541"/>
                <a:gd name="connsiteY1" fmla="*/ 0 h 256421"/>
                <a:gd name="connsiteX2" fmla="*/ 947301 w 1032541"/>
                <a:gd name="connsiteY2" fmla="*/ 256421 h 256421"/>
                <a:gd name="connsiteX3" fmla="*/ 217 w 1032541"/>
                <a:gd name="connsiteY3" fmla="*/ 188319 h 256421"/>
                <a:gd name="connsiteX4" fmla="*/ 0 w 1032541"/>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1032538"/>
                <a:gd name="connsiteY0" fmla="*/ 39197 h 256421"/>
                <a:gd name="connsiteX1" fmla="*/ 1032538 w 1032538"/>
                <a:gd name="connsiteY1" fmla="*/ 0 h 256421"/>
                <a:gd name="connsiteX2" fmla="*/ 947301 w 1032538"/>
                <a:gd name="connsiteY2" fmla="*/ 256421 h 256421"/>
                <a:gd name="connsiteX3" fmla="*/ 217 w 1032538"/>
                <a:gd name="connsiteY3" fmla="*/ 188319 h 256421"/>
                <a:gd name="connsiteX4" fmla="*/ 0 w 1032538"/>
                <a:gd name="connsiteY4" fmla="*/ 39197 h 256421"/>
                <a:gd name="connsiteX0" fmla="*/ 0 w 963671"/>
                <a:gd name="connsiteY0" fmla="*/ 0 h 217224"/>
                <a:gd name="connsiteX1" fmla="*/ 963673 w 963671"/>
                <a:gd name="connsiteY1" fmla="*/ 13387 h 217224"/>
                <a:gd name="connsiteX2" fmla="*/ 947301 w 963671"/>
                <a:gd name="connsiteY2" fmla="*/ 217224 h 217224"/>
                <a:gd name="connsiteX3" fmla="*/ 217 w 963671"/>
                <a:gd name="connsiteY3" fmla="*/ 149122 h 217224"/>
                <a:gd name="connsiteX4" fmla="*/ 0 w 963671"/>
                <a:gd name="connsiteY4" fmla="*/ 0 h 217224"/>
                <a:gd name="connsiteX0" fmla="*/ 0 w 963674"/>
                <a:gd name="connsiteY0" fmla="*/ 0 h 187453"/>
                <a:gd name="connsiteX1" fmla="*/ 963673 w 963674"/>
                <a:gd name="connsiteY1" fmla="*/ 13387 h 187453"/>
                <a:gd name="connsiteX2" fmla="*/ 943926 w 963674"/>
                <a:gd name="connsiteY2" fmla="*/ 187453 h 187453"/>
                <a:gd name="connsiteX3" fmla="*/ 217 w 963674"/>
                <a:gd name="connsiteY3" fmla="*/ 149122 h 187453"/>
                <a:gd name="connsiteX4" fmla="*/ 0 w 963674"/>
                <a:gd name="connsiteY4" fmla="*/ 0 h 187453"/>
                <a:gd name="connsiteX0" fmla="*/ 0 w 978725"/>
                <a:gd name="connsiteY0" fmla="*/ 0 h 187453"/>
                <a:gd name="connsiteX1" fmla="*/ 978724 w 978725"/>
                <a:gd name="connsiteY1" fmla="*/ 19971 h 187453"/>
                <a:gd name="connsiteX2" fmla="*/ 943926 w 978725"/>
                <a:gd name="connsiteY2" fmla="*/ 187453 h 187453"/>
                <a:gd name="connsiteX3" fmla="*/ 217 w 978725"/>
                <a:gd name="connsiteY3" fmla="*/ 149122 h 187453"/>
                <a:gd name="connsiteX4" fmla="*/ 0 w 978725"/>
                <a:gd name="connsiteY4" fmla="*/ 0 h 1874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8725" h="187453">
                  <a:moveTo>
                    <a:pt x="0" y="0"/>
                  </a:moveTo>
                  <a:lnTo>
                    <a:pt x="978724" y="19971"/>
                  </a:lnTo>
                  <a:cubicBezTo>
                    <a:pt x="954887" y="103138"/>
                    <a:pt x="973985" y="99994"/>
                    <a:pt x="943926" y="187453"/>
                  </a:cubicBezTo>
                  <a:lnTo>
                    <a:pt x="217" y="149122"/>
                  </a:lnTo>
                  <a:cubicBezTo>
                    <a:pt x="145" y="99415"/>
                    <a:pt x="72" y="49707"/>
                    <a:pt x="0" y="0"/>
                  </a:cubicBezTo>
                  <a:close/>
                </a:path>
              </a:pathLst>
            </a:cu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p:cNvSpPr/>
          <p:nvPr/>
        </p:nvSpPr>
        <p:spPr>
          <a:xfrm>
            <a:off x="9708200" y="5801802"/>
            <a:ext cx="1072730" cy="584775"/>
          </a:xfrm>
          <a:prstGeom prst="rect">
            <a:avLst/>
          </a:prstGeom>
        </p:spPr>
        <p:txBody>
          <a:bodyPr wrap="none">
            <a:spAutoFit/>
          </a:bodyPr>
          <a:lstStyle/>
          <a:p>
            <a:r>
              <a:rPr lang="en-US" altLang="zh-CN" sz="3200" b="1" dirty="0">
                <a:solidFill>
                  <a:srgbClr val="FF0000"/>
                </a:solidFill>
                <a:latin typeface="微软雅黑" panose="020B0503020204020204" pitchFamily="34" charset="-122"/>
                <a:ea typeface="微软雅黑" panose="020B0503020204020204" pitchFamily="34" charset="-122"/>
              </a:rPr>
              <a:t>15%</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sp>
        <p:nvSpPr>
          <p:cNvPr id="3" name="矩形 2"/>
          <p:cNvSpPr/>
          <p:nvPr/>
        </p:nvSpPr>
        <p:spPr>
          <a:xfrm>
            <a:off x="10806688" y="5184686"/>
            <a:ext cx="849913" cy="461665"/>
          </a:xfrm>
          <a:prstGeom prst="rect">
            <a:avLst/>
          </a:prstGeom>
        </p:spPr>
        <p:txBody>
          <a:bodyPr wrap="none">
            <a:spAutoFit/>
          </a:bodyPr>
          <a:lstStyle/>
          <a:p>
            <a:r>
              <a:rPr lang="en-US" altLang="zh-CN" sz="2400" b="1" dirty="0">
                <a:solidFill>
                  <a:srgbClr val="FF0000"/>
                </a:solidFill>
                <a:latin typeface="微软雅黑" panose="020B0503020204020204" pitchFamily="34" charset="-122"/>
                <a:ea typeface="微软雅黑" panose="020B0503020204020204" pitchFamily="34" charset="-122"/>
              </a:rPr>
              <a:t>35%</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4" name="矩形 3"/>
          <p:cNvSpPr/>
          <p:nvPr/>
        </p:nvSpPr>
        <p:spPr>
          <a:xfrm>
            <a:off x="11124708" y="4070689"/>
            <a:ext cx="849913" cy="461665"/>
          </a:xfrm>
          <a:prstGeom prst="rect">
            <a:avLst/>
          </a:prstGeom>
        </p:spPr>
        <p:txBody>
          <a:bodyPr wrap="none">
            <a:spAutoFit/>
          </a:bodyPr>
          <a:lstStyle/>
          <a:p>
            <a:r>
              <a:rPr lang="en-US" altLang="zh-CN" sz="2400" b="1" dirty="0">
                <a:solidFill>
                  <a:srgbClr val="FF0000"/>
                </a:solidFill>
                <a:latin typeface="微软雅黑" panose="020B0503020204020204" pitchFamily="34" charset="-122"/>
                <a:ea typeface="微软雅黑" panose="020B0503020204020204" pitchFamily="34" charset="-122"/>
              </a:rPr>
              <a:t>40%</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18" name="矩形 17"/>
          <p:cNvSpPr/>
          <p:nvPr/>
        </p:nvSpPr>
        <p:spPr>
          <a:xfrm>
            <a:off x="5915658" y="2149695"/>
            <a:ext cx="1072730" cy="584775"/>
          </a:xfrm>
          <a:prstGeom prst="rect">
            <a:avLst/>
          </a:prstGeom>
        </p:spPr>
        <p:txBody>
          <a:bodyPr wrap="none">
            <a:spAutoFit/>
          </a:bodyPr>
          <a:lstStyle/>
          <a:p>
            <a:r>
              <a:rPr lang="en-US" altLang="zh-CN" sz="3200" b="1" dirty="0">
                <a:solidFill>
                  <a:srgbClr val="FF0000"/>
                </a:solidFill>
                <a:latin typeface="微软雅黑" panose="020B0503020204020204" pitchFamily="34" charset="-122"/>
                <a:ea typeface="微软雅黑" panose="020B0503020204020204" pitchFamily="34" charset="-122"/>
              </a:rPr>
              <a:t>20%</a:t>
            </a:r>
            <a:endParaRPr lang="zh-CN" altLang="en-US" sz="3200" b="1" dirty="0">
              <a:solidFill>
                <a:srgbClr val="FF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1606279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 name="矩形 35"/>
          <p:cNvSpPr/>
          <p:nvPr/>
        </p:nvSpPr>
        <p:spPr>
          <a:xfrm>
            <a:off x="0" y="1598686"/>
            <a:ext cx="12192000" cy="5259313"/>
          </a:xfrm>
          <a:prstGeom prst="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latin typeface="微软雅黑" panose="020B0503020204020204" pitchFamily="34" charset="-122"/>
              <a:ea typeface="微软雅黑" panose="020B0503020204020204" pitchFamily="34" charset="-122"/>
            </a:endParaRPr>
          </a:p>
        </p:txBody>
      </p:sp>
      <p:cxnSp>
        <p:nvCxnSpPr>
          <p:cNvPr id="107" name="直接连接符 106"/>
          <p:cNvCxnSpPr/>
          <p:nvPr/>
        </p:nvCxnSpPr>
        <p:spPr>
          <a:xfrm>
            <a:off x="0" y="5249223"/>
            <a:ext cx="12242834" cy="0"/>
          </a:xfrm>
          <a:prstGeom prst="line">
            <a:avLst/>
          </a:prstGeom>
          <a:ln w="127000">
            <a:solidFill>
              <a:schemeClr val="bg1">
                <a:alpha val="42000"/>
              </a:schemeClr>
            </a:solidFill>
            <a:prstDash val="dash"/>
          </a:ln>
        </p:spPr>
        <p:style>
          <a:lnRef idx="1">
            <a:schemeClr val="dk1"/>
          </a:lnRef>
          <a:fillRef idx="0">
            <a:schemeClr val="dk1"/>
          </a:fillRef>
          <a:effectRef idx="0">
            <a:schemeClr val="dk1"/>
          </a:effectRef>
          <a:fontRef idx="minor">
            <a:schemeClr val="tx1"/>
          </a:fontRef>
        </p:style>
      </p:cxnSp>
      <p:cxnSp>
        <p:nvCxnSpPr>
          <p:cNvPr id="108" name="直接连接符 107"/>
          <p:cNvCxnSpPr/>
          <p:nvPr/>
        </p:nvCxnSpPr>
        <p:spPr>
          <a:xfrm>
            <a:off x="-30076" y="3120171"/>
            <a:ext cx="12242834" cy="0"/>
          </a:xfrm>
          <a:prstGeom prst="line">
            <a:avLst/>
          </a:prstGeom>
          <a:ln w="127000">
            <a:solidFill>
              <a:schemeClr val="bg1">
                <a:alpha val="42000"/>
              </a:schemeClr>
            </a:solidFill>
            <a:prstDash val="dash"/>
          </a:ln>
        </p:spPr>
        <p:style>
          <a:lnRef idx="1">
            <a:schemeClr val="dk1"/>
          </a:lnRef>
          <a:fillRef idx="0">
            <a:schemeClr val="dk1"/>
          </a:fillRef>
          <a:effectRef idx="0">
            <a:schemeClr val="dk1"/>
          </a:effectRef>
          <a:fontRef idx="minor">
            <a:schemeClr val="tx1"/>
          </a:fontRef>
        </p:style>
      </p:cxnSp>
      <p:grpSp>
        <p:nvGrpSpPr>
          <p:cNvPr id="19" name="组合 18"/>
          <p:cNvGrpSpPr/>
          <p:nvPr/>
        </p:nvGrpSpPr>
        <p:grpSpPr>
          <a:xfrm>
            <a:off x="4268424" y="2244942"/>
            <a:ext cx="1224000" cy="1224000"/>
            <a:chOff x="4192306" y="1751000"/>
            <a:chExt cx="1224000" cy="1224000"/>
          </a:xfrm>
        </p:grpSpPr>
        <p:sp>
          <p:nvSpPr>
            <p:cNvPr id="7" name="圆角矩形 6"/>
            <p:cNvSpPr/>
            <p:nvPr/>
          </p:nvSpPr>
          <p:spPr>
            <a:xfrm>
              <a:off x="4192306" y="1751000"/>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4277986" y="1836680"/>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0" y="387535"/>
            <a:ext cx="992777" cy="582283"/>
            <a:chOff x="0" y="387535"/>
            <a:chExt cx="992777" cy="582283"/>
          </a:xfrm>
        </p:grpSpPr>
        <p:sp>
          <p:nvSpPr>
            <p:cNvPr id="14" name="矩形 13"/>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20" name="矩形 19"/>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21" name="文本框 20"/>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ysClr val="windowText" lastClr="000000"/>
                </a:solidFill>
              </a:rPr>
              <a:t>智慧高速</a:t>
            </a:r>
            <a:endParaRPr lang="zh-CN" altLang="en-US" sz="4800" dirty="0">
              <a:solidFill>
                <a:sysClr val="windowText" lastClr="000000"/>
              </a:solidFill>
            </a:endParaRPr>
          </a:p>
        </p:txBody>
      </p:sp>
      <p:sp>
        <p:nvSpPr>
          <p:cNvPr id="43" name="文本框 42"/>
          <p:cNvSpPr txBox="1"/>
          <p:nvPr/>
        </p:nvSpPr>
        <p:spPr>
          <a:xfrm>
            <a:off x="4168527" y="3476124"/>
            <a:ext cx="1415772" cy="572464"/>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smtClean="0">
                <a:solidFill>
                  <a:schemeClr val="tx1"/>
                </a:solidFill>
              </a:rPr>
              <a:t>事故预防</a:t>
            </a:r>
            <a:endParaRPr lang="zh-CN" altLang="en-US" sz="2400" dirty="0">
              <a:solidFill>
                <a:schemeClr val="tx1"/>
              </a:solidFill>
            </a:endParaRPr>
          </a:p>
        </p:txBody>
      </p:sp>
      <p:sp>
        <p:nvSpPr>
          <p:cNvPr id="44" name="矩形 43"/>
          <p:cNvSpPr/>
          <p:nvPr/>
        </p:nvSpPr>
        <p:spPr>
          <a:xfrm>
            <a:off x="716206" y="4358903"/>
            <a:ext cx="2619048" cy="1882029"/>
          </a:xfrm>
          <a:prstGeom prst="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latin typeface="微软雅黑" panose="020B0503020204020204" pitchFamily="34" charset="-122"/>
                <a:ea typeface="微软雅黑" panose="020B0503020204020204" pitchFamily="34" charset="-122"/>
              </a:rPr>
              <a:t>收费管理</a:t>
            </a:r>
            <a:endParaRPr lang="zh-CN" altLang="en-US" sz="4400" b="1" dirty="0">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268424" y="4432921"/>
            <a:ext cx="1224000" cy="1224000"/>
            <a:chOff x="4192306" y="3716406"/>
            <a:chExt cx="1224000" cy="1224000"/>
          </a:xfrm>
        </p:grpSpPr>
        <p:sp>
          <p:nvSpPr>
            <p:cNvPr id="48" name="圆角矩形 47"/>
            <p:cNvSpPr/>
            <p:nvPr/>
          </p:nvSpPr>
          <p:spPr>
            <a:xfrm>
              <a:off x="4192306" y="3716406"/>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圆角矩形 49"/>
            <p:cNvSpPr/>
            <p:nvPr/>
          </p:nvSpPr>
          <p:spPr>
            <a:xfrm>
              <a:off x="4277986" y="3802086"/>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p:cNvSpPr txBox="1"/>
          <p:nvPr/>
        </p:nvSpPr>
        <p:spPr>
          <a:xfrm>
            <a:off x="4168527" y="5688115"/>
            <a:ext cx="1415772" cy="524439"/>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smtClean="0">
                <a:solidFill>
                  <a:schemeClr val="tx1"/>
                </a:solidFill>
              </a:rPr>
              <a:t>数据统计</a:t>
            </a:r>
            <a:endParaRPr lang="zh-CN" altLang="en-US" sz="2400" dirty="0">
              <a:solidFill>
                <a:schemeClr val="tx1"/>
              </a:solidFill>
            </a:endParaRPr>
          </a:p>
        </p:txBody>
      </p:sp>
      <p:grpSp>
        <p:nvGrpSpPr>
          <p:cNvPr id="17" name="组合 16"/>
          <p:cNvGrpSpPr/>
          <p:nvPr/>
        </p:nvGrpSpPr>
        <p:grpSpPr>
          <a:xfrm>
            <a:off x="5920929" y="2239911"/>
            <a:ext cx="1224000" cy="1224000"/>
            <a:chOff x="5844811" y="1745969"/>
            <a:chExt cx="1224000" cy="1224000"/>
          </a:xfrm>
        </p:grpSpPr>
        <p:sp>
          <p:nvSpPr>
            <p:cNvPr id="62" name="圆角矩形 61"/>
            <p:cNvSpPr/>
            <p:nvPr/>
          </p:nvSpPr>
          <p:spPr>
            <a:xfrm>
              <a:off x="5844811" y="1745969"/>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5930491" y="1831649"/>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4" name="文本框 73"/>
          <p:cNvSpPr txBox="1"/>
          <p:nvPr/>
        </p:nvSpPr>
        <p:spPr>
          <a:xfrm>
            <a:off x="5821032" y="3495105"/>
            <a:ext cx="1415772" cy="524439"/>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a:solidFill>
                  <a:schemeClr val="tx1"/>
                </a:solidFill>
              </a:rPr>
              <a:t>交通管制</a:t>
            </a:r>
          </a:p>
        </p:txBody>
      </p:sp>
      <p:grpSp>
        <p:nvGrpSpPr>
          <p:cNvPr id="18" name="组合 17"/>
          <p:cNvGrpSpPr/>
          <p:nvPr/>
        </p:nvGrpSpPr>
        <p:grpSpPr>
          <a:xfrm>
            <a:off x="7573434" y="2239911"/>
            <a:ext cx="1224000" cy="1224000"/>
            <a:chOff x="7497316" y="1745969"/>
            <a:chExt cx="1224000" cy="1224000"/>
          </a:xfrm>
        </p:grpSpPr>
        <p:sp>
          <p:nvSpPr>
            <p:cNvPr id="76" name="圆角矩形 75"/>
            <p:cNvSpPr/>
            <p:nvPr/>
          </p:nvSpPr>
          <p:spPr>
            <a:xfrm>
              <a:off x="7497316" y="1745969"/>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7582996" y="1831649"/>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文本框 87"/>
          <p:cNvSpPr txBox="1"/>
          <p:nvPr/>
        </p:nvSpPr>
        <p:spPr>
          <a:xfrm>
            <a:off x="7473537" y="3495105"/>
            <a:ext cx="1415772" cy="524439"/>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smtClean="0">
                <a:solidFill>
                  <a:schemeClr val="tx1"/>
                </a:solidFill>
              </a:rPr>
              <a:t>道路</a:t>
            </a:r>
            <a:r>
              <a:rPr lang="zh-CN" altLang="en-US" sz="2400" dirty="0">
                <a:solidFill>
                  <a:schemeClr val="tx1"/>
                </a:solidFill>
              </a:rPr>
              <a:t>养护</a:t>
            </a:r>
          </a:p>
        </p:txBody>
      </p:sp>
      <p:grpSp>
        <p:nvGrpSpPr>
          <p:cNvPr id="99" name="组合 98"/>
          <p:cNvGrpSpPr/>
          <p:nvPr/>
        </p:nvGrpSpPr>
        <p:grpSpPr>
          <a:xfrm>
            <a:off x="6277577" y="2459933"/>
            <a:ext cx="510703" cy="775400"/>
            <a:chOff x="6202193" y="1941455"/>
            <a:chExt cx="510703" cy="775400"/>
          </a:xfrm>
        </p:grpSpPr>
        <p:sp>
          <p:nvSpPr>
            <p:cNvPr id="89" name="等腰三角形 88"/>
            <p:cNvSpPr/>
            <p:nvPr/>
          </p:nvSpPr>
          <p:spPr>
            <a:xfrm>
              <a:off x="6275150" y="1941455"/>
              <a:ext cx="364788" cy="734066"/>
            </a:xfrm>
            <a:custGeom>
              <a:avLst/>
              <a:gdLst>
                <a:gd name="connsiteX0" fmla="*/ 0 w 364788"/>
                <a:gd name="connsiteY0" fmla="*/ 743794 h 743794"/>
                <a:gd name="connsiteX1" fmla="*/ 182394 w 364788"/>
                <a:gd name="connsiteY1" fmla="*/ 0 h 743794"/>
                <a:gd name="connsiteX2" fmla="*/ 364788 w 364788"/>
                <a:gd name="connsiteY2" fmla="*/ 743794 h 743794"/>
                <a:gd name="connsiteX3" fmla="*/ 0 w 364788"/>
                <a:gd name="connsiteY3" fmla="*/ 743794 h 743794"/>
                <a:gd name="connsiteX0" fmla="*/ 0 w 364788"/>
                <a:gd name="connsiteY0" fmla="*/ 743794 h 743794"/>
                <a:gd name="connsiteX1" fmla="*/ 182394 w 364788"/>
                <a:gd name="connsiteY1" fmla="*/ 0 h 743794"/>
                <a:gd name="connsiteX2" fmla="*/ 209068 w 364788"/>
                <a:gd name="connsiteY2" fmla="*/ 74356 h 743794"/>
                <a:gd name="connsiteX3" fmla="*/ 364788 w 364788"/>
                <a:gd name="connsiteY3" fmla="*/ 743794 h 743794"/>
                <a:gd name="connsiteX4" fmla="*/ 0 w 364788"/>
                <a:gd name="connsiteY4" fmla="*/ 743794 h 743794"/>
                <a:gd name="connsiteX0" fmla="*/ 0 w 364788"/>
                <a:gd name="connsiteY0" fmla="*/ 738930 h 738930"/>
                <a:gd name="connsiteX1" fmla="*/ 162939 w 364788"/>
                <a:gd name="connsiteY1" fmla="*/ 0 h 738930"/>
                <a:gd name="connsiteX2" fmla="*/ 209068 w 364788"/>
                <a:gd name="connsiteY2" fmla="*/ 69492 h 738930"/>
                <a:gd name="connsiteX3" fmla="*/ 364788 w 364788"/>
                <a:gd name="connsiteY3" fmla="*/ 738930 h 738930"/>
                <a:gd name="connsiteX4" fmla="*/ 0 w 364788"/>
                <a:gd name="connsiteY4" fmla="*/ 738930 h 738930"/>
                <a:gd name="connsiteX0" fmla="*/ 0 w 364788"/>
                <a:gd name="connsiteY0" fmla="*/ 738930 h 738930"/>
                <a:gd name="connsiteX1" fmla="*/ 162939 w 364788"/>
                <a:gd name="connsiteY1" fmla="*/ 0 h 738930"/>
                <a:gd name="connsiteX2" fmla="*/ 209068 w 364788"/>
                <a:gd name="connsiteY2" fmla="*/ 6262 h 738930"/>
                <a:gd name="connsiteX3" fmla="*/ 364788 w 364788"/>
                <a:gd name="connsiteY3" fmla="*/ 738930 h 738930"/>
                <a:gd name="connsiteX4" fmla="*/ 0 w 364788"/>
                <a:gd name="connsiteY4" fmla="*/ 738930 h 738930"/>
                <a:gd name="connsiteX0" fmla="*/ 0 w 364788"/>
                <a:gd name="connsiteY0" fmla="*/ 734066 h 734066"/>
                <a:gd name="connsiteX1" fmla="*/ 162939 w 364788"/>
                <a:gd name="connsiteY1" fmla="*/ 0 h 734066"/>
                <a:gd name="connsiteX2" fmla="*/ 209068 w 364788"/>
                <a:gd name="connsiteY2" fmla="*/ 1398 h 734066"/>
                <a:gd name="connsiteX3" fmla="*/ 364788 w 364788"/>
                <a:gd name="connsiteY3" fmla="*/ 734066 h 734066"/>
                <a:gd name="connsiteX4" fmla="*/ 0 w 364788"/>
                <a:gd name="connsiteY4" fmla="*/ 734066 h 734066"/>
                <a:gd name="connsiteX0" fmla="*/ 0 w 364788"/>
                <a:gd name="connsiteY0" fmla="*/ 734066 h 734066"/>
                <a:gd name="connsiteX1" fmla="*/ 148347 w 364788"/>
                <a:gd name="connsiteY1" fmla="*/ 0 h 734066"/>
                <a:gd name="connsiteX2" fmla="*/ 209068 w 364788"/>
                <a:gd name="connsiteY2" fmla="*/ 1398 h 734066"/>
                <a:gd name="connsiteX3" fmla="*/ 364788 w 364788"/>
                <a:gd name="connsiteY3" fmla="*/ 734066 h 734066"/>
                <a:gd name="connsiteX4" fmla="*/ 0 w 364788"/>
                <a:gd name="connsiteY4" fmla="*/ 734066 h 7340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4788" h="734066">
                  <a:moveTo>
                    <a:pt x="0" y="734066"/>
                  </a:moveTo>
                  <a:lnTo>
                    <a:pt x="148347" y="0"/>
                  </a:lnTo>
                  <a:lnTo>
                    <a:pt x="209068" y="1398"/>
                  </a:lnTo>
                  <a:lnTo>
                    <a:pt x="364788" y="734066"/>
                  </a:lnTo>
                  <a:lnTo>
                    <a:pt x="0" y="734066"/>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6202193" y="2501712"/>
              <a:ext cx="510703" cy="215143"/>
            </a:xfrm>
            <a:prstGeom prst="ellipse">
              <a:avLst/>
            </a:pr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空心弧 90"/>
            <p:cNvSpPr/>
            <p:nvPr/>
          </p:nvSpPr>
          <p:spPr>
            <a:xfrm flipV="1">
              <a:off x="6289615" y="2482980"/>
              <a:ext cx="336848" cy="94177"/>
            </a:xfrm>
            <a:prstGeom prst="blockArc">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3" name="单圆角矩形 92"/>
            <p:cNvSpPr/>
            <p:nvPr/>
          </p:nvSpPr>
          <p:spPr>
            <a:xfrm>
              <a:off x="6334944" y="2310062"/>
              <a:ext cx="237491" cy="76091"/>
            </a:xfrm>
            <a:custGeom>
              <a:avLst/>
              <a:gdLst>
                <a:gd name="connsiteX0" fmla="*/ 0 w 216024"/>
                <a:gd name="connsiteY0" fmla="*/ 0 h 70075"/>
                <a:gd name="connsiteX1" fmla="*/ 204345 w 216024"/>
                <a:gd name="connsiteY1" fmla="*/ 0 h 70075"/>
                <a:gd name="connsiteX2" fmla="*/ 216024 w 216024"/>
                <a:gd name="connsiteY2" fmla="*/ 11679 h 70075"/>
                <a:gd name="connsiteX3" fmla="*/ 216024 w 216024"/>
                <a:gd name="connsiteY3" fmla="*/ 70075 h 70075"/>
                <a:gd name="connsiteX4" fmla="*/ 0 w 216024"/>
                <a:gd name="connsiteY4" fmla="*/ 70075 h 70075"/>
                <a:gd name="connsiteX5" fmla="*/ 0 w 216024"/>
                <a:gd name="connsiteY5" fmla="*/ 0 h 70075"/>
                <a:gd name="connsiteX0" fmla="*/ 8877 w 224901"/>
                <a:gd name="connsiteY0" fmla="*/ 0 h 70075"/>
                <a:gd name="connsiteX1" fmla="*/ 213222 w 224901"/>
                <a:gd name="connsiteY1" fmla="*/ 0 h 70075"/>
                <a:gd name="connsiteX2" fmla="*/ 224901 w 224901"/>
                <a:gd name="connsiteY2" fmla="*/ 11679 h 70075"/>
                <a:gd name="connsiteX3" fmla="*/ 224901 w 224901"/>
                <a:gd name="connsiteY3" fmla="*/ 70075 h 70075"/>
                <a:gd name="connsiteX4" fmla="*/ 0 w 224901"/>
                <a:gd name="connsiteY4" fmla="*/ 70075 h 70075"/>
                <a:gd name="connsiteX5" fmla="*/ 8877 w 224901"/>
                <a:gd name="connsiteY5" fmla="*/ 0 h 70075"/>
                <a:gd name="connsiteX0" fmla="*/ 8877 w 230819"/>
                <a:gd name="connsiteY0" fmla="*/ 0 h 70075"/>
                <a:gd name="connsiteX1" fmla="*/ 213222 w 230819"/>
                <a:gd name="connsiteY1" fmla="*/ 0 h 70075"/>
                <a:gd name="connsiteX2" fmla="*/ 224901 w 230819"/>
                <a:gd name="connsiteY2" fmla="*/ 11679 h 70075"/>
                <a:gd name="connsiteX3" fmla="*/ 230819 w 230819"/>
                <a:gd name="connsiteY3" fmla="*/ 70075 h 70075"/>
                <a:gd name="connsiteX4" fmla="*/ 0 w 230819"/>
                <a:gd name="connsiteY4" fmla="*/ 70075 h 70075"/>
                <a:gd name="connsiteX5" fmla="*/ 8877 w 230819"/>
                <a:gd name="connsiteY5" fmla="*/ 0 h 70075"/>
                <a:gd name="connsiteX0" fmla="*/ 8877 w 250644"/>
                <a:gd name="connsiteY0" fmla="*/ 0 h 70075"/>
                <a:gd name="connsiteX1" fmla="*/ 213222 w 250644"/>
                <a:gd name="connsiteY1" fmla="*/ 0 h 70075"/>
                <a:gd name="connsiteX2" fmla="*/ 230819 w 250644"/>
                <a:gd name="connsiteY2" fmla="*/ 70075 h 70075"/>
                <a:gd name="connsiteX3" fmla="*/ 0 w 250644"/>
                <a:gd name="connsiteY3" fmla="*/ 70075 h 70075"/>
                <a:gd name="connsiteX4" fmla="*/ 8877 w 250644"/>
                <a:gd name="connsiteY4" fmla="*/ 0 h 70075"/>
                <a:gd name="connsiteX0" fmla="*/ 8877 w 231996"/>
                <a:gd name="connsiteY0" fmla="*/ 0 h 70075"/>
                <a:gd name="connsiteX1" fmla="*/ 213222 w 231996"/>
                <a:gd name="connsiteY1" fmla="*/ 0 h 70075"/>
                <a:gd name="connsiteX2" fmla="*/ 230819 w 231996"/>
                <a:gd name="connsiteY2" fmla="*/ 70075 h 70075"/>
                <a:gd name="connsiteX3" fmla="*/ 0 w 231996"/>
                <a:gd name="connsiteY3" fmla="*/ 70075 h 70075"/>
                <a:gd name="connsiteX4" fmla="*/ 8877 w 231996"/>
                <a:gd name="connsiteY4" fmla="*/ 0 h 70075"/>
                <a:gd name="connsiteX0" fmla="*/ 8877 w 230819"/>
                <a:gd name="connsiteY0" fmla="*/ 0 h 70075"/>
                <a:gd name="connsiteX1" fmla="*/ 213222 w 230819"/>
                <a:gd name="connsiteY1" fmla="*/ 0 h 70075"/>
                <a:gd name="connsiteX2" fmla="*/ 230819 w 230819"/>
                <a:gd name="connsiteY2" fmla="*/ 70075 h 70075"/>
                <a:gd name="connsiteX3" fmla="*/ 0 w 230819"/>
                <a:gd name="connsiteY3" fmla="*/ 70075 h 70075"/>
                <a:gd name="connsiteX4" fmla="*/ 8877 w 230819"/>
                <a:gd name="connsiteY4" fmla="*/ 0 h 70075"/>
                <a:gd name="connsiteX0" fmla="*/ 8877 w 230819"/>
                <a:gd name="connsiteY0" fmla="*/ 0 h 70075"/>
                <a:gd name="connsiteX1" fmla="*/ 219140 w 230819"/>
                <a:gd name="connsiteY1" fmla="*/ 0 h 70075"/>
                <a:gd name="connsiteX2" fmla="*/ 230819 w 230819"/>
                <a:gd name="connsiteY2" fmla="*/ 70075 h 70075"/>
                <a:gd name="connsiteX3" fmla="*/ 0 w 230819"/>
                <a:gd name="connsiteY3" fmla="*/ 70075 h 70075"/>
                <a:gd name="connsiteX4" fmla="*/ 8877 w 230819"/>
                <a:gd name="connsiteY4" fmla="*/ 0 h 70075"/>
                <a:gd name="connsiteX0" fmla="*/ 13943 w 235885"/>
                <a:gd name="connsiteY0" fmla="*/ 0 h 70075"/>
                <a:gd name="connsiteX1" fmla="*/ 224206 w 235885"/>
                <a:gd name="connsiteY1" fmla="*/ 0 h 70075"/>
                <a:gd name="connsiteX2" fmla="*/ 235885 w 235885"/>
                <a:gd name="connsiteY2" fmla="*/ 70075 h 70075"/>
                <a:gd name="connsiteX3" fmla="*/ 0 w 235885"/>
                <a:gd name="connsiteY3" fmla="*/ 70075 h 70075"/>
                <a:gd name="connsiteX4" fmla="*/ 13943 w 235885"/>
                <a:gd name="connsiteY4" fmla="*/ 0 h 70075"/>
                <a:gd name="connsiteX0" fmla="*/ 13943 w 235885"/>
                <a:gd name="connsiteY0" fmla="*/ 0 h 70075"/>
                <a:gd name="connsiteX1" fmla="*/ 224206 w 235885"/>
                <a:gd name="connsiteY1" fmla="*/ 0 h 70075"/>
                <a:gd name="connsiteX2" fmla="*/ 235885 w 235885"/>
                <a:gd name="connsiteY2" fmla="*/ 70075 h 70075"/>
                <a:gd name="connsiteX3" fmla="*/ 119484 w 235885"/>
                <a:gd name="connsiteY3" fmla="*/ 66882 h 70075"/>
                <a:gd name="connsiteX4" fmla="*/ 0 w 235885"/>
                <a:gd name="connsiteY4" fmla="*/ 70075 h 70075"/>
                <a:gd name="connsiteX5" fmla="*/ 13943 w 235885"/>
                <a:gd name="connsiteY5" fmla="*/ 0 h 70075"/>
                <a:gd name="connsiteX0" fmla="*/ 13943 w 235885"/>
                <a:gd name="connsiteY0" fmla="*/ 0 h 84613"/>
                <a:gd name="connsiteX1" fmla="*/ 224206 w 235885"/>
                <a:gd name="connsiteY1" fmla="*/ 0 h 84613"/>
                <a:gd name="connsiteX2" fmla="*/ 235885 w 235885"/>
                <a:gd name="connsiteY2" fmla="*/ 70075 h 84613"/>
                <a:gd name="connsiteX3" fmla="*/ 121974 w 235885"/>
                <a:gd name="connsiteY3" fmla="*/ 84613 h 84613"/>
                <a:gd name="connsiteX4" fmla="*/ 0 w 235885"/>
                <a:gd name="connsiteY4" fmla="*/ 70075 h 84613"/>
                <a:gd name="connsiteX5" fmla="*/ 13943 w 235885"/>
                <a:gd name="connsiteY5" fmla="*/ 0 h 84613"/>
                <a:gd name="connsiteX0" fmla="*/ 13943 w 235885"/>
                <a:gd name="connsiteY0" fmla="*/ 0 h 86370"/>
                <a:gd name="connsiteX1" fmla="*/ 224206 w 235885"/>
                <a:gd name="connsiteY1" fmla="*/ 0 h 86370"/>
                <a:gd name="connsiteX2" fmla="*/ 235885 w 235885"/>
                <a:gd name="connsiteY2" fmla="*/ 70075 h 86370"/>
                <a:gd name="connsiteX3" fmla="*/ 121974 w 235885"/>
                <a:gd name="connsiteY3" fmla="*/ 84613 h 86370"/>
                <a:gd name="connsiteX4" fmla="*/ 0 w 235885"/>
                <a:gd name="connsiteY4" fmla="*/ 70075 h 86370"/>
                <a:gd name="connsiteX5" fmla="*/ 13943 w 235885"/>
                <a:gd name="connsiteY5" fmla="*/ 0 h 86370"/>
                <a:gd name="connsiteX0" fmla="*/ 13943 w 235885"/>
                <a:gd name="connsiteY0" fmla="*/ 0 h 84616"/>
                <a:gd name="connsiteX1" fmla="*/ 224206 w 235885"/>
                <a:gd name="connsiteY1" fmla="*/ 0 h 84616"/>
                <a:gd name="connsiteX2" fmla="*/ 235885 w 235885"/>
                <a:gd name="connsiteY2" fmla="*/ 70075 h 84616"/>
                <a:gd name="connsiteX3" fmla="*/ 121974 w 235885"/>
                <a:gd name="connsiteY3" fmla="*/ 84613 h 84616"/>
                <a:gd name="connsiteX4" fmla="*/ 0 w 235885"/>
                <a:gd name="connsiteY4" fmla="*/ 70075 h 84616"/>
                <a:gd name="connsiteX5" fmla="*/ 13943 w 235885"/>
                <a:gd name="connsiteY5" fmla="*/ 0 h 84616"/>
                <a:gd name="connsiteX0" fmla="*/ 13943 w 235885"/>
                <a:gd name="connsiteY0" fmla="*/ 0 h 84616"/>
                <a:gd name="connsiteX1" fmla="*/ 224206 w 235885"/>
                <a:gd name="connsiteY1" fmla="*/ 0 h 84616"/>
                <a:gd name="connsiteX2" fmla="*/ 235885 w 235885"/>
                <a:gd name="connsiteY2" fmla="*/ 70075 h 84616"/>
                <a:gd name="connsiteX3" fmla="*/ 121974 w 235885"/>
                <a:gd name="connsiteY3" fmla="*/ 84613 h 84616"/>
                <a:gd name="connsiteX4" fmla="*/ 0 w 235885"/>
                <a:gd name="connsiteY4" fmla="*/ 70075 h 84616"/>
                <a:gd name="connsiteX5" fmla="*/ 13943 w 235885"/>
                <a:gd name="connsiteY5" fmla="*/ 0 h 84616"/>
                <a:gd name="connsiteX0" fmla="*/ 13943 w 235885"/>
                <a:gd name="connsiteY0" fmla="*/ 0 h 85005"/>
                <a:gd name="connsiteX1" fmla="*/ 224206 w 235885"/>
                <a:gd name="connsiteY1" fmla="*/ 0 h 85005"/>
                <a:gd name="connsiteX2" fmla="*/ 235885 w 235885"/>
                <a:gd name="connsiteY2" fmla="*/ 70075 h 85005"/>
                <a:gd name="connsiteX3" fmla="*/ 121974 w 235885"/>
                <a:gd name="connsiteY3" fmla="*/ 84613 h 85005"/>
                <a:gd name="connsiteX4" fmla="*/ 0 w 235885"/>
                <a:gd name="connsiteY4" fmla="*/ 70075 h 85005"/>
                <a:gd name="connsiteX5" fmla="*/ 13943 w 235885"/>
                <a:gd name="connsiteY5" fmla="*/ 0 h 85005"/>
                <a:gd name="connsiteX0" fmla="*/ 13943 w 235885"/>
                <a:gd name="connsiteY0" fmla="*/ 0 h 85005"/>
                <a:gd name="connsiteX1" fmla="*/ 116995 w 235885"/>
                <a:gd name="connsiteY1" fmla="*/ 1024 h 85005"/>
                <a:gd name="connsiteX2" fmla="*/ 224206 w 235885"/>
                <a:gd name="connsiteY2" fmla="*/ 0 h 85005"/>
                <a:gd name="connsiteX3" fmla="*/ 235885 w 235885"/>
                <a:gd name="connsiteY3" fmla="*/ 70075 h 85005"/>
                <a:gd name="connsiteX4" fmla="*/ 121974 w 235885"/>
                <a:gd name="connsiteY4" fmla="*/ 84613 h 85005"/>
                <a:gd name="connsiteX5" fmla="*/ 0 w 235885"/>
                <a:gd name="connsiteY5" fmla="*/ 70075 h 85005"/>
                <a:gd name="connsiteX6" fmla="*/ 13943 w 235885"/>
                <a:gd name="connsiteY6" fmla="*/ 0 h 85005"/>
                <a:gd name="connsiteX0" fmla="*/ 13943 w 235885"/>
                <a:gd name="connsiteY0" fmla="*/ 0 h 85005"/>
                <a:gd name="connsiteX1" fmla="*/ 116995 w 235885"/>
                <a:gd name="connsiteY1" fmla="*/ 16222 h 85005"/>
                <a:gd name="connsiteX2" fmla="*/ 224206 w 235885"/>
                <a:gd name="connsiteY2" fmla="*/ 0 h 85005"/>
                <a:gd name="connsiteX3" fmla="*/ 235885 w 235885"/>
                <a:gd name="connsiteY3" fmla="*/ 70075 h 85005"/>
                <a:gd name="connsiteX4" fmla="*/ 121974 w 235885"/>
                <a:gd name="connsiteY4" fmla="*/ 84613 h 85005"/>
                <a:gd name="connsiteX5" fmla="*/ 0 w 235885"/>
                <a:gd name="connsiteY5" fmla="*/ 70075 h 85005"/>
                <a:gd name="connsiteX6" fmla="*/ 13943 w 235885"/>
                <a:gd name="connsiteY6" fmla="*/ 0 h 85005"/>
                <a:gd name="connsiteX0" fmla="*/ 13943 w 235885"/>
                <a:gd name="connsiteY0" fmla="*/ 1932 h 86937"/>
                <a:gd name="connsiteX1" fmla="*/ 116995 w 235885"/>
                <a:gd name="connsiteY1" fmla="*/ 18154 h 86937"/>
                <a:gd name="connsiteX2" fmla="*/ 224206 w 235885"/>
                <a:gd name="connsiteY2" fmla="*/ 1932 h 86937"/>
                <a:gd name="connsiteX3" fmla="*/ 235885 w 235885"/>
                <a:gd name="connsiteY3" fmla="*/ 72007 h 86937"/>
                <a:gd name="connsiteX4" fmla="*/ 121974 w 235885"/>
                <a:gd name="connsiteY4" fmla="*/ 86545 h 86937"/>
                <a:gd name="connsiteX5" fmla="*/ 0 w 235885"/>
                <a:gd name="connsiteY5" fmla="*/ 72007 h 86937"/>
                <a:gd name="connsiteX6" fmla="*/ 13943 w 235885"/>
                <a:gd name="connsiteY6" fmla="*/ 1932 h 86937"/>
                <a:gd name="connsiteX0" fmla="*/ 13943 w 235885"/>
                <a:gd name="connsiteY0" fmla="*/ 2091 h 87096"/>
                <a:gd name="connsiteX1" fmla="*/ 116995 w 235885"/>
                <a:gd name="connsiteY1" fmla="*/ 18313 h 87096"/>
                <a:gd name="connsiteX2" fmla="*/ 224206 w 235885"/>
                <a:gd name="connsiteY2" fmla="*/ 2091 h 87096"/>
                <a:gd name="connsiteX3" fmla="*/ 235885 w 235885"/>
                <a:gd name="connsiteY3" fmla="*/ 72166 h 87096"/>
                <a:gd name="connsiteX4" fmla="*/ 121974 w 235885"/>
                <a:gd name="connsiteY4" fmla="*/ 86704 h 87096"/>
                <a:gd name="connsiteX5" fmla="*/ 0 w 235885"/>
                <a:gd name="connsiteY5" fmla="*/ 72166 h 87096"/>
                <a:gd name="connsiteX6" fmla="*/ 13943 w 235885"/>
                <a:gd name="connsiteY6" fmla="*/ 2091 h 87096"/>
                <a:gd name="connsiteX0" fmla="*/ 13943 w 235885"/>
                <a:gd name="connsiteY0" fmla="*/ 1796 h 86801"/>
                <a:gd name="connsiteX1" fmla="*/ 116995 w 235885"/>
                <a:gd name="connsiteY1" fmla="*/ 18018 h 86801"/>
                <a:gd name="connsiteX2" fmla="*/ 224206 w 235885"/>
                <a:gd name="connsiteY2" fmla="*/ 1796 h 86801"/>
                <a:gd name="connsiteX3" fmla="*/ 235885 w 235885"/>
                <a:gd name="connsiteY3" fmla="*/ 71871 h 86801"/>
                <a:gd name="connsiteX4" fmla="*/ 121974 w 235885"/>
                <a:gd name="connsiteY4" fmla="*/ 86409 h 86801"/>
                <a:gd name="connsiteX5" fmla="*/ 0 w 235885"/>
                <a:gd name="connsiteY5" fmla="*/ 71871 h 86801"/>
                <a:gd name="connsiteX6" fmla="*/ 13943 w 235885"/>
                <a:gd name="connsiteY6" fmla="*/ 1796 h 86801"/>
                <a:gd name="connsiteX0" fmla="*/ 13943 w 235885"/>
                <a:gd name="connsiteY0" fmla="*/ 0 h 85005"/>
                <a:gd name="connsiteX1" fmla="*/ 116995 w 235885"/>
                <a:gd name="connsiteY1" fmla="*/ 16222 h 85005"/>
                <a:gd name="connsiteX2" fmla="*/ 224206 w 235885"/>
                <a:gd name="connsiteY2" fmla="*/ 0 h 85005"/>
                <a:gd name="connsiteX3" fmla="*/ 235885 w 235885"/>
                <a:gd name="connsiteY3" fmla="*/ 70075 h 85005"/>
                <a:gd name="connsiteX4" fmla="*/ 121974 w 235885"/>
                <a:gd name="connsiteY4" fmla="*/ 84613 h 85005"/>
                <a:gd name="connsiteX5" fmla="*/ 0 w 235885"/>
                <a:gd name="connsiteY5" fmla="*/ 70075 h 85005"/>
                <a:gd name="connsiteX6" fmla="*/ 13943 w 235885"/>
                <a:gd name="connsiteY6" fmla="*/ 0 h 85005"/>
                <a:gd name="connsiteX0" fmla="*/ 11454 w 233396"/>
                <a:gd name="connsiteY0" fmla="*/ 0 h 84660"/>
                <a:gd name="connsiteX1" fmla="*/ 114506 w 233396"/>
                <a:gd name="connsiteY1" fmla="*/ 16222 h 84660"/>
                <a:gd name="connsiteX2" fmla="*/ 221717 w 233396"/>
                <a:gd name="connsiteY2" fmla="*/ 0 h 84660"/>
                <a:gd name="connsiteX3" fmla="*/ 233396 w 233396"/>
                <a:gd name="connsiteY3" fmla="*/ 70075 h 84660"/>
                <a:gd name="connsiteX4" fmla="*/ 119485 w 233396"/>
                <a:gd name="connsiteY4" fmla="*/ 84613 h 84660"/>
                <a:gd name="connsiteX5" fmla="*/ 0 w 233396"/>
                <a:gd name="connsiteY5" fmla="*/ 65009 h 84660"/>
                <a:gd name="connsiteX6" fmla="*/ 11454 w 233396"/>
                <a:gd name="connsiteY6" fmla="*/ 0 h 84660"/>
                <a:gd name="connsiteX0" fmla="*/ 11454 w 233396"/>
                <a:gd name="connsiteY0" fmla="*/ 0 h 84714"/>
                <a:gd name="connsiteX1" fmla="*/ 114506 w 233396"/>
                <a:gd name="connsiteY1" fmla="*/ 16222 h 84714"/>
                <a:gd name="connsiteX2" fmla="*/ 221717 w 233396"/>
                <a:gd name="connsiteY2" fmla="*/ 0 h 84714"/>
                <a:gd name="connsiteX3" fmla="*/ 233396 w 233396"/>
                <a:gd name="connsiteY3" fmla="*/ 70075 h 84714"/>
                <a:gd name="connsiteX4" fmla="*/ 119485 w 233396"/>
                <a:gd name="connsiteY4" fmla="*/ 84613 h 84714"/>
                <a:gd name="connsiteX5" fmla="*/ 0 w 233396"/>
                <a:gd name="connsiteY5" fmla="*/ 62476 h 84714"/>
                <a:gd name="connsiteX6" fmla="*/ 11454 w 233396"/>
                <a:gd name="connsiteY6" fmla="*/ 0 h 84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3396" h="84714">
                  <a:moveTo>
                    <a:pt x="11454" y="0"/>
                  </a:moveTo>
                  <a:cubicBezTo>
                    <a:pt x="40910" y="6223"/>
                    <a:pt x="76972" y="18755"/>
                    <a:pt x="114506" y="16222"/>
                  </a:cubicBezTo>
                  <a:cubicBezTo>
                    <a:pt x="152040" y="13689"/>
                    <a:pt x="186966" y="13820"/>
                    <a:pt x="221717" y="0"/>
                  </a:cubicBezTo>
                  <a:cubicBezTo>
                    <a:pt x="232074" y="47189"/>
                    <a:pt x="221586" y="-788"/>
                    <a:pt x="233396" y="70075"/>
                  </a:cubicBezTo>
                  <a:cubicBezTo>
                    <a:pt x="195426" y="74921"/>
                    <a:pt x="158384" y="85879"/>
                    <a:pt x="119485" y="84613"/>
                  </a:cubicBezTo>
                  <a:cubicBezTo>
                    <a:pt x="80586" y="83347"/>
                    <a:pt x="18005" y="76578"/>
                    <a:pt x="0" y="62476"/>
                  </a:cubicBezTo>
                  <a:lnTo>
                    <a:pt x="11454"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6378077" y="2090196"/>
              <a:ext cx="149445" cy="69681"/>
            </a:xfrm>
            <a:custGeom>
              <a:avLst/>
              <a:gdLst>
                <a:gd name="connsiteX0" fmla="*/ 11744 w 162429"/>
                <a:gd name="connsiteY0" fmla="*/ 0 h 69681"/>
                <a:gd name="connsiteX1" fmla="*/ 30189 w 162429"/>
                <a:gd name="connsiteY1" fmla="*/ 3826 h 69681"/>
                <a:gd name="connsiteX2" fmla="*/ 85701 w 162429"/>
                <a:gd name="connsiteY2" fmla="*/ 8162 h 69681"/>
                <a:gd name="connsiteX3" fmla="*/ 141309 w 162429"/>
                <a:gd name="connsiteY3" fmla="*/ 4678 h 69681"/>
                <a:gd name="connsiteX4" fmla="*/ 149501 w 162429"/>
                <a:gd name="connsiteY4" fmla="*/ 2980 h 69681"/>
                <a:gd name="connsiteX5" fmla="*/ 162429 w 162429"/>
                <a:gd name="connsiteY5" fmla="*/ 63130 h 69681"/>
                <a:gd name="connsiteX6" fmla="*/ 149077 w 162429"/>
                <a:gd name="connsiteY6" fmla="*/ 65121 h 69681"/>
                <a:gd name="connsiteX7" fmla="*/ 90768 w 162429"/>
                <a:gd name="connsiteY7" fmla="*/ 69591 h 69681"/>
                <a:gd name="connsiteX8" fmla="*/ 22004 w 162429"/>
                <a:gd name="connsiteY8" fmla="*/ 63973 h 69681"/>
                <a:gd name="connsiteX9" fmla="*/ 0 w 162429"/>
                <a:gd name="connsiteY9" fmla="*/ 59820 h 69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2429" h="69681">
                  <a:moveTo>
                    <a:pt x="11744" y="0"/>
                  </a:moveTo>
                  <a:lnTo>
                    <a:pt x="30189" y="3826"/>
                  </a:lnTo>
                  <a:cubicBezTo>
                    <a:pt x="47884" y="7054"/>
                    <a:pt x="66605" y="9300"/>
                    <a:pt x="85701" y="8162"/>
                  </a:cubicBezTo>
                  <a:cubicBezTo>
                    <a:pt x="104798" y="7024"/>
                    <a:pt x="123230" y="6485"/>
                    <a:pt x="141309" y="4678"/>
                  </a:cubicBezTo>
                  <a:lnTo>
                    <a:pt x="149501" y="2980"/>
                  </a:lnTo>
                  <a:lnTo>
                    <a:pt x="162429" y="63130"/>
                  </a:lnTo>
                  <a:lnTo>
                    <a:pt x="149077" y="65121"/>
                  </a:lnTo>
                  <a:cubicBezTo>
                    <a:pt x="129877" y="67984"/>
                    <a:pt x="110559" y="70160"/>
                    <a:pt x="90768" y="69591"/>
                  </a:cubicBezTo>
                  <a:cubicBezTo>
                    <a:pt x="70977" y="69023"/>
                    <a:pt x="45162" y="67218"/>
                    <a:pt x="22004" y="63973"/>
                  </a:cubicBezTo>
                  <a:lnTo>
                    <a:pt x="0" y="5982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4379201" y="2549142"/>
            <a:ext cx="970743" cy="679387"/>
            <a:chOff x="4303083" y="2055200"/>
            <a:chExt cx="970743" cy="679387"/>
          </a:xfrm>
        </p:grpSpPr>
        <p:sp>
          <p:nvSpPr>
            <p:cNvPr id="13" name="椭圆 12"/>
            <p:cNvSpPr/>
            <p:nvPr/>
          </p:nvSpPr>
          <p:spPr>
            <a:xfrm rot="318246">
              <a:off x="4303083" y="2428735"/>
              <a:ext cx="970743" cy="238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4412070" y="2055200"/>
              <a:ext cx="858022" cy="679387"/>
              <a:chOff x="465084" y="4105657"/>
              <a:chExt cx="2399261" cy="1998934"/>
            </a:xfrm>
          </p:grpSpPr>
          <p:sp>
            <p:nvSpPr>
              <p:cNvPr id="2" name="弦形 1"/>
              <p:cNvSpPr/>
              <p:nvPr/>
            </p:nvSpPr>
            <p:spPr>
              <a:xfrm rot="6815511">
                <a:off x="665248" y="3905493"/>
                <a:ext cx="1998934" cy="2399261"/>
              </a:xfrm>
              <a:custGeom>
                <a:avLst/>
                <a:gdLst>
                  <a:gd name="connsiteX0" fmla="*/ 1730272 w 2006221"/>
                  <a:gd name="connsiteY0" fmla="*/ 1782782 h 2111242"/>
                  <a:gd name="connsiteX1" fmla="*/ 482248 w 2006221"/>
                  <a:gd name="connsiteY1" fmla="*/ 1957780 h 2111242"/>
                  <a:gd name="connsiteX2" fmla="*/ 31015 w 2006221"/>
                  <a:gd name="connsiteY2" fmla="*/ 795149 h 2111242"/>
                  <a:gd name="connsiteX3" fmla="*/ 1003110 w 2006221"/>
                  <a:gd name="connsiteY3" fmla="*/ 0 h 2111242"/>
                  <a:gd name="connsiteX4" fmla="*/ 1730272 w 2006221"/>
                  <a:gd name="connsiteY4" fmla="*/ 1782782 h 2111242"/>
                  <a:gd name="connsiteX0" fmla="*/ 2100082 w 2100082"/>
                  <a:gd name="connsiteY0" fmla="*/ 2293924 h 2428931"/>
                  <a:gd name="connsiteX1" fmla="*/ 479677 w 2100082"/>
                  <a:gd name="connsiteY1" fmla="*/ 1957780 h 2428931"/>
                  <a:gd name="connsiteX2" fmla="*/ 28444 w 2100082"/>
                  <a:gd name="connsiteY2" fmla="*/ 795149 h 2428931"/>
                  <a:gd name="connsiteX3" fmla="*/ 1000539 w 2100082"/>
                  <a:gd name="connsiteY3" fmla="*/ 0 h 2428931"/>
                  <a:gd name="connsiteX4" fmla="*/ 2100082 w 2100082"/>
                  <a:gd name="connsiteY4" fmla="*/ 2293924 h 2428931"/>
                  <a:gd name="connsiteX0" fmla="*/ 2100082 w 2100082"/>
                  <a:gd name="connsiteY0" fmla="*/ 2701516 h 2836523"/>
                  <a:gd name="connsiteX1" fmla="*/ 479677 w 2100082"/>
                  <a:gd name="connsiteY1" fmla="*/ 2365372 h 2836523"/>
                  <a:gd name="connsiteX2" fmla="*/ 28444 w 2100082"/>
                  <a:gd name="connsiteY2" fmla="*/ 1202741 h 2836523"/>
                  <a:gd name="connsiteX3" fmla="*/ 1321433 w 2100082"/>
                  <a:gd name="connsiteY3" fmla="*/ 0 h 2836523"/>
                  <a:gd name="connsiteX4" fmla="*/ 2100082 w 2100082"/>
                  <a:gd name="connsiteY4" fmla="*/ 2701516 h 2836523"/>
                  <a:gd name="connsiteX0" fmla="*/ 2100082 w 2151385"/>
                  <a:gd name="connsiteY0" fmla="*/ 2701516 h 2836523"/>
                  <a:gd name="connsiteX1" fmla="*/ 479677 w 2151385"/>
                  <a:gd name="connsiteY1" fmla="*/ 2365372 h 2836523"/>
                  <a:gd name="connsiteX2" fmla="*/ 28444 w 2151385"/>
                  <a:gd name="connsiteY2" fmla="*/ 1202741 h 2836523"/>
                  <a:gd name="connsiteX3" fmla="*/ 1321433 w 2151385"/>
                  <a:gd name="connsiteY3" fmla="*/ 0 h 2836523"/>
                  <a:gd name="connsiteX4" fmla="*/ 1708946 w 2151385"/>
                  <a:gd name="connsiteY4" fmla="*/ 1329756 h 2836523"/>
                  <a:gd name="connsiteX5" fmla="*/ 2100082 w 2151385"/>
                  <a:gd name="connsiteY5" fmla="*/ 2701516 h 2836523"/>
                  <a:gd name="connsiteX0" fmla="*/ 2100082 w 2130963"/>
                  <a:gd name="connsiteY0" fmla="*/ 2701516 h 2836523"/>
                  <a:gd name="connsiteX1" fmla="*/ 479677 w 2130963"/>
                  <a:gd name="connsiteY1" fmla="*/ 2365372 h 2836523"/>
                  <a:gd name="connsiteX2" fmla="*/ 28444 w 2130963"/>
                  <a:gd name="connsiteY2" fmla="*/ 1202741 h 2836523"/>
                  <a:gd name="connsiteX3" fmla="*/ 1321433 w 2130963"/>
                  <a:gd name="connsiteY3" fmla="*/ 0 h 2836523"/>
                  <a:gd name="connsiteX4" fmla="*/ 1298406 w 2130963"/>
                  <a:gd name="connsiteY4" fmla="*/ 1390750 h 2836523"/>
                  <a:gd name="connsiteX5" fmla="*/ 2100082 w 2130963"/>
                  <a:gd name="connsiteY5" fmla="*/ 2701516 h 2836523"/>
                  <a:gd name="connsiteX0" fmla="*/ 2100082 w 2132569"/>
                  <a:gd name="connsiteY0" fmla="*/ 2701516 h 2836523"/>
                  <a:gd name="connsiteX1" fmla="*/ 479677 w 2132569"/>
                  <a:gd name="connsiteY1" fmla="*/ 2365372 h 2836523"/>
                  <a:gd name="connsiteX2" fmla="*/ 28444 w 2132569"/>
                  <a:gd name="connsiteY2" fmla="*/ 1202741 h 2836523"/>
                  <a:gd name="connsiteX3" fmla="*/ 1321433 w 2132569"/>
                  <a:gd name="connsiteY3" fmla="*/ 0 h 2836523"/>
                  <a:gd name="connsiteX4" fmla="*/ 1349146 w 2132569"/>
                  <a:gd name="connsiteY4" fmla="*/ 1389165 h 2836523"/>
                  <a:gd name="connsiteX5" fmla="*/ 2100082 w 2132569"/>
                  <a:gd name="connsiteY5" fmla="*/ 2701516 h 2836523"/>
                  <a:gd name="connsiteX0" fmla="*/ 2100082 w 2132569"/>
                  <a:gd name="connsiteY0" fmla="*/ 2564795 h 2699802"/>
                  <a:gd name="connsiteX1" fmla="*/ 479677 w 2132569"/>
                  <a:gd name="connsiteY1" fmla="*/ 2228651 h 2699802"/>
                  <a:gd name="connsiteX2" fmla="*/ 28444 w 2132569"/>
                  <a:gd name="connsiteY2" fmla="*/ 1066020 h 2699802"/>
                  <a:gd name="connsiteX3" fmla="*/ 1149695 w 2132569"/>
                  <a:gd name="connsiteY3" fmla="*/ 0 h 2699802"/>
                  <a:gd name="connsiteX4" fmla="*/ 1349146 w 2132569"/>
                  <a:gd name="connsiteY4" fmla="*/ 1252444 h 2699802"/>
                  <a:gd name="connsiteX5" fmla="*/ 2100082 w 2132569"/>
                  <a:gd name="connsiteY5" fmla="*/ 2564795 h 2699802"/>
                  <a:gd name="connsiteX0" fmla="*/ 2100082 w 2132569"/>
                  <a:gd name="connsiteY0" fmla="*/ 2439884 h 2574891"/>
                  <a:gd name="connsiteX1" fmla="*/ 479677 w 2132569"/>
                  <a:gd name="connsiteY1" fmla="*/ 2103740 h 2574891"/>
                  <a:gd name="connsiteX2" fmla="*/ 28444 w 2132569"/>
                  <a:gd name="connsiteY2" fmla="*/ 941109 h 2574891"/>
                  <a:gd name="connsiteX3" fmla="*/ 1075663 w 2132569"/>
                  <a:gd name="connsiteY3" fmla="*/ 0 h 2574891"/>
                  <a:gd name="connsiteX4" fmla="*/ 1349146 w 2132569"/>
                  <a:gd name="connsiteY4" fmla="*/ 1127533 h 2574891"/>
                  <a:gd name="connsiteX5" fmla="*/ 2100082 w 2132569"/>
                  <a:gd name="connsiteY5" fmla="*/ 2439884 h 2574891"/>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082506 w 2114993"/>
                  <a:gd name="connsiteY0" fmla="*/ 2524033 h 2662289"/>
                  <a:gd name="connsiteX1" fmla="*/ 462101 w 2114993"/>
                  <a:gd name="connsiteY1" fmla="*/ 2187889 h 2662289"/>
                  <a:gd name="connsiteX2" fmla="*/ 29840 w 2114993"/>
                  <a:gd name="connsiteY2" fmla="*/ 903820 h 2662289"/>
                  <a:gd name="connsiteX3" fmla="*/ 1144777 w 2114993"/>
                  <a:gd name="connsiteY3" fmla="*/ 0 h 2662289"/>
                  <a:gd name="connsiteX4" fmla="*/ 1331570 w 2114993"/>
                  <a:gd name="connsiteY4" fmla="*/ 1211682 h 2662289"/>
                  <a:gd name="connsiteX5" fmla="*/ 2082506 w 2114993"/>
                  <a:gd name="connsiteY5" fmla="*/ 2524033 h 2662289"/>
                  <a:gd name="connsiteX0" fmla="*/ 2082429 w 2114916"/>
                  <a:gd name="connsiteY0" fmla="*/ 2524033 h 2652496"/>
                  <a:gd name="connsiteX1" fmla="*/ 462871 w 2114916"/>
                  <a:gd name="connsiteY1" fmla="*/ 2130944 h 2652496"/>
                  <a:gd name="connsiteX2" fmla="*/ 29763 w 2114916"/>
                  <a:gd name="connsiteY2" fmla="*/ 903820 h 2652496"/>
                  <a:gd name="connsiteX3" fmla="*/ 1144700 w 2114916"/>
                  <a:gd name="connsiteY3" fmla="*/ 0 h 2652496"/>
                  <a:gd name="connsiteX4" fmla="*/ 1331493 w 2114916"/>
                  <a:gd name="connsiteY4" fmla="*/ 1211682 h 2652496"/>
                  <a:gd name="connsiteX5" fmla="*/ 2082429 w 2114916"/>
                  <a:gd name="connsiteY5" fmla="*/ 2524033 h 2652496"/>
                  <a:gd name="connsiteX0" fmla="*/ 2115931 w 2148418"/>
                  <a:gd name="connsiteY0" fmla="*/ 2524033 h 2652496"/>
                  <a:gd name="connsiteX1" fmla="*/ 496373 w 2148418"/>
                  <a:gd name="connsiteY1" fmla="*/ 2130944 h 2652496"/>
                  <a:gd name="connsiteX2" fmla="*/ 176597 w 2148418"/>
                  <a:gd name="connsiteY2" fmla="*/ 1740969 h 2652496"/>
                  <a:gd name="connsiteX3" fmla="*/ 63265 w 2148418"/>
                  <a:gd name="connsiteY3" fmla="*/ 903820 h 2652496"/>
                  <a:gd name="connsiteX4" fmla="*/ 1178202 w 2148418"/>
                  <a:gd name="connsiteY4" fmla="*/ 0 h 2652496"/>
                  <a:gd name="connsiteX5" fmla="*/ 1364995 w 2148418"/>
                  <a:gd name="connsiteY5" fmla="*/ 1211682 h 2652496"/>
                  <a:gd name="connsiteX6" fmla="*/ 2115931 w 2148418"/>
                  <a:gd name="connsiteY6" fmla="*/ 2524033 h 2652496"/>
                  <a:gd name="connsiteX0" fmla="*/ 2115931 w 2148418"/>
                  <a:gd name="connsiteY0" fmla="*/ 2524033 h 2652496"/>
                  <a:gd name="connsiteX1" fmla="*/ 496373 w 2148418"/>
                  <a:gd name="connsiteY1" fmla="*/ 2130944 h 2652496"/>
                  <a:gd name="connsiteX2" fmla="*/ 176597 w 2148418"/>
                  <a:gd name="connsiteY2" fmla="*/ 1740969 h 2652496"/>
                  <a:gd name="connsiteX3" fmla="*/ 63265 w 2148418"/>
                  <a:gd name="connsiteY3" fmla="*/ 903820 h 2652496"/>
                  <a:gd name="connsiteX4" fmla="*/ 1178202 w 2148418"/>
                  <a:gd name="connsiteY4" fmla="*/ 0 h 2652496"/>
                  <a:gd name="connsiteX5" fmla="*/ 1364995 w 2148418"/>
                  <a:gd name="connsiteY5" fmla="*/ 1211682 h 2652496"/>
                  <a:gd name="connsiteX6" fmla="*/ 2115931 w 2148418"/>
                  <a:gd name="connsiteY6" fmla="*/ 2524033 h 2652496"/>
                  <a:gd name="connsiteX0" fmla="*/ 2115931 w 2148418"/>
                  <a:gd name="connsiteY0" fmla="*/ 2524033 h 2649464"/>
                  <a:gd name="connsiteX1" fmla="*/ 496373 w 2148418"/>
                  <a:gd name="connsiteY1" fmla="*/ 2130944 h 2649464"/>
                  <a:gd name="connsiteX2" fmla="*/ 176597 w 2148418"/>
                  <a:gd name="connsiteY2" fmla="*/ 1740969 h 2649464"/>
                  <a:gd name="connsiteX3" fmla="*/ 63265 w 2148418"/>
                  <a:gd name="connsiteY3" fmla="*/ 903820 h 2649464"/>
                  <a:gd name="connsiteX4" fmla="*/ 1178202 w 2148418"/>
                  <a:gd name="connsiteY4" fmla="*/ 0 h 2649464"/>
                  <a:gd name="connsiteX5" fmla="*/ 1364995 w 2148418"/>
                  <a:gd name="connsiteY5" fmla="*/ 1211682 h 2649464"/>
                  <a:gd name="connsiteX6" fmla="*/ 2115931 w 2148418"/>
                  <a:gd name="connsiteY6" fmla="*/ 2524033 h 2649464"/>
                  <a:gd name="connsiteX0" fmla="*/ 2117403 w 2149890"/>
                  <a:gd name="connsiteY0" fmla="*/ 2524033 h 2634129"/>
                  <a:gd name="connsiteX1" fmla="*/ 497845 w 2149890"/>
                  <a:gd name="connsiteY1" fmla="*/ 2130944 h 2634129"/>
                  <a:gd name="connsiteX2" fmla="*/ 170223 w 2149890"/>
                  <a:gd name="connsiteY2" fmla="*/ 1770112 h 2634129"/>
                  <a:gd name="connsiteX3" fmla="*/ 64737 w 2149890"/>
                  <a:gd name="connsiteY3" fmla="*/ 903820 h 2634129"/>
                  <a:gd name="connsiteX4" fmla="*/ 1179674 w 2149890"/>
                  <a:gd name="connsiteY4" fmla="*/ 0 h 2634129"/>
                  <a:gd name="connsiteX5" fmla="*/ 1366467 w 2149890"/>
                  <a:gd name="connsiteY5" fmla="*/ 1211682 h 2634129"/>
                  <a:gd name="connsiteX6" fmla="*/ 2117403 w 2149890"/>
                  <a:gd name="connsiteY6" fmla="*/ 2524033 h 2634129"/>
                  <a:gd name="connsiteX0" fmla="*/ 2135074 w 2167561"/>
                  <a:gd name="connsiteY0" fmla="*/ 2524033 h 2634129"/>
                  <a:gd name="connsiteX1" fmla="*/ 515516 w 2167561"/>
                  <a:gd name="connsiteY1" fmla="*/ 2130944 h 2634129"/>
                  <a:gd name="connsiteX2" fmla="*/ 187894 w 2167561"/>
                  <a:gd name="connsiteY2" fmla="*/ 1770112 h 2634129"/>
                  <a:gd name="connsiteX3" fmla="*/ 94668 w 2167561"/>
                  <a:gd name="connsiteY3" fmla="*/ 1533088 h 2634129"/>
                  <a:gd name="connsiteX4" fmla="*/ 82408 w 2167561"/>
                  <a:gd name="connsiteY4" fmla="*/ 903820 h 2634129"/>
                  <a:gd name="connsiteX5" fmla="*/ 1197345 w 2167561"/>
                  <a:gd name="connsiteY5" fmla="*/ 0 h 2634129"/>
                  <a:gd name="connsiteX6" fmla="*/ 1384138 w 2167561"/>
                  <a:gd name="connsiteY6" fmla="*/ 1211682 h 2634129"/>
                  <a:gd name="connsiteX7" fmla="*/ 2135074 w 2167561"/>
                  <a:gd name="connsiteY7" fmla="*/ 2524033 h 2634129"/>
                  <a:gd name="connsiteX0" fmla="*/ 2144003 w 2176490"/>
                  <a:gd name="connsiteY0" fmla="*/ 2524033 h 2634129"/>
                  <a:gd name="connsiteX1" fmla="*/ 524445 w 2176490"/>
                  <a:gd name="connsiteY1" fmla="*/ 2130944 h 2634129"/>
                  <a:gd name="connsiteX2" fmla="*/ 196823 w 2176490"/>
                  <a:gd name="connsiteY2" fmla="*/ 1770112 h 2634129"/>
                  <a:gd name="connsiteX3" fmla="*/ 72567 w 2176490"/>
                  <a:gd name="connsiteY3" fmla="*/ 1520923 h 2634129"/>
                  <a:gd name="connsiteX4" fmla="*/ 91337 w 2176490"/>
                  <a:gd name="connsiteY4" fmla="*/ 903820 h 2634129"/>
                  <a:gd name="connsiteX5" fmla="*/ 1206274 w 2176490"/>
                  <a:gd name="connsiteY5" fmla="*/ 0 h 2634129"/>
                  <a:gd name="connsiteX6" fmla="*/ 1393067 w 2176490"/>
                  <a:gd name="connsiteY6" fmla="*/ 1211682 h 2634129"/>
                  <a:gd name="connsiteX7" fmla="*/ 2144003 w 2176490"/>
                  <a:gd name="connsiteY7" fmla="*/ 2524033 h 2634129"/>
                  <a:gd name="connsiteX0" fmla="*/ 2144003 w 2176490"/>
                  <a:gd name="connsiteY0" fmla="*/ 2524033 h 2634129"/>
                  <a:gd name="connsiteX1" fmla="*/ 524445 w 2176490"/>
                  <a:gd name="connsiteY1" fmla="*/ 2130944 h 2634129"/>
                  <a:gd name="connsiteX2" fmla="*/ 196823 w 2176490"/>
                  <a:gd name="connsiteY2" fmla="*/ 1770112 h 2634129"/>
                  <a:gd name="connsiteX3" fmla="*/ 72567 w 2176490"/>
                  <a:gd name="connsiteY3" fmla="*/ 1520923 h 2634129"/>
                  <a:gd name="connsiteX4" fmla="*/ 91337 w 2176490"/>
                  <a:gd name="connsiteY4" fmla="*/ 903820 h 2634129"/>
                  <a:gd name="connsiteX5" fmla="*/ 1206274 w 2176490"/>
                  <a:gd name="connsiteY5" fmla="*/ 0 h 2634129"/>
                  <a:gd name="connsiteX6" fmla="*/ 1393067 w 2176490"/>
                  <a:gd name="connsiteY6" fmla="*/ 1211682 h 2634129"/>
                  <a:gd name="connsiteX7" fmla="*/ 2144003 w 2176490"/>
                  <a:gd name="connsiteY7" fmla="*/ 2524033 h 2634129"/>
                  <a:gd name="connsiteX0" fmla="*/ 2112410 w 2144897"/>
                  <a:gd name="connsiteY0" fmla="*/ 2524033 h 2634129"/>
                  <a:gd name="connsiteX1" fmla="*/ 492852 w 2144897"/>
                  <a:gd name="connsiteY1" fmla="*/ 2130944 h 2634129"/>
                  <a:gd name="connsiteX2" fmla="*/ 165230 w 2144897"/>
                  <a:gd name="connsiteY2" fmla="*/ 1770112 h 2634129"/>
                  <a:gd name="connsiteX3" fmla="*/ 40974 w 2144897"/>
                  <a:gd name="connsiteY3" fmla="*/ 1520923 h 2634129"/>
                  <a:gd name="connsiteX4" fmla="*/ 59744 w 2144897"/>
                  <a:gd name="connsiteY4" fmla="*/ 903820 h 2634129"/>
                  <a:gd name="connsiteX5" fmla="*/ 1174681 w 2144897"/>
                  <a:gd name="connsiteY5" fmla="*/ 0 h 2634129"/>
                  <a:gd name="connsiteX6" fmla="*/ 1361474 w 2144897"/>
                  <a:gd name="connsiteY6" fmla="*/ 1211682 h 2634129"/>
                  <a:gd name="connsiteX7" fmla="*/ 2112410 w 2144897"/>
                  <a:gd name="connsiteY7" fmla="*/ 2524033 h 2634129"/>
                  <a:gd name="connsiteX0" fmla="*/ 2112410 w 2144897"/>
                  <a:gd name="connsiteY0" fmla="*/ 2524033 h 2634129"/>
                  <a:gd name="connsiteX1" fmla="*/ 492852 w 2144897"/>
                  <a:gd name="connsiteY1" fmla="*/ 2130944 h 2634129"/>
                  <a:gd name="connsiteX2" fmla="*/ 165230 w 2144897"/>
                  <a:gd name="connsiteY2" fmla="*/ 1770112 h 2634129"/>
                  <a:gd name="connsiteX3" fmla="*/ 40974 w 2144897"/>
                  <a:gd name="connsiteY3" fmla="*/ 1520923 h 2634129"/>
                  <a:gd name="connsiteX4" fmla="*/ 59744 w 2144897"/>
                  <a:gd name="connsiteY4" fmla="*/ 903820 h 2634129"/>
                  <a:gd name="connsiteX5" fmla="*/ 1174681 w 2144897"/>
                  <a:gd name="connsiteY5" fmla="*/ 0 h 2634129"/>
                  <a:gd name="connsiteX6" fmla="*/ 1361474 w 2144897"/>
                  <a:gd name="connsiteY6" fmla="*/ 1211682 h 2634129"/>
                  <a:gd name="connsiteX7" fmla="*/ 2112410 w 2144897"/>
                  <a:gd name="connsiteY7" fmla="*/ 2524033 h 2634129"/>
                  <a:gd name="connsiteX0" fmla="*/ 2102791 w 2135278"/>
                  <a:gd name="connsiteY0" fmla="*/ 2524033 h 2634129"/>
                  <a:gd name="connsiteX1" fmla="*/ 483233 w 2135278"/>
                  <a:gd name="connsiteY1" fmla="*/ 2130944 h 2634129"/>
                  <a:gd name="connsiteX2" fmla="*/ 155611 w 2135278"/>
                  <a:gd name="connsiteY2" fmla="*/ 1770112 h 2634129"/>
                  <a:gd name="connsiteX3" fmla="*/ 31355 w 2135278"/>
                  <a:gd name="connsiteY3" fmla="*/ 1520923 h 2634129"/>
                  <a:gd name="connsiteX4" fmla="*/ 50125 w 2135278"/>
                  <a:gd name="connsiteY4" fmla="*/ 903820 h 2634129"/>
                  <a:gd name="connsiteX5" fmla="*/ 1165062 w 2135278"/>
                  <a:gd name="connsiteY5" fmla="*/ 0 h 2634129"/>
                  <a:gd name="connsiteX6" fmla="*/ 1351855 w 2135278"/>
                  <a:gd name="connsiteY6" fmla="*/ 1211682 h 2634129"/>
                  <a:gd name="connsiteX7" fmla="*/ 2102791 w 2135278"/>
                  <a:gd name="connsiteY7" fmla="*/ 2524033 h 2634129"/>
                  <a:gd name="connsiteX0" fmla="*/ 2128487 w 2160974"/>
                  <a:gd name="connsiteY0" fmla="*/ 2524033 h 2634129"/>
                  <a:gd name="connsiteX1" fmla="*/ 508929 w 2160974"/>
                  <a:gd name="connsiteY1" fmla="*/ 2130944 h 2634129"/>
                  <a:gd name="connsiteX2" fmla="*/ 181307 w 2160974"/>
                  <a:gd name="connsiteY2" fmla="*/ 1770112 h 2634129"/>
                  <a:gd name="connsiteX3" fmla="*/ 57051 w 2160974"/>
                  <a:gd name="connsiteY3" fmla="*/ 1520923 h 2634129"/>
                  <a:gd name="connsiteX4" fmla="*/ 38532 w 2160974"/>
                  <a:gd name="connsiteY4" fmla="*/ 971538 h 2634129"/>
                  <a:gd name="connsiteX5" fmla="*/ 1190758 w 2160974"/>
                  <a:gd name="connsiteY5" fmla="*/ 0 h 2634129"/>
                  <a:gd name="connsiteX6" fmla="*/ 1377551 w 2160974"/>
                  <a:gd name="connsiteY6" fmla="*/ 1211682 h 2634129"/>
                  <a:gd name="connsiteX7" fmla="*/ 2128487 w 2160974"/>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43307"/>
                  <a:gd name="connsiteX1" fmla="*/ 505872 w 2157917"/>
                  <a:gd name="connsiteY1" fmla="*/ 2130944 h 2643307"/>
                  <a:gd name="connsiteX2" fmla="*/ 178250 w 2157917"/>
                  <a:gd name="connsiteY2" fmla="*/ 1770112 h 2643307"/>
                  <a:gd name="connsiteX3" fmla="*/ 53994 w 2157917"/>
                  <a:gd name="connsiteY3" fmla="*/ 1520923 h 2643307"/>
                  <a:gd name="connsiteX4" fmla="*/ 39548 w 2157917"/>
                  <a:gd name="connsiteY4" fmla="*/ 933756 h 2643307"/>
                  <a:gd name="connsiteX5" fmla="*/ 1187701 w 2157917"/>
                  <a:gd name="connsiteY5" fmla="*/ 0 h 2643307"/>
                  <a:gd name="connsiteX6" fmla="*/ 1374494 w 2157917"/>
                  <a:gd name="connsiteY6" fmla="*/ 1211682 h 2643307"/>
                  <a:gd name="connsiteX7" fmla="*/ 2125430 w 2157917"/>
                  <a:gd name="connsiteY7" fmla="*/ 2524033 h 2643307"/>
                  <a:gd name="connsiteX0" fmla="*/ 2125430 w 2157917"/>
                  <a:gd name="connsiteY0" fmla="*/ 2524033 h 2524033"/>
                  <a:gd name="connsiteX1" fmla="*/ 505872 w 2157917"/>
                  <a:gd name="connsiteY1" fmla="*/ 2130944 h 2524033"/>
                  <a:gd name="connsiteX2" fmla="*/ 178250 w 2157917"/>
                  <a:gd name="connsiteY2" fmla="*/ 1770112 h 2524033"/>
                  <a:gd name="connsiteX3" fmla="*/ 53994 w 2157917"/>
                  <a:gd name="connsiteY3" fmla="*/ 1520923 h 2524033"/>
                  <a:gd name="connsiteX4" fmla="*/ 39548 w 2157917"/>
                  <a:gd name="connsiteY4" fmla="*/ 933756 h 2524033"/>
                  <a:gd name="connsiteX5" fmla="*/ 1187701 w 2157917"/>
                  <a:gd name="connsiteY5" fmla="*/ 0 h 2524033"/>
                  <a:gd name="connsiteX6" fmla="*/ 1374494 w 2157917"/>
                  <a:gd name="connsiteY6" fmla="*/ 1211682 h 2524033"/>
                  <a:gd name="connsiteX7" fmla="*/ 2125430 w 2157917"/>
                  <a:gd name="connsiteY7" fmla="*/ 2524033 h 2524033"/>
                  <a:gd name="connsiteX0" fmla="*/ 1953060 w 1992499"/>
                  <a:gd name="connsiteY0" fmla="*/ 2388436 h 2388436"/>
                  <a:gd name="connsiteX1" fmla="*/ 505872 w 1992499"/>
                  <a:gd name="connsiteY1" fmla="*/ 2130944 h 2388436"/>
                  <a:gd name="connsiteX2" fmla="*/ 178250 w 1992499"/>
                  <a:gd name="connsiteY2" fmla="*/ 1770112 h 2388436"/>
                  <a:gd name="connsiteX3" fmla="*/ 53994 w 1992499"/>
                  <a:gd name="connsiteY3" fmla="*/ 1520923 h 2388436"/>
                  <a:gd name="connsiteX4" fmla="*/ 39548 w 1992499"/>
                  <a:gd name="connsiteY4" fmla="*/ 933756 h 2388436"/>
                  <a:gd name="connsiteX5" fmla="*/ 1187701 w 1992499"/>
                  <a:gd name="connsiteY5" fmla="*/ 0 h 2388436"/>
                  <a:gd name="connsiteX6" fmla="*/ 1374494 w 1992499"/>
                  <a:gd name="connsiteY6" fmla="*/ 1211682 h 2388436"/>
                  <a:gd name="connsiteX7" fmla="*/ 1953060 w 1992499"/>
                  <a:gd name="connsiteY7" fmla="*/ 2388436 h 2388436"/>
                  <a:gd name="connsiteX0" fmla="*/ 1998934 w 2036251"/>
                  <a:gd name="connsiteY0" fmla="*/ 2399261 h 2399261"/>
                  <a:gd name="connsiteX1" fmla="*/ 505872 w 2036251"/>
                  <a:gd name="connsiteY1" fmla="*/ 2130944 h 2399261"/>
                  <a:gd name="connsiteX2" fmla="*/ 178250 w 2036251"/>
                  <a:gd name="connsiteY2" fmla="*/ 1770112 h 2399261"/>
                  <a:gd name="connsiteX3" fmla="*/ 53994 w 2036251"/>
                  <a:gd name="connsiteY3" fmla="*/ 1520923 h 2399261"/>
                  <a:gd name="connsiteX4" fmla="*/ 39548 w 2036251"/>
                  <a:gd name="connsiteY4" fmla="*/ 933756 h 2399261"/>
                  <a:gd name="connsiteX5" fmla="*/ 1187701 w 2036251"/>
                  <a:gd name="connsiteY5" fmla="*/ 0 h 2399261"/>
                  <a:gd name="connsiteX6" fmla="*/ 1374494 w 2036251"/>
                  <a:gd name="connsiteY6" fmla="*/ 1211682 h 2399261"/>
                  <a:gd name="connsiteX7" fmla="*/ 1998934 w 2036251"/>
                  <a:gd name="connsiteY7" fmla="*/ 2399261 h 2399261"/>
                  <a:gd name="connsiteX0" fmla="*/ 1998934 w 2036251"/>
                  <a:gd name="connsiteY0" fmla="*/ 2399261 h 2481271"/>
                  <a:gd name="connsiteX1" fmla="*/ 1733239 w 2036251"/>
                  <a:gd name="connsiteY1" fmla="*/ 2351121 h 2481271"/>
                  <a:gd name="connsiteX2" fmla="*/ 505872 w 2036251"/>
                  <a:gd name="connsiteY2" fmla="*/ 2130944 h 2481271"/>
                  <a:gd name="connsiteX3" fmla="*/ 178250 w 2036251"/>
                  <a:gd name="connsiteY3" fmla="*/ 1770112 h 2481271"/>
                  <a:gd name="connsiteX4" fmla="*/ 53994 w 2036251"/>
                  <a:gd name="connsiteY4" fmla="*/ 1520923 h 2481271"/>
                  <a:gd name="connsiteX5" fmla="*/ 39548 w 2036251"/>
                  <a:gd name="connsiteY5" fmla="*/ 933756 h 2481271"/>
                  <a:gd name="connsiteX6" fmla="*/ 1187701 w 2036251"/>
                  <a:gd name="connsiteY6" fmla="*/ 0 h 2481271"/>
                  <a:gd name="connsiteX7" fmla="*/ 1374494 w 2036251"/>
                  <a:gd name="connsiteY7" fmla="*/ 1211682 h 2481271"/>
                  <a:gd name="connsiteX8" fmla="*/ 1998934 w 2036251"/>
                  <a:gd name="connsiteY8" fmla="*/ 2399261 h 2481271"/>
                  <a:gd name="connsiteX0" fmla="*/ 1998934 w 2036251"/>
                  <a:gd name="connsiteY0" fmla="*/ 2399261 h 2465756"/>
                  <a:gd name="connsiteX1" fmla="*/ 1750024 w 2036251"/>
                  <a:gd name="connsiteY1" fmla="*/ 2271785 h 2465756"/>
                  <a:gd name="connsiteX2" fmla="*/ 505872 w 2036251"/>
                  <a:gd name="connsiteY2" fmla="*/ 2130944 h 2465756"/>
                  <a:gd name="connsiteX3" fmla="*/ 178250 w 2036251"/>
                  <a:gd name="connsiteY3" fmla="*/ 1770112 h 2465756"/>
                  <a:gd name="connsiteX4" fmla="*/ 53994 w 2036251"/>
                  <a:gd name="connsiteY4" fmla="*/ 1520923 h 2465756"/>
                  <a:gd name="connsiteX5" fmla="*/ 39548 w 2036251"/>
                  <a:gd name="connsiteY5" fmla="*/ 933756 h 2465756"/>
                  <a:gd name="connsiteX6" fmla="*/ 1187701 w 2036251"/>
                  <a:gd name="connsiteY6" fmla="*/ 0 h 2465756"/>
                  <a:gd name="connsiteX7" fmla="*/ 1374494 w 2036251"/>
                  <a:gd name="connsiteY7" fmla="*/ 1211682 h 2465756"/>
                  <a:gd name="connsiteX8" fmla="*/ 1998934 w 2036251"/>
                  <a:gd name="connsiteY8" fmla="*/ 2399261 h 2465756"/>
                  <a:gd name="connsiteX0" fmla="*/ 1998934 w 2036251"/>
                  <a:gd name="connsiteY0" fmla="*/ 2399261 h 2462543"/>
                  <a:gd name="connsiteX1" fmla="*/ 1668802 w 2036251"/>
                  <a:gd name="connsiteY1" fmla="*/ 2250681 h 2462543"/>
                  <a:gd name="connsiteX2" fmla="*/ 505872 w 2036251"/>
                  <a:gd name="connsiteY2" fmla="*/ 2130944 h 2462543"/>
                  <a:gd name="connsiteX3" fmla="*/ 178250 w 2036251"/>
                  <a:gd name="connsiteY3" fmla="*/ 1770112 h 2462543"/>
                  <a:gd name="connsiteX4" fmla="*/ 53994 w 2036251"/>
                  <a:gd name="connsiteY4" fmla="*/ 1520923 h 2462543"/>
                  <a:gd name="connsiteX5" fmla="*/ 39548 w 2036251"/>
                  <a:gd name="connsiteY5" fmla="*/ 933756 h 2462543"/>
                  <a:gd name="connsiteX6" fmla="*/ 1187701 w 2036251"/>
                  <a:gd name="connsiteY6" fmla="*/ 0 h 2462543"/>
                  <a:gd name="connsiteX7" fmla="*/ 1374494 w 2036251"/>
                  <a:gd name="connsiteY7" fmla="*/ 1211682 h 2462543"/>
                  <a:gd name="connsiteX8" fmla="*/ 1998934 w 2036251"/>
                  <a:gd name="connsiteY8" fmla="*/ 2399261 h 2462543"/>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1100980 w 2036251"/>
                  <a:gd name="connsiteY2" fmla="*/ 2210634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68802 w 2036251"/>
                  <a:gd name="connsiteY1" fmla="*/ 2250681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43487 w 2036251"/>
                  <a:gd name="connsiteY1" fmla="*/ 2169158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80722 w 2036251"/>
                  <a:gd name="connsiteY1" fmla="*/ 2183757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80722 w 2036251"/>
                  <a:gd name="connsiteY1" fmla="*/ 2183757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1998934"/>
                  <a:gd name="connsiteY0" fmla="*/ 2399261 h 2399261"/>
                  <a:gd name="connsiteX1" fmla="*/ 1680722 w 1998934"/>
                  <a:gd name="connsiteY1" fmla="*/ 2183757 h 2399261"/>
                  <a:gd name="connsiteX2" fmla="*/ 1061258 w 1998934"/>
                  <a:gd name="connsiteY2" fmla="*/ 2284557 h 2399261"/>
                  <a:gd name="connsiteX3" fmla="*/ 505872 w 1998934"/>
                  <a:gd name="connsiteY3" fmla="*/ 2130944 h 2399261"/>
                  <a:gd name="connsiteX4" fmla="*/ 178250 w 1998934"/>
                  <a:gd name="connsiteY4" fmla="*/ 1770112 h 2399261"/>
                  <a:gd name="connsiteX5" fmla="*/ 53994 w 1998934"/>
                  <a:gd name="connsiteY5" fmla="*/ 1520923 h 2399261"/>
                  <a:gd name="connsiteX6" fmla="*/ 39548 w 1998934"/>
                  <a:gd name="connsiteY6" fmla="*/ 933756 h 2399261"/>
                  <a:gd name="connsiteX7" fmla="*/ 1187701 w 1998934"/>
                  <a:gd name="connsiteY7" fmla="*/ 0 h 2399261"/>
                  <a:gd name="connsiteX8" fmla="*/ 1374494 w 1998934"/>
                  <a:gd name="connsiteY8" fmla="*/ 1211682 h 2399261"/>
                  <a:gd name="connsiteX9" fmla="*/ 1998934 w 1998934"/>
                  <a:gd name="connsiteY9" fmla="*/ 2399261 h 239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8934" h="2399261">
                    <a:moveTo>
                      <a:pt x="1998934" y="2399261"/>
                    </a:moveTo>
                    <a:cubicBezTo>
                      <a:pt x="1790149" y="2233277"/>
                      <a:pt x="1842931" y="2230308"/>
                      <a:pt x="1680722" y="2183757"/>
                    </a:cubicBezTo>
                    <a:cubicBezTo>
                      <a:pt x="1511598" y="2201966"/>
                      <a:pt x="1255080" y="2304513"/>
                      <a:pt x="1061258" y="2284557"/>
                    </a:cubicBezTo>
                    <a:cubicBezTo>
                      <a:pt x="867436" y="2264601"/>
                      <a:pt x="653040" y="2216685"/>
                      <a:pt x="505872" y="2130944"/>
                    </a:cubicBezTo>
                    <a:cubicBezTo>
                      <a:pt x="358704" y="2045203"/>
                      <a:pt x="248391" y="1869755"/>
                      <a:pt x="178250" y="1770112"/>
                    </a:cubicBezTo>
                    <a:cubicBezTo>
                      <a:pt x="124787" y="1755764"/>
                      <a:pt x="48939" y="1613471"/>
                      <a:pt x="53994" y="1520923"/>
                    </a:cubicBezTo>
                    <a:cubicBezTo>
                      <a:pt x="36413" y="1376541"/>
                      <a:pt x="-49064" y="1348298"/>
                      <a:pt x="39548" y="933756"/>
                    </a:cubicBezTo>
                    <a:cubicBezTo>
                      <a:pt x="218363" y="380757"/>
                      <a:pt x="698438" y="141942"/>
                      <a:pt x="1187701" y="0"/>
                    </a:cubicBezTo>
                    <a:cubicBezTo>
                      <a:pt x="1170676" y="377227"/>
                      <a:pt x="1244719" y="761429"/>
                      <a:pt x="1374494" y="1211682"/>
                    </a:cubicBezTo>
                    <a:cubicBezTo>
                      <a:pt x="1504269" y="1661935"/>
                      <a:pt x="1711363" y="2076549"/>
                      <a:pt x="1998934" y="239926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空心弧 2"/>
              <p:cNvSpPr/>
              <p:nvPr/>
            </p:nvSpPr>
            <p:spPr>
              <a:xfrm rot="477083">
                <a:off x="503116" y="5188611"/>
                <a:ext cx="2245826" cy="225330"/>
              </a:xfrm>
              <a:custGeom>
                <a:avLst/>
                <a:gdLst>
                  <a:gd name="connsiteX0" fmla="*/ 0 w 2431334"/>
                  <a:gd name="connsiteY0" fmla="*/ 158005 h 316010"/>
                  <a:gd name="connsiteX1" fmla="*/ 1215667 w 2431334"/>
                  <a:gd name="connsiteY1" fmla="*/ 0 h 316010"/>
                  <a:gd name="connsiteX2" fmla="*/ 2431334 w 2431334"/>
                  <a:gd name="connsiteY2" fmla="*/ 158005 h 316010"/>
                  <a:gd name="connsiteX3" fmla="*/ 2352332 w 2431334"/>
                  <a:gd name="connsiteY3" fmla="*/ 158005 h 316010"/>
                  <a:gd name="connsiteX4" fmla="*/ 1215667 w 2431334"/>
                  <a:gd name="connsiteY4" fmla="*/ 79002 h 316010"/>
                  <a:gd name="connsiteX5" fmla="*/ 79002 w 2431334"/>
                  <a:gd name="connsiteY5" fmla="*/ 158005 h 316010"/>
                  <a:gd name="connsiteX6" fmla="*/ 0 w 2431334"/>
                  <a:gd name="connsiteY6" fmla="*/ 158005 h 316010"/>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5667 w 2431334"/>
                  <a:gd name="connsiteY4" fmla="*/ 146310 h 225313"/>
                  <a:gd name="connsiteX5" fmla="*/ 79002 w 2431334"/>
                  <a:gd name="connsiteY5" fmla="*/ 225313 h 225313"/>
                  <a:gd name="connsiteX6" fmla="*/ 0 w 2431334"/>
                  <a:gd name="connsiteY6" fmla="*/ 225313 h 225313"/>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3266 w 2431334"/>
                  <a:gd name="connsiteY4" fmla="*/ 60980 h 225313"/>
                  <a:gd name="connsiteX5" fmla="*/ 79002 w 2431334"/>
                  <a:gd name="connsiteY5" fmla="*/ 225313 h 225313"/>
                  <a:gd name="connsiteX6" fmla="*/ 0 w 2431334"/>
                  <a:gd name="connsiteY6" fmla="*/ 225313 h 225313"/>
                  <a:gd name="connsiteX0" fmla="*/ 45836 w 2352332"/>
                  <a:gd name="connsiteY0" fmla="*/ 165830 h 226100"/>
                  <a:gd name="connsiteX1" fmla="*/ 1141541 w 2352332"/>
                  <a:gd name="connsiteY1" fmla="*/ 787 h 226100"/>
                  <a:gd name="connsiteX2" fmla="*/ 2352332 w 2352332"/>
                  <a:gd name="connsiteY2" fmla="*/ 226100 h 226100"/>
                  <a:gd name="connsiteX3" fmla="*/ 2273330 w 2352332"/>
                  <a:gd name="connsiteY3" fmla="*/ 226100 h 226100"/>
                  <a:gd name="connsiteX4" fmla="*/ 1134264 w 2352332"/>
                  <a:gd name="connsiteY4" fmla="*/ 61767 h 226100"/>
                  <a:gd name="connsiteX5" fmla="*/ 0 w 2352332"/>
                  <a:gd name="connsiteY5" fmla="*/ 226100 h 226100"/>
                  <a:gd name="connsiteX6" fmla="*/ 45836 w 2352332"/>
                  <a:gd name="connsiteY6" fmla="*/ 165830 h 226100"/>
                  <a:gd name="connsiteX0" fmla="*/ 8491 w 2314987"/>
                  <a:gd name="connsiteY0" fmla="*/ 165830 h 226100"/>
                  <a:gd name="connsiteX1" fmla="*/ 1104196 w 2314987"/>
                  <a:gd name="connsiteY1" fmla="*/ 787 h 226100"/>
                  <a:gd name="connsiteX2" fmla="*/ 2314987 w 2314987"/>
                  <a:gd name="connsiteY2" fmla="*/ 226100 h 226100"/>
                  <a:gd name="connsiteX3" fmla="*/ 2235985 w 2314987"/>
                  <a:gd name="connsiteY3" fmla="*/ 226100 h 226100"/>
                  <a:gd name="connsiteX4" fmla="*/ 1096919 w 2314987"/>
                  <a:gd name="connsiteY4" fmla="*/ 61767 h 226100"/>
                  <a:gd name="connsiteX5" fmla="*/ 0 w 2314987"/>
                  <a:gd name="connsiteY5" fmla="*/ 220883 h 226100"/>
                  <a:gd name="connsiteX6" fmla="*/ 8491 w 2314987"/>
                  <a:gd name="connsiteY6" fmla="*/ 165830 h 226100"/>
                  <a:gd name="connsiteX0" fmla="*/ 8491 w 2249738"/>
                  <a:gd name="connsiteY0" fmla="*/ 165349 h 225619"/>
                  <a:gd name="connsiteX1" fmla="*/ 1104196 w 2249738"/>
                  <a:gd name="connsiteY1" fmla="*/ 306 h 225619"/>
                  <a:gd name="connsiteX2" fmla="*/ 2249738 w 2249738"/>
                  <a:gd name="connsiteY2" fmla="*/ 201418 h 225619"/>
                  <a:gd name="connsiteX3" fmla="*/ 2235985 w 2249738"/>
                  <a:gd name="connsiteY3" fmla="*/ 225619 h 225619"/>
                  <a:gd name="connsiteX4" fmla="*/ 1096919 w 2249738"/>
                  <a:gd name="connsiteY4" fmla="*/ 61286 h 225619"/>
                  <a:gd name="connsiteX5" fmla="*/ 0 w 2249738"/>
                  <a:gd name="connsiteY5" fmla="*/ 220402 h 225619"/>
                  <a:gd name="connsiteX6" fmla="*/ 8491 w 2249738"/>
                  <a:gd name="connsiteY6" fmla="*/ 165349 h 225619"/>
                  <a:gd name="connsiteX0" fmla="*/ 8491 w 2245826"/>
                  <a:gd name="connsiteY0" fmla="*/ 165060 h 225330"/>
                  <a:gd name="connsiteX1" fmla="*/ 1104196 w 2245826"/>
                  <a:gd name="connsiteY1" fmla="*/ 17 h 225330"/>
                  <a:gd name="connsiteX2" fmla="*/ 2245826 w 2245826"/>
                  <a:gd name="connsiteY2" fmla="*/ 173120 h 225330"/>
                  <a:gd name="connsiteX3" fmla="*/ 2235985 w 2245826"/>
                  <a:gd name="connsiteY3" fmla="*/ 225330 h 225330"/>
                  <a:gd name="connsiteX4" fmla="*/ 1096919 w 2245826"/>
                  <a:gd name="connsiteY4" fmla="*/ 60997 h 225330"/>
                  <a:gd name="connsiteX5" fmla="*/ 0 w 2245826"/>
                  <a:gd name="connsiteY5" fmla="*/ 220113 h 225330"/>
                  <a:gd name="connsiteX6" fmla="*/ 8491 w 2245826"/>
                  <a:gd name="connsiteY6" fmla="*/ 165060 h 22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26" h="225330">
                    <a:moveTo>
                      <a:pt x="8491" y="165060"/>
                    </a:moveTo>
                    <a:cubicBezTo>
                      <a:pt x="8491" y="77796"/>
                      <a:pt x="731307" y="-1326"/>
                      <a:pt x="1104196" y="17"/>
                    </a:cubicBezTo>
                    <a:cubicBezTo>
                      <a:pt x="1477085" y="1360"/>
                      <a:pt x="2245826" y="85856"/>
                      <a:pt x="2245826" y="173120"/>
                    </a:cubicBezTo>
                    <a:lnTo>
                      <a:pt x="2235985" y="225330"/>
                    </a:lnTo>
                    <a:cubicBezTo>
                      <a:pt x="2235985" y="181698"/>
                      <a:pt x="1724682" y="60997"/>
                      <a:pt x="1096919" y="60997"/>
                    </a:cubicBezTo>
                    <a:cubicBezTo>
                      <a:pt x="469156" y="60997"/>
                      <a:pt x="0" y="176481"/>
                      <a:pt x="0" y="220113"/>
                    </a:cubicBezTo>
                    <a:lnTo>
                      <a:pt x="8491" y="1650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空心弧 2"/>
              <p:cNvSpPr/>
              <p:nvPr/>
            </p:nvSpPr>
            <p:spPr>
              <a:xfrm rot="477083">
                <a:off x="1267103" y="4279464"/>
                <a:ext cx="974484" cy="225330"/>
              </a:xfrm>
              <a:custGeom>
                <a:avLst/>
                <a:gdLst>
                  <a:gd name="connsiteX0" fmla="*/ 0 w 2431334"/>
                  <a:gd name="connsiteY0" fmla="*/ 158005 h 316010"/>
                  <a:gd name="connsiteX1" fmla="*/ 1215667 w 2431334"/>
                  <a:gd name="connsiteY1" fmla="*/ 0 h 316010"/>
                  <a:gd name="connsiteX2" fmla="*/ 2431334 w 2431334"/>
                  <a:gd name="connsiteY2" fmla="*/ 158005 h 316010"/>
                  <a:gd name="connsiteX3" fmla="*/ 2352332 w 2431334"/>
                  <a:gd name="connsiteY3" fmla="*/ 158005 h 316010"/>
                  <a:gd name="connsiteX4" fmla="*/ 1215667 w 2431334"/>
                  <a:gd name="connsiteY4" fmla="*/ 79002 h 316010"/>
                  <a:gd name="connsiteX5" fmla="*/ 79002 w 2431334"/>
                  <a:gd name="connsiteY5" fmla="*/ 158005 h 316010"/>
                  <a:gd name="connsiteX6" fmla="*/ 0 w 2431334"/>
                  <a:gd name="connsiteY6" fmla="*/ 158005 h 316010"/>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5667 w 2431334"/>
                  <a:gd name="connsiteY4" fmla="*/ 146310 h 225313"/>
                  <a:gd name="connsiteX5" fmla="*/ 79002 w 2431334"/>
                  <a:gd name="connsiteY5" fmla="*/ 225313 h 225313"/>
                  <a:gd name="connsiteX6" fmla="*/ 0 w 2431334"/>
                  <a:gd name="connsiteY6" fmla="*/ 225313 h 225313"/>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3266 w 2431334"/>
                  <a:gd name="connsiteY4" fmla="*/ 60980 h 225313"/>
                  <a:gd name="connsiteX5" fmla="*/ 79002 w 2431334"/>
                  <a:gd name="connsiteY5" fmla="*/ 225313 h 225313"/>
                  <a:gd name="connsiteX6" fmla="*/ 0 w 2431334"/>
                  <a:gd name="connsiteY6" fmla="*/ 225313 h 225313"/>
                  <a:gd name="connsiteX0" fmla="*/ 45836 w 2352332"/>
                  <a:gd name="connsiteY0" fmla="*/ 165830 h 226100"/>
                  <a:gd name="connsiteX1" fmla="*/ 1141541 w 2352332"/>
                  <a:gd name="connsiteY1" fmla="*/ 787 h 226100"/>
                  <a:gd name="connsiteX2" fmla="*/ 2352332 w 2352332"/>
                  <a:gd name="connsiteY2" fmla="*/ 226100 h 226100"/>
                  <a:gd name="connsiteX3" fmla="*/ 2273330 w 2352332"/>
                  <a:gd name="connsiteY3" fmla="*/ 226100 h 226100"/>
                  <a:gd name="connsiteX4" fmla="*/ 1134264 w 2352332"/>
                  <a:gd name="connsiteY4" fmla="*/ 61767 h 226100"/>
                  <a:gd name="connsiteX5" fmla="*/ 0 w 2352332"/>
                  <a:gd name="connsiteY5" fmla="*/ 226100 h 226100"/>
                  <a:gd name="connsiteX6" fmla="*/ 45836 w 2352332"/>
                  <a:gd name="connsiteY6" fmla="*/ 165830 h 226100"/>
                  <a:gd name="connsiteX0" fmla="*/ 8491 w 2314987"/>
                  <a:gd name="connsiteY0" fmla="*/ 165830 h 226100"/>
                  <a:gd name="connsiteX1" fmla="*/ 1104196 w 2314987"/>
                  <a:gd name="connsiteY1" fmla="*/ 787 h 226100"/>
                  <a:gd name="connsiteX2" fmla="*/ 2314987 w 2314987"/>
                  <a:gd name="connsiteY2" fmla="*/ 226100 h 226100"/>
                  <a:gd name="connsiteX3" fmla="*/ 2235985 w 2314987"/>
                  <a:gd name="connsiteY3" fmla="*/ 226100 h 226100"/>
                  <a:gd name="connsiteX4" fmla="*/ 1096919 w 2314987"/>
                  <a:gd name="connsiteY4" fmla="*/ 61767 h 226100"/>
                  <a:gd name="connsiteX5" fmla="*/ 0 w 2314987"/>
                  <a:gd name="connsiteY5" fmla="*/ 220883 h 226100"/>
                  <a:gd name="connsiteX6" fmla="*/ 8491 w 2314987"/>
                  <a:gd name="connsiteY6" fmla="*/ 165830 h 226100"/>
                  <a:gd name="connsiteX0" fmla="*/ 8491 w 2249738"/>
                  <a:gd name="connsiteY0" fmla="*/ 165349 h 225619"/>
                  <a:gd name="connsiteX1" fmla="*/ 1104196 w 2249738"/>
                  <a:gd name="connsiteY1" fmla="*/ 306 h 225619"/>
                  <a:gd name="connsiteX2" fmla="*/ 2249738 w 2249738"/>
                  <a:gd name="connsiteY2" fmla="*/ 201418 h 225619"/>
                  <a:gd name="connsiteX3" fmla="*/ 2235985 w 2249738"/>
                  <a:gd name="connsiteY3" fmla="*/ 225619 h 225619"/>
                  <a:gd name="connsiteX4" fmla="*/ 1096919 w 2249738"/>
                  <a:gd name="connsiteY4" fmla="*/ 61286 h 225619"/>
                  <a:gd name="connsiteX5" fmla="*/ 0 w 2249738"/>
                  <a:gd name="connsiteY5" fmla="*/ 220402 h 225619"/>
                  <a:gd name="connsiteX6" fmla="*/ 8491 w 2249738"/>
                  <a:gd name="connsiteY6" fmla="*/ 165349 h 225619"/>
                  <a:gd name="connsiteX0" fmla="*/ 8491 w 2245826"/>
                  <a:gd name="connsiteY0" fmla="*/ 165060 h 225330"/>
                  <a:gd name="connsiteX1" fmla="*/ 1104196 w 2245826"/>
                  <a:gd name="connsiteY1" fmla="*/ 17 h 225330"/>
                  <a:gd name="connsiteX2" fmla="*/ 2245826 w 2245826"/>
                  <a:gd name="connsiteY2" fmla="*/ 173120 h 225330"/>
                  <a:gd name="connsiteX3" fmla="*/ 2235985 w 2245826"/>
                  <a:gd name="connsiteY3" fmla="*/ 225330 h 225330"/>
                  <a:gd name="connsiteX4" fmla="*/ 1096919 w 2245826"/>
                  <a:gd name="connsiteY4" fmla="*/ 60997 h 225330"/>
                  <a:gd name="connsiteX5" fmla="*/ 0 w 2245826"/>
                  <a:gd name="connsiteY5" fmla="*/ 220113 h 225330"/>
                  <a:gd name="connsiteX6" fmla="*/ 8491 w 2245826"/>
                  <a:gd name="connsiteY6" fmla="*/ 165060 h 22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26" h="225330">
                    <a:moveTo>
                      <a:pt x="8491" y="165060"/>
                    </a:moveTo>
                    <a:cubicBezTo>
                      <a:pt x="8491" y="77796"/>
                      <a:pt x="731307" y="-1326"/>
                      <a:pt x="1104196" y="17"/>
                    </a:cubicBezTo>
                    <a:cubicBezTo>
                      <a:pt x="1477085" y="1360"/>
                      <a:pt x="2245826" y="85856"/>
                      <a:pt x="2245826" y="173120"/>
                    </a:cubicBezTo>
                    <a:lnTo>
                      <a:pt x="2235985" y="225330"/>
                    </a:lnTo>
                    <a:cubicBezTo>
                      <a:pt x="2235985" y="181698"/>
                      <a:pt x="1724682" y="60997"/>
                      <a:pt x="1096919" y="60997"/>
                    </a:cubicBezTo>
                    <a:cubicBezTo>
                      <a:pt x="469156" y="60997"/>
                      <a:pt x="0" y="176481"/>
                      <a:pt x="0" y="220113"/>
                    </a:cubicBezTo>
                    <a:lnTo>
                      <a:pt x="8491" y="1650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1" name="组合 10"/>
          <p:cNvGrpSpPr/>
          <p:nvPr/>
        </p:nvGrpSpPr>
        <p:grpSpPr>
          <a:xfrm>
            <a:off x="4422768" y="4746554"/>
            <a:ext cx="883609" cy="662548"/>
            <a:chOff x="4346650" y="4069293"/>
            <a:chExt cx="883609" cy="662548"/>
          </a:xfrm>
        </p:grpSpPr>
        <p:sp>
          <p:nvSpPr>
            <p:cNvPr id="9" name="矩形 8"/>
            <p:cNvSpPr/>
            <p:nvPr/>
          </p:nvSpPr>
          <p:spPr>
            <a:xfrm>
              <a:off x="4511329" y="4116967"/>
              <a:ext cx="180000" cy="5373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4747466" y="4374431"/>
              <a:ext cx="180000" cy="281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4983602" y="4288751"/>
              <a:ext cx="180000" cy="3718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1" name="直接连接符 70"/>
            <p:cNvCxnSpPr/>
            <p:nvPr/>
          </p:nvCxnSpPr>
          <p:spPr>
            <a:xfrm flipV="1">
              <a:off x="4415340" y="4069293"/>
              <a:ext cx="0" cy="66254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346650" y="4654339"/>
              <a:ext cx="88360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7772044" y="2436892"/>
            <a:ext cx="826779" cy="848396"/>
            <a:chOff x="7695926" y="1942950"/>
            <a:chExt cx="826779" cy="848396"/>
          </a:xfrm>
        </p:grpSpPr>
        <p:grpSp>
          <p:nvGrpSpPr>
            <p:cNvPr id="79" name="组合 78"/>
            <p:cNvGrpSpPr/>
            <p:nvPr/>
          </p:nvGrpSpPr>
          <p:grpSpPr>
            <a:xfrm>
              <a:off x="7695926" y="1959245"/>
              <a:ext cx="826779" cy="832101"/>
              <a:chOff x="2980888" y="3744700"/>
              <a:chExt cx="1400690" cy="1343156"/>
            </a:xfrm>
          </p:grpSpPr>
          <p:sp>
            <p:nvSpPr>
              <p:cNvPr id="80" name="椭圆 79"/>
              <p:cNvSpPr/>
              <p:nvPr/>
            </p:nvSpPr>
            <p:spPr>
              <a:xfrm>
                <a:off x="3596508" y="3744700"/>
                <a:ext cx="324000" cy="324000"/>
              </a:xfrm>
              <a:prstGeom prst="ellipse">
                <a:avLst/>
              </a:pr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圆角矩形 80"/>
              <p:cNvSpPr/>
              <p:nvPr/>
            </p:nvSpPr>
            <p:spPr>
              <a:xfrm rot="2141236" flipV="1">
                <a:off x="2980888" y="4471659"/>
                <a:ext cx="1037901" cy="45719"/>
              </a:xfrm>
              <a:prstGeom prst="roundRect">
                <a:avLst>
                  <a:gd name="adj" fmla="val 50000"/>
                </a:avLst>
              </a:pr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等腰三角形 9"/>
              <p:cNvSpPr/>
              <p:nvPr/>
            </p:nvSpPr>
            <p:spPr>
              <a:xfrm>
                <a:off x="3507632" y="4686301"/>
                <a:ext cx="873946" cy="362130"/>
              </a:xfrm>
              <a:custGeom>
                <a:avLst/>
                <a:gdLst>
                  <a:gd name="connsiteX0" fmla="*/ 0 w 821809"/>
                  <a:gd name="connsiteY0" fmla="*/ 465221 h 465221"/>
                  <a:gd name="connsiteX1" fmla="*/ 410905 w 821809"/>
                  <a:gd name="connsiteY1" fmla="*/ 0 h 465221"/>
                  <a:gd name="connsiteX2" fmla="*/ 821809 w 821809"/>
                  <a:gd name="connsiteY2" fmla="*/ 465221 h 465221"/>
                  <a:gd name="connsiteX3" fmla="*/ 0 w 821809"/>
                  <a:gd name="connsiteY3" fmla="*/ 465221 h 465221"/>
                  <a:gd name="connsiteX0" fmla="*/ 0 w 873946"/>
                  <a:gd name="connsiteY0" fmla="*/ 465221 h 465221"/>
                  <a:gd name="connsiteX1" fmla="*/ 463042 w 873946"/>
                  <a:gd name="connsiteY1" fmla="*/ 0 h 465221"/>
                  <a:gd name="connsiteX2" fmla="*/ 873946 w 873946"/>
                  <a:gd name="connsiteY2" fmla="*/ 465221 h 465221"/>
                  <a:gd name="connsiteX3" fmla="*/ 0 w 873946"/>
                  <a:gd name="connsiteY3" fmla="*/ 465221 h 465221"/>
                  <a:gd name="connsiteX0" fmla="*/ 0 w 873946"/>
                  <a:gd name="connsiteY0" fmla="*/ 332874 h 332874"/>
                  <a:gd name="connsiteX1" fmla="*/ 491115 w 873946"/>
                  <a:gd name="connsiteY1" fmla="*/ 0 h 332874"/>
                  <a:gd name="connsiteX2" fmla="*/ 873946 w 873946"/>
                  <a:gd name="connsiteY2" fmla="*/ 332874 h 332874"/>
                  <a:gd name="connsiteX3" fmla="*/ 0 w 873946"/>
                  <a:gd name="connsiteY3" fmla="*/ 332874 h 332874"/>
                  <a:gd name="connsiteX0" fmla="*/ 0 w 873946"/>
                  <a:gd name="connsiteY0" fmla="*/ 360947 h 360947"/>
                  <a:gd name="connsiteX1" fmla="*/ 511168 w 873946"/>
                  <a:gd name="connsiteY1" fmla="*/ 0 h 360947"/>
                  <a:gd name="connsiteX2" fmla="*/ 873946 w 873946"/>
                  <a:gd name="connsiteY2" fmla="*/ 360947 h 360947"/>
                  <a:gd name="connsiteX3" fmla="*/ 0 w 873946"/>
                  <a:gd name="connsiteY3" fmla="*/ 360947 h 360947"/>
                  <a:gd name="connsiteX0" fmla="*/ 5835 w 894651"/>
                  <a:gd name="connsiteY0" fmla="*/ 360947 h 360947"/>
                  <a:gd name="connsiteX1" fmla="*/ 517003 w 894651"/>
                  <a:gd name="connsiteY1" fmla="*/ 0 h 360947"/>
                  <a:gd name="connsiteX2" fmla="*/ 879781 w 894651"/>
                  <a:gd name="connsiteY2" fmla="*/ 360947 h 360947"/>
                  <a:gd name="connsiteX3" fmla="*/ 5835 w 894651"/>
                  <a:gd name="connsiteY3" fmla="*/ 360947 h 360947"/>
                  <a:gd name="connsiteX0" fmla="*/ 5835 w 879781"/>
                  <a:gd name="connsiteY0" fmla="*/ 360947 h 360947"/>
                  <a:gd name="connsiteX1" fmla="*/ 517003 w 879781"/>
                  <a:gd name="connsiteY1" fmla="*/ 0 h 360947"/>
                  <a:gd name="connsiteX2" fmla="*/ 879781 w 879781"/>
                  <a:gd name="connsiteY2" fmla="*/ 360947 h 360947"/>
                  <a:gd name="connsiteX3" fmla="*/ 5835 w 879781"/>
                  <a:gd name="connsiteY3" fmla="*/ 360947 h 360947"/>
                  <a:gd name="connsiteX0" fmla="*/ 5695 w 879641"/>
                  <a:gd name="connsiteY0" fmla="*/ 368483 h 368483"/>
                  <a:gd name="connsiteX1" fmla="*/ 516863 w 879641"/>
                  <a:gd name="connsiteY1" fmla="*/ 7536 h 368483"/>
                  <a:gd name="connsiteX2" fmla="*/ 879641 w 879641"/>
                  <a:gd name="connsiteY2" fmla="*/ 368483 h 368483"/>
                  <a:gd name="connsiteX3" fmla="*/ 5695 w 879641"/>
                  <a:gd name="connsiteY3" fmla="*/ 368483 h 368483"/>
                  <a:gd name="connsiteX0" fmla="*/ 5695 w 879641"/>
                  <a:gd name="connsiteY0" fmla="*/ 374900 h 374900"/>
                  <a:gd name="connsiteX1" fmla="*/ 516863 w 879641"/>
                  <a:gd name="connsiteY1" fmla="*/ 13953 h 374900"/>
                  <a:gd name="connsiteX2" fmla="*/ 879641 w 879641"/>
                  <a:gd name="connsiteY2" fmla="*/ 374900 h 374900"/>
                  <a:gd name="connsiteX3" fmla="*/ 5695 w 879641"/>
                  <a:gd name="connsiteY3" fmla="*/ 374900 h 374900"/>
                  <a:gd name="connsiteX0" fmla="*/ 4765 w 878711"/>
                  <a:gd name="connsiteY0" fmla="*/ 361536 h 361536"/>
                  <a:gd name="connsiteX1" fmla="*/ 515933 w 878711"/>
                  <a:gd name="connsiteY1" fmla="*/ 589 h 361536"/>
                  <a:gd name="connsiteX2" fmla="*/ 878711 w 878711"/>
                  <a:gd name="connsiteY2" fmla="*/ 361536 h 361536"/>
                  <a:gd name="connsiteX3" fmla="*/ 4765 w 878711"/>
                  <a:gd name="connsiteY3" fmla="*/ 361536 h 361536"/>
                  <a:gd name="connsiteX0" fmla="*/ 5039 w 878985"/>
                  <a:gd name="connsiteY0" fmla="*/ 361536 h 361536"/>
                  <a:gd name="connsiteX1" fmla="*/ 516207 w 878985"/>
                  <a:gd name="connsiteY1" fmla="*/ 589 h 361536"/>
                  <a:gd name="connsiteX2" fmla="*/ 878985 w 878985"/>
                  <a:gd name="connsiteY2" fmla="*/ 361536 h 361536"/>
                  <a:gd name="connsiteX3" fmla="*/ 5039 w 878985"/>
                  <a:gd name="connsiteY3" fmla="*/ 361536 h 361536"/>
                  <a:gd name="connsiteX0" fmla="*/ 0 w 873946"/>
                  <a:gd name="connsiteY0" fmla="*/ 362130 h 362130"/>
                  <a:gd name="connsiteX1" fmla="*/ 511168 w 873946"/>
                  <a:gd name="connsiteY1" fmla="*/ 1183 h 362130"/>
                  <a:gd name="connsiteX2" fmla="*/ 873946 w 873946"/>
                  <a:gd name="connsiteY2" fmla="*/ 362130 h 362130"/>
                  <a:gd name="connsiteX3" fmla="*/ 0 w 873946"/>
                  <a:gd name="connsiteY3" fmla="*/ 362130 h 362130"/>
                  <a:gd name="connsiteX0" fmla="*/ 0 w 873946"/>
                  <a:gd name="connsiteY0" fmla="*/ 362130 h 362130"/>
                  <a:gd name="connsiteX1" fmla="*/ 511168 w 873946"/>
                  <a:gd name="connsiteY1" fmla="*/ 1183 h 362130"/>
                  <a:gd name="connsiteX2" fmla="*/ 873946 w 873946"/>
                  <a:gd name="connsiteY2" fmla="*/ 362130 h 362130"/>
                  <a:gd name="connsiteX3" fmla="*/ 0 w 873946"/>
                  <a:gd name="connsiteY3" fmla="*/ 362130 h 362130"/>
                </a:gdLst>
                <a:ahLst/>
                <a:cxnLst>
                  <a:cxn ang="0">
                    <a:pos x="connsiteX0" y="connsiteY0"/>
                  </a:cxn>
                  <a:cxn ang="0">
                    <a:pos x="connsiteX1" y="connsiteY1"/>
                  </a:cxn>
                  <a:cxn ang="0">
                    <a:pos x="connsiteX2" y="connsiteY2"/>
                  </a:cxn>
                  <a:cxn ang="0">
                    <a:pos x="connsiteX3" y="connsiteY3"/>
                  </a:cxn>
                </a:cxnLst>
                <a:rect l="l" t="t" r="r" b="b"/>
                <a:pathLst>
                  <a:path w="873946" h="362130">
                    <a:moveTo>
                      <a:pt x="0" y="362130"/>
                    </a:moveTo>
                    <a:cubicBezTo>
                      <a:pt x="280431" y="133530"/>
                      <a:pt x="441710" y="-14859"/>
                      <a:pt x="511168" y="1183"/>
                    </a:cubicBezTo>
                    <a:cubicBezTo>
                      <a:pt x="580626" y="17225"/>
                      <a:pt x="686425" y="121498"/>
                      <a:pt x="873946" y="362130"/>
                    </a:cubicBezTo>
                    <a:lnTo>
                      <a:pt x="0" y="362130"/>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任意多边形 82"/>
              <p:cNvSpPr/>
              <p:nvPr/>
            </p:nvSpPr>
            <p:spPr>
              <a:xfrm>
                <a:off x="3138952" y="3950186"/>
                <a:ext cx="446459" cy="292951"/>
              </a:xfrm>
              <a:custGeom>
                <a:avLst/>
                <a:gdLst>
                  <a:gd name="connsiteX0" fmla="*/ 445169 w 445169"/>
                  <a:gd name="connsiteY0" fmla="*/ 0 h 280737"/>
                  <a:gd name="connsiteX1" fmla="*/ 68179 w 445169"/>
                  <a:gd name="connsiteY1" fmla="*/ 8021 h 280737"/>
                  <a:gd name="connsiteX2" fmla="*/ 0 w 445169"/>
                  <a:gd name="connsiteY2" fmla="*/ 276726 h 280737"/>
                  <a:gd name="connsiteX3" fmla="*/ 124326 w 445169"/>
                  <a:gd name="connsiteY3" fmla="*/ 280737 h 280737"/>
                  <a:gd name="connsiteX4" fmla="*/ 160421 w 445169"/>
                  <a:gd name="connsiteY4" fmla="*/ 136358 h 280737"/>
                  <a:gd name="connsiteX5" fmla="*/ 437147 w 445169"/>
                  <a:gd name="connsiteY5" fmla="*/ 128337 h 280737"/>
                  <a:gd name="connsiteX6" fmla="*/ 445169 w 445169"/>
                  <a:gd name="connsiteY6" fmla="*/ 0 h 280737"/>
                  <a:gd name="connsiteX0" fmla="*/ 448908 w 448908"/>
                  <a:gd name="connsiteY0" fmla="*/ 20943 h 301680"/>
                  <a:gd name="connsiteX1" fmla="*/ 71918 w 448908"/>
                  <a:gd name="connsiteY1" fmla="*/ 28964 h 301680"/>
                  <a:gd name="connsiteX2" fmla="*/ 3739 w 448908"/>
                  <a:gd name="connsiteY2" fmla="*/ 297669 h 301680"/>
                  <a:gd name="connsiteX3" fmla="*/ 128065 w 448908"/>
                  <a:gd name="connsiteY3" fmla="*/ 301680 h 301680"/>
                  <a:gd name="connsiteX4" fmla="*/ 164160 w 448908"/>
                  <a:gd name="connsiteY4" fmla="*/ 157301 h 301680"/>
                  <a:gd name="connsiteX5" fmla="*/ 440886 w 448908"/>
                  <a:gd name="connsiteY5" fmla="*/ 149280 h 301680"/>
                  <a:gd name="connsiteX6" fmla="*/ 448908 w 448908"/>
                  <a:gd name="connsiteY6" fmla="*/ 20943 h 301680"/>
                  <a:gd name="connsiteX0" fmla="*/ 446223 w 446223"/>
                  <a:gd name="connsiteY0" fmla="*/ 8248 h 288985"/>
                  <a:gd name="connsiteX1" fmla="*/ 69233 w 446223"/>
                  <a:gd name="connsiteY1" fmla="*/ 16269 h 288985"/>
                  <a:gd name="connsiteX2" fmla="*/ 1054 w 446223"/>
                  <a:gd name="connsiteY2" fmla="*/ 284974 h 288985"/>
                  <a:gd name="connsiteX3" fmla="*/ 125380 w 446223"/>
                  <a:gd name="connsiteY3" fmla="*/ 288985 h 288985"/>
                  <a:gd name="connsiteX4" fmla="*/ 161475 w 446223"/>
                  <a:gd name="connsiteY4" fmla="*/ 144606 h 288985"/>
                  <a:gd name="connsiteX5" fmla="*/ 438201 w 446223"/>
                  <a:gd name="connsiteY5" fmla="*/ 136585 h 288985"/>
                  <a:gd name="connsiteX6" fmla="*/ 446223 w 446223"/>
                  <a:gd name="connsiteY6" fmla="*/ 8248 h 288985"/>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6459" h="292951">
                    <a:moveTo>
                      <a:pt x="446459" y="12214"/>
                    </a:moveTo>
                    <a:cubicBezTo>
                      <a:pt x="384965" y="-7839"/>
                      <a:pt x="103558" y="-1823"/>
                      <a:pt x="69469" y="20235"/>
                    </a:cubicBezTo>
                    <a:cubicBezTo>
                      <a:pt x="35380" y="42293"/>
                      <a:pt x="-8068" y="243487"/>
                      <a:pt x="1290" y="288940"/>
                    </a:cubicBezTo>
                    <a:lnTo>
                      <a:pt x="125616" y="292951"/>
                    </a:lnTo>
                    <a:cubicBezTo>
                      <a:pt x="152353" y="269556"/>
                      <a:pt x="133638" y="165951"/>
                      <a:pt x="161711" y="148572"/>
                    </a:cubicBezTo>
                    <a:cubicBezTo>
                      <a:pt x="189784" y="131193"/>
                      <a:pt x="390979" y="139214"/>
                      <a:pt x="438437" y="140551"/>
                    </a:cubicBezTo>
                    <a:lnTo>
                      <a:pt x="446459" y="12214"/>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rot="18599605">
                <a:off x="3430438" y="4243796"/>
                <a:ext cx="440138" cy="275220"/>
              </a:xfrm>
              <a:custGeom>
                <a:avLst/>
                <a:gdLst>
                  <a:gd name="connsiteX0" fmla="*/ 445169 w 445169"/>
                  <a:gd name="connsiteY0" fmla="*/ 0 h 280737"/>
                  <a:gd name="connsiteX1" fmla="*/ 68179 w 445169"/>
                  <a:gd name="connsiteY1" fmla="*/ 8021 h 280737"/>
                  <a:gd name="connsiteX2" fmla="*/ 0 w 445169"/>
                  <a:gd name="connsiteY2" fmla="*/ 276726 h 280737"/>
                  <a:gd name="connsiteX3" fmla="*/ 124326 w 445169"/>
                  <a:gd name="connsiteY3" fmla="*/ 280737 h 280737"/>
                  <a:gd name="connsiteX4" fmla="*/ 160421 w 445169"/>
                  <a:gd name="connsiteY4" fmla="*/ 136358 h 280737"/>
                  <a:gd name="connsiteX5" fmla="*/ 437147 w 445169"/>
                  <a:gd name="connsiteY5" fmla="*/ 128337 h 280737"/>
                  <a:gd name="connsiteX6" fmla="*/ 445169 w 445169"/>
                  <a:gd name="connsiteY6" fmla="*/ 0 h 280737"/>
                  <a:gd name="connsiteX0" fmla="*/ 448908 w 448908"/>
                  <a:gd name="connsiteY0" fmla="*/ 20943 h 301680"/>
                  <a:gd name="connsiteX1" fmla="*/ 71918 w 448908"/>
                  <a:gd name="connsiteY1" fmla="*/ 28964 h 301680"/>
                  <a:gd name="connsiteX2" fmla="*/ 3739 w 448908"/>
                  <a:gd name="connsiteY2" fmla="*/ 297669 h 301680"/>
                  <a:gd name="connsiteX3" fmla="*/ 128065 w 448908"/>
                  <a:gd name="connsiteY3" fmla="*/ 301680 h 301680"/>
                  <a:gd name="connsiteX4" fmla="*/ 164160 w 448908"/>
                  <a:gd name="connsiteY4" fmla="*/ 157301 h 301680"/>
                  <a:gd name="connsiteX5" fmla="*/ 440886 w 448908"/>
                  <a:gd name="connsiteY5" fmla="*/ 149280 h 301680"/>
                  <a:gd name="connsiteX6" fmla="*/ 448908 w 448908"/>
                  <a:gd name="connsiteY6" fmla="*/ 20943 h 301680"/>
                  <a:gd name="connsiteX0" fmla="*/ 446223 w 446223"/>
                  <a:gd name="connsiteY0" fmla="*/ 8248 h 288985"/>
                  <a:gd name="connsiteX1" fmla="*/ 69233 w 446223"/>
                  <a:gd name="connsiteY1" fmla="*/ 16269 h 288985"/>
                  <a:gd name="connsiteX2" fmla="*/ 1054 w 446223"/>
                  <a:gd name="connsiteY2" fmla="*/ 284974 h 288985"/>
                  <a:gd name="connsiteX3" fmla="*/ 125380 w 446223"/>
                  <a:gd name="connsiteY3" fmla="*/ 288985 h 288985"/>
                  <a:gd name="connsiteX4" fmla="*/ 161475 w 446223"/>
                  <a:gd name="connsiteY4" fmla="*/ 144606 h 288985"/>
                  <a:gd name="connsiteX5" fmla="*/ 438201 w 446223"/>
                  <a:gd name="connsiteY5" fmla="*/ 136585 h 288985"/>
                  <a:gd name="connsiteX6" fmla="*/ 446223 w 446223"/>
                  <a:gd name="connsiteY6" fmla="*/ 8248 h 288985"/>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6459 w 446459"/>
                  <a:gd name="connsiteY0" fmla="*/ 12214 h 292951"/>
                  <a:gd name="connsiteX1" fmla="*/ 69469 w 446459"/>
                  <a:gd name="connsiteY1" fmla="*/ 20235 h 292951"/>
                  <a:gd name="connsiteX2" fmla="*/ 1290 w 446459"/>
                  <a:gd name="connsiteY2" fmla="*/ 288940 h 292951"/>
                  <a:gd name="connsiteX3" fmla="*/ 125616 w 446459"/>
                  <a:gd name="connsiteY3" fmla="*/ 292951 h 292951"/>
                  <a:gd name="connsiteX4" fmla="*/ 161711 w 446459"/>
                  <a:gd name="connsiteY4" fmla="*/ 148572 h 292951"/>
                  <a:gd name="connsiteX5" fmla="*/ 438437 w 446459"/>
                  <a:gd name="connsiteY5" fmla="*/ 140551 h 292951"/>
                  <a:gd name="connsiteX6" fmla="*/ 446459 w 446459"/>
                  <a:gd name="connsiteY6" fmla="*/ 12214 h 292951"/>
                  <a:gd name="connsiteX0" fmla="*/ 445842 w 445842"/>
                  <a:gd name="connsiteY0" fmla="*/ 4646 h 285383"/>
                  <a:gd name="connsiteX1" fmla="*/ 116239 w 445842"/>
                  <a:gd name="connsiteY1" fmla="*/ 56673 h 285383"/>
                  <a:gd name="connsiteX2" fmla="*/ 673 w 445842"/>
                  <a:gd name="connsiteY2" fmla="*/ 281372 h 285383"/>
                  <a:gd name="connsiteX3" fmla="*/ 124999 w 445842"/>
                  <a:gd name="connsiteY3" fmla="*/ 285383 h 285383"/>
                  <a:gd name="connsiteX4" fmla="*/ 161094 w 445842"/>
                  <a:gd name="connsiteY4" fmla="*/ 141004 h 285383"/>
                  <a:gd name="connsiteX5" fmla="*/ 437820 w 445842"/>
                  <a:gd name="connsiteY5" fmla="*/ 132983 h 285383"/>
                  <a:gd name="connsiteX6" fmla="*/ 445842 w 445842"/>
                  <a:gd name="connsiteY6" fmla="*/ 4646 h 285383"/>
                  <a:gd name="connsiteX0" fmla="*/ 462243 w 462243"/>
                  <a:gd name="connsiteY0" fmla="*/ 5521 h 286258"/>
                  <a:gd name="connsiteX1" fmla="*/ 132640 w 462243"/>
                  <a:gd name="connsiteY1" fmla="*/ 57548 h 286258"/>
                  <a:gd name="connsiteX2" fmla="*/ 909 w 462243"/>
                  <a:gd name="connsiteY2" fmla="*/ 206815 h 286258"/>
                  <a:gd name="connsiteX3" fmla="*/ 141400 w 462243"/>
                  <a:gd name="connsiteY3" fmla="*/ 286258 h 286258"/>
                  <a:gd name="connsiteX4" fmla="*/ 177495 w 462243"/>
                  <a:gd name="connsiteY4" fmla="*/ 141879 h 286258"/>
                  <a:gd name="connsiteX5" fmla="*/ 454221 w 462243"/>
                  <a:gd name="connsiteY5" fmla="*/ 133858 h 286258"/>
                  <a:gd name="connsiteX6" fmla="*/ 462243 w 462243"/>
                  <a:gd name="connsiteY6" fmla="*/ 5521 h 286258"/>
                  <a:gd name="connsiteX0" fmla="*/ 462243 w 462243"/>
                  <a:gd name="connsiteY0" fmla="*/ 5521 h 240170"/>
                  <a:gd name="connsiteX1" fmla="*/ 132640 w 462243"/>
                  <a:gd name="connsiteY1" fmla="*/ 57548 h 240170"/>
                  <a:gd name="connsiteX2" fmla="*/ 909 w 462243"/>
                  <a:gd name="connsiteY2" fmla="*/ 206815 h 240170"/>
                  <a:gd name="connsiteX3" fmla="*/ 102736 w 462243"/>
                  <a:gd name="connsiteY3" fmla="*/ 240170 h 240170"/>
                  <a:gd name="connsiteX4" fmla="*/ 177495 w 462243"/>
                  <a:gd name="connsiteY4" fmla="*/ 141879 h 240170"/>
                  <a:gd name="connsiteX5" fmla="*/ 454221 w 462243"/>
                  <a:gd name="connsiteY5" fmla="*/ 133858 h 240170"/>
                  <a:gd name="connsiteX6" fmla="*/ 462243 w 462243"/>
                  <a:gd name="connsiteY6" fmla="*/ 5521 h 240170"/>
                  <a:gd name="connsiteX0" fmla="*/ 462243 w 462243"/>
                  <a:gd name="connsiteY0" fmla="*/ 5521 h 206815"/>
                  <a:gd name="connsiteX1" fmla="*/ 132640 w 462243"/>
                  <a:gd name="connsiteY1" fmla="*/ 57548 h 206815"/>
                  <a:gd name="connsiteX2" fmla="*/ 909 w 462243"/>
                  <a:gd name="connsiteY2" fmla="*/ 206815 h 206815"/>
                  <a:gd name="connsiteX3" fmla="*/ 91128 w 462243"/>
                  <a:gd name="connsiteY3" fmla="*/ 145211 h 206815"/>
                  <a:gd name="connsiteX4" fmla="*/ 177495 w 462243"/>
                  <a:gd name="connsiteY4" fmla="*/ 141879 h 206815"/>
                  <a:gd name="connsiteX5" fmla="*/ 454221 w 462243"/>
                  <a:gd name="connsiteY5" fmla="*/ 133858 h 206815"/>
                  <a:gd name="connsiteX6" fmla="*/ 462243 w 462243"/>
                  <a:gd name="connsiteY6" fmla="*/ 5521 h 206815"/>
                  <a:gd name="connsiteX0" fmla="*/ 462243 w 462243"/>
                  <a:gd name="connsiteY0" fmla="*/ 5521 h 265451"/>
                  <a:gd name="connsiteX1" fmla="*/ 132640 w 462243"/>
                  <a:gd name="connsiteY1" fmla="*/ 57548 h 265451"/>
                  <a:gd name="connsiteX2" fmla="*/ 909 w 462243"/>
                  <a:gd name="connsiteY2" fmla="*/ 206815 h 265451"/>
                  <a:gd name="connsiteX3" fmla="*/ 66360 w 462243"/>
                  <a:gd name="connsiteY3" fmla="*/ 265451 h 265451"/>
                  <a:gd name="connsiteX4" fmla="*/ 177495 w 462243"/>
                  <a:gd name="connsiteY4" fmla="*/ 141879 h 265451"/>
                  <a:gd name="connsiteX5" fmla="*/ 454221 w 462243"/>
                  <a:gd name="connsiteY5" fmla="*/ 133858 h 265451"/>
                  <a:gd name="connsiteX6" fmla="*/ 462243 w 462243"/>
                  <a:gd name="connsiteY6" fmla="*/ 5521 h 265451"/>
                  <a:gd name="connsiteX0" fmla="*/ 462243 w 462243"/>
                  <a:gd name="connsiteY0" fmla="*/ 5521 h 265451"/>
                  <a:gd name="connsiteX1" fmla="*/ 132640 w 462243"/>
                  <a:gd name="connsiteY1" fmla="*/ 57548 h 265451"/>
                  <a:gd name="connsiteX2" fmla="*/ 909 w 462243"/>
                  <a:gd name="connsiteY2" fmla="*/ 206815 h 265451"/>
                  <a:gd name="connsiteX3" fmla="*/ 66360 w 462243"/>
                  <a:gd name="connsiteY3" fmla="*/ 265451 h 265451"/>
                  <a:gd name="connsiteX4" fmla="*/ 177495 w 462243"/>
                  <a:gd name="connsiteY4" fmla="*/ 141879 h 265451"/>
                  <a:gd name="connsiteX5" fmla="*/ 340127 w 462243"/>
                  <a:gd name="connsiteY5" fmla="*/ 103936 h 265451"/>
                  <a:gd name="connsiteX6" fmla="*/ 462243 w 462243"/>
                  <a:gd name="connsiteY6" fmla="*/ 5521 h 265451"/>
                  <a:gd name="connsiteX0" fmla="*/ 462243 w 462243"/>
                  <a:gd name="connsiteY0" fmla="*/ 5521 h 265451"/>
                  <a:gd name="connsiteX1" fmla="*/ 132640 w 462243"/>
                  <a:gd name="connsiteY1" fmla="*/ 57548 h 265451"/>
                  <a:gd name="connsiteX2" fmla="*/ 909 w 462243"/>
                  <a:gd name="connsiteY2" fmla="*/ 206815 h 265451"/>
                  <a:gd name="connsiteX3" fmla="*/ 66360 w 462243"/>
                  <a:gd name="connsiteY3" fmla="*/ 265451 h 265451"/>
                  <a:gd name="connsiteX4" fmla="*/ 177495 w 462243"/>
                  <a:gd name="connsiteY4" fmla="*/ 141879 h 265451"/>
                  <a:gd name="connsiteX5" fmla="*/ 396133 w 462243"/>
                  <a:gd name="connsiteY5" fmla="*/ 114536 h 265451"/>
                  <a:gd name="connsiteX6" fmla="*/ 462243 w 462243"/>
                  <a:gd name="connsiteY6" fmla="*/ 5521 h 265451"/>
                  <a:gd name="connsiteX0" fmla="*/ 462243 w 462243"/>
                  <a:gd name="connsiteY0" fmla="*/ 5521 h 265451"/>
                  <a:gd name="connsiteX1" fmla="*/ 132640 w 462243"/>
                  <a:gd name="connsiteY1" fmla="*/ 57548 h 265451"/>
                  <a:gd name="connsiteX2" fmla="*/ 909 w 462243"/>
                  <a:gd name="connsiteY2" fmla="*/ 206815 h 265451"/>
                  <a:gd name="connsiteX3" fmla="*/ 66360 w 462243"/>
                  <a:gd name="connsiteY3" fmla="*/ 265451 h 265451"/>
                  <a:gd name="connsiteX4" fmla="*/ 177495 w 462243"/>
                  <a:gd name="connsiteY4" fmla="*/ 141879 h 265451"/>
                  <a:gd name="connsiteX5" fmla="*/ 396133 w 462243"/>
                  <a:gd name="connsiteY5" fmla="*/ 114536 h 265451"/>
                  <a:gd name="connsiteX6" fmla="*/ 462243 w 462243"/>
                  <a:gd name="connsiteY6" fmla="*/ 5521 h 265451"/>
                  <a:gd name="connsiteX0" fmla="*/ 428279 w 428279"/>
                  <a:gd name="connsiteY0" fmla="*/ 5291 h 268190"/>
                  <a:gd name="connsiteX1" fmla="*/ 132577 w 428279"/>
                  <a:gd name="connsiteY1" fmla="*/ 60287 h 268190"/>
                  <a:gd name="connsiteX2" fmla="*/ 846 w 428279"/>
                  <a:gd name="connsiteY2" fmla="*/ 209554 h 268190"/>
                  <a:gd name="connsiteX3" fmla="*/ 66297 w 428279"/>
                  <a:gd name="connsiteY3" fmla="*/ 268190 h 268190"/>
                  <a:gd name="connsiteX4" fmla="*/ 177432 w 428279"/>
                  <a:gd name="connsiteY4" fmla="*/ 144618 h 268190"/>
                  <a:gd name="connsiteX5" fmla="*/ 396070 w 428279"/>
                  <a:gd name="connsiteY5" fmla="*/ 117275 h 268190"/>
                  <a:gd name="connsiteX6" fmla="*/ 428279 w 428279"/>
                  <a:gd name="connsiteY6" fmla="*/ 5291 h 268190"/>
                  <a:gd name="connsiteX0" fmla="*/ 440095 w 440095"/>
                  <a:gd name="connsiteY0" fmla="*/ 4965 h 272523"/>
                  <a:gd name="connsiteX1" fmla="*/ 132598 w 440095"/>
                  <a:gd name="connsiteY1" fmla="*/ 64620 h 272523"/>
                  <a:gd name="connsiteX2" fmla="*/ 867 w 440095"/>
                  <a:gd name="connsiteY2" fmla="*/ 213887 h 272523"/>
                  <a:gd name="connsiteX3" fmla="*/ 66318 w 440095"/>
                  <a:gd name="connsiteY3" fmla="*/ 272523 h 272523"/>
                  <a:gd name="connsiteX4" fmla="*/ 177453 w 440095"/>
                  <a:gd name="connsiteY4" fmla="*/ 148951 h 272523"/>
                  <a:gd name="connsiteX5" fmla="*/ 396091 w 440095"/>
                  <a:gd name="connsiteY5" fmla="*/ 121608 h 272523"/>
                  <a:gd name="connsiteX6" fmla="*/ 440095 w 440095"/>
                  <a:gd name="connsiteY6" fmla="*/ 4965 h 272523"/>
                  <a:gd name="connsiteX0" fmla="*/ 440138 w 440138"/>
                  <a:gd name="connsiteY0" fmla="*/ 7662 h 275220"/>
                  <a:gd name="connsiteX1" fmla="*/ 128971 w 440138"/>
                  <a:gd name="connsiteY1" fmla="*/ 44221 h 275220"/>
                  <a:gd name="connsiteX2" fmla="*/ 910 w 440138"/>
                  <a:gd name="connsiteY2" fmla="*/ 216584 h 275220"/>
                  <a:gd name="connsiteX3" fmla="*/ 66361 w 440138"/>
                  <a:gd name="connsiteY3" fmla="*/ 275220 h 275220"/>
                  <a:gd name="connsiteX4" fmla="*/ 177496 w 440138"/>
                  <a:gd name="connsiteY4" fmla="*/ 151648 h 275220"/>
                  <a:gd name="connsiteX5" fmla="*/ 396134 w 440138"/>
                  <a:gd name="connsiteY5" fmla="*/ 124305 h 275220"/>
                  <a:gd name="connsiteX6" fmla="*/ 440138 w 440138"/>
                  <a:gd name="connsiteY6" fmla="*/ 7662 h 2752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0138" h="275220">
                    <a:moveTo>
                      <a:pt x="440138" y="7662"/>
                    </a:moveTo>
                    <a:cubicBezTo>
                      <a:pt x="378644" y="-12391"/>
                      <a:pt x="202176" y="9401"/>
                      <a:pt x="128971" y="44221"/>
                    </a:cubicBezTo>
                    <a:cubicBezTo>
                      <a:pt x="55766" y="79041"/>
                      <a:pt x="-8448" y="171131"/>
                      <a:pt x="910" y="216584"/>
                    </a:cubicBezTo>
                    <a:lnTo>
                      <a:pt x="66361" y="275220"/>
                    </a:lnTo>
                    <a:cubicBezTo>
                      <a:pt x="93098" y="251825"/>
                      <a:pt x="122534" y="176800"/>
                      <a:pt x="177496" y="151648"/>
                    </a:cubicBezTo>
                    <a:cubicBezTo>
                      <a:pt x="232458" y="126496"/>
                      <a:pt x="352360" y="148303"/>
                      <a:pt x="396134" y="124305"/>
                    </a:cubicBezTo>
                    <a:cubicBezTo>
                      <a:pt x="439908" y="100307"/>
                      <a:pt x="429402" y="44990"/>
                      <a:pt x="440138" y="7662"/>
                    </a:cubicBez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任意多边形 84"/>
              <p:cNvSpPr/>
              <p:nvPr/>
            </p:nvSpPr>
            <p:spPr>
              <a:xfrm>
                <a:off x="3156284" y="3970421"/>
                <a:ext cx="565484" cy="533400"/>
              </a:xfrm>
              <a:custGeom>
                <a:avLst/>
                <a:gdLst>
                  <a:gd name="connsiteX0" fmla="*/ 429127 w 565484"/>
                  <a:gd name="connsiteY0" fmla="*/ 0 h 533400"/>
                  <a:gd name="connsiteX1" fmla="*/ 565484 w 565484"/>
                  <a:gd name="connsiteY1" fmla="*/ 196516 h 533400"/>
                  <a:gd name="connsiteX2" fmla="*/ 360948 w 565484"/>
                  <a:gd name="connsiteY2" fmla="*/ 364958 h 533400"/>
                  <a:gd name="connsiteX3" fmla="*/ 112295 w 565484"/>
                  <a:gd name="connsiteY3" fmla="*/ 533400 h 533400"/>
                  <a:gd name="connsiteX4" fmla="*/ 0 w 565484"/>
                  <a:gd name="connsiteY4" fmla="*/ 312821 h 533400"/>
                  <a:gd name="connsiteX5" fmla="*/ 429127 w 565484"/>
                  <a:gd name="connsiteY5" fmla="*/ 0 h 53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5484" h="533400">
                    <a:moveTo>
                      <a:pt x="429127" y="0"/>
                    </a:moveTo>
                    <a:lnTo>
                      <a:pt x="565484" y="196516"/>
                    </a:lnTo>
                    <a:lnTo>
                      <a:pt x="360948" y="364958"/>
                    </a:lnTo>
                    <a:lnTo>
                      <a:pt x="112295" y="533400"/>
                    </a:lnTo>
                    <a:lnTo>
                      <a:pt x="0" y="312821"/>
                    </a:lnTo>
                    <a:lnTo>
                      <a:pt x="429127" y="0"/>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任意多边形 85"/>
              <p:cNvSpPr/>
              <p:nvPr/>
            </p:nvSpPr>
            <p:spPr>
              <a:xfrm>
                <a:off x="3023486" y="4259514"/>
                <a:ext cx="267338" cy="810050"/>
              </a:xfrm>
              <a:custGeom>
                <a:avLst/>
                <a:gdLst>
                  <a:gd name="connsiteX0" fmla="*/ 124327 w 276727"/>
                  <a:gd name="connsiteY0" fmla="*/ 0 h 762000"/>
                  <a:gd name="connsiteX1" fmla="*/ 52137 w 276727"/>
                  <a:gd name="connsiteY1" fmla="*/ 96252 h 762000"/>
                  <a:gd name="connsiteX2" fmla="*/ 96253 w 276727"/>
                  <a:gd name="connsiteY2" fmla="*/ 413084 h 762000"/>
                  <a:gd name="connsiteX3" fmla="*/ 0 w 276727"/>
                  <a:gd name="connsiteY3" fmla="*/ 762000 h 762000"/>
                  <a:gd name="connsiteX4" fmla="*/ 160421 w 276727"/>
                  <a:gd name="connsiteY4" fmla="*/ 762000 h 762000"/>
                  <a:gd name="connsiteX5" fmla="*/ 276727 w 276727"/>
                  <a:gd name="connsiteY5" fmla="*/ 413084 h 762000"/>
                  <a:gd name="connsiteX6" fmla="*/ 232611 w 276727"/>
                  <a:gd name="connsiteY6" fmla="*/ 212557 h 762000"/>
                  <a:gd name="connsiteX7" fmla="*/ 124327 w 276727"/>
                  <a:gd name="connsiteY7" fmla="*/ 0 h 762000"/>
                  <a:gd name="connsiteX0" fmla="*/ 124327 w 276727"/>
                  <a:gd name="connsiteY0" fmla="*/ 4408 h 766408"/>
                  <a:gd name="connsiteX1" fmla="*/ 52137 w 276727"/>
                  <a:gd name="connsiteY1" fmla="*/ 100660 h 766408"/>
                  <a:gd name="connsiteX2" fmla="*/ 96253 w 276727"/>
                  <a:gd name="connsiteY2" fmla="*/ 417492 h 766408"/>
                  <a:gd name="connsiteX3" fmla="*/ 0 w 276727"/>
                  <a:gd name="connsiteY3" fmla="*/ 766408 h 766408"/>
                  <a:gd name="connsiteX4" fmla="*/ 160421 w 276727"/>
                  <a:gd name="connsiteY4" fmla="*/ 766408 h 766408"/>
                  <a:gd name="connsiteX5" fmla="*/ 276727 w 276727"/>
                  <a:gd name="connsiteY5" fmla="*/ 417492 h 766408"/>
                  <a:gd name="connsiteX6" fmla="*/ 232611 w 276727"/>
                  <a:gd name="connsiteY6" fmla="*/ 216965 h 766408"/>
                  <a:gd name="connsiteX7" fmla="*/ 124327 w 276727"/>
                  <a:gd name="connsiteY7" fmla="*/ 4408 h 766408"/>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35866 w 288266"/>
                  <a:gd name="connsiteY0" fmla="*/ 3597 h 765597"/>
                  <a:gd name="connsiteX1" fmla="*/ 63676 w 288266"/>
                  <a:gd name="connsiteY1" fmla="*/ 99849 h 765597"/>
                  <a:gd name="connsiteX2" fmla="*/ 107792 w 288266"/>
                  <a:gd name="connsiteY2" fmla="*/ 416681 h 765597"/>
                  <a:gd name="connsiteX3" fmla="*/ 11539 w 288266"/>
                  <a:gd name="connsiteY3" fmla="*/ 765597 h 765597"/>
                  <a:gd name="connsiteX4" fmla="*/ 171960 w 288266"/>
                  <a:gd name="connsiteY4" fmla="*/ 765597 h 765597"/>
                  <a:gd name="connsiteX5" fmla="*/ 288266 w 288266"/>
                  <a:gd name="connsiteY5" fmla="*/ 416681 h 765597"/>
                  <a:gd name="connsiteX6" fmla="*/ 244150 w 288266"/>
                  <a:gd name="connsiteY6" fmla="*/ 216154 h 765597"/>
                  <a:gd name="connsiteX7" fmla="*/ 135866 w 288266"/>
                  <a:gd name="connsiteY7" fmla="*/ 3597 h 765597"/>
                  <a:gd name="connsiteX0" fmla="*/ 128788 w 281188"/>
                  <a:gd name="connsiteY0" fmla="*/ 3597 h 772727"/>
                  <a:gd name="connsiteX1" fmla="*/ 56598 w 281188"/>
                  <a:gd name="connsiteY1" fmla="*/ 99849 h 772727"/>
                  <a:gd name="connsiteX2" fmla="*/ 100714 w 281188"/>
                  <a:gd name="connsiteY2" fmla="*/ 416681 h 772727"/>
                  <a:gd name="connsiteX3" fmla="*/ 4461 w 281188"/>
                  <a:gd name="connsiteY3" fmla="*/ 765597 h 772727"/>
                  <a:gd name="connsiteX4" fmla="*/ 164882 w 281188"/>
                  <a:gd name="connsiteY4" fmla="*/ 765597 h 772727"/>
                  <a:gd name="connsiteX5" fmla="*/ 281188 w 281188"/>
                  <a:gd name="connsiteY5" fmla="*/ 416681 h 772727"/>
                  <a:gd name="connsiteX6" fmla="*/ 237072 w 281188"/>
                  <a:gd name="connsiteY6" fmla="*/ 216154 h 772727"/>
                  <a:gd name="connsiteX7" fmla="*/ 128788 w 281188"/>
                  <a:gd name="connsiteY7" fmla="*/ 3597 h 772727"/>
                  <a:gd name="connsiteX0" fmla="*/ 128788 w 281188"/>
                  <a:gd name="connsiteY0" fmla="*/ 3597 h 821041"/>
                  <a:gd name="connsiteX1" fmla="*/ 56598 w 281188"/>
                  <a:gd name="connsiteY1" fmla="*/ 99849 h 821041"/>
                  <a:gd name="connsiteX2" fmla="*/ 100714 w 281188"/>
                  <a:gd name="connsiteY2" fmla="*/ 416681 h 821041"/>
                  <a:gd name="connsiteX3" fmla="*/ 4461 w 281188"/>
                  <a:gd name="connsiteY3" fmla="*/ 765597 h 821041"/>
                  <a:gd name="connsiteX4" fmla="*/ 164882 w 281188"/>
                  <a:gd name="connsiteY4" fmla="*/ 765597 h 821041"/>
                  <a:gd name="connsiteX5" fmla="*/ 281188 w 281188"/>
                  <a:gd name="connsiteY5" fmla="*/ 416681 h 821041"/>
                  <a:gd name="connsiteX6" fmla="*/ 237072 w 281188"/>
                  <a:gd name="connsiteY6" fmla="*/ 216154 h 821041"/>
                  <a:gd name="connsiteX7" fmla="*/ 128788 w 281188"/>
                  <a:gd name="connsiteY7" fmla="*/ 3597 h 821041"/>
                  <a:gd name="connsiteX0" fmla="*/ 128788 w 281188"/>
                  <a:gd name="connsiteY0" fmla="*/ 3597 h 782437"/>
                  <a:gd name="connsiteX1" fmla="*/ 56598 w 281188"/>
                  <a:gd name="connsiteY1" fmla="*/ 99849 h 782437"/>
                  <a:gd name="connsiteX2" fmla="*/ 100714 w 281188"/>
                  <a:gd name="connsiteY2" fmla="*/ 416681 h 782437"/>
                  <a:gd name="connsiteX3" fmla="*/ 4461 w 281188"/>
                  <a:gd name="connsiteY3" fmla="*/ 765597 h 782437"/>
                  <a:gd name="connsiteX4" fmla="*/ 164882 w 281188"/>
                  <a:gd name="connsiteY4" fmla="*/ 765597 h 782437"/>
                  <a:gd name="connsiteX5" fmla="*/ 281188 w 281188"/>
                  <a:gd name="connsiteY5" fmla="*/ 416681 h 782437"/>
                  <a:gd name="connsiteX6" fmla="*/ 237072 w 281188"/>
                  <a:gd name="connsiteY6" fmla="*/ 216154 h 782437"/>
                  <a:gd name="connsiteX7" fmla="*/ 128788 w 281188"/>
                  <a:gd name="connsiteY7" fmla="*/ 3597 h 782437"/>
                  <a:gd name="connsiteX0" fmla="*/ 128788 w 282511"/>
                  <a:gd name="connsiteY0" fmla="*/ 3597 h 782437"/>
                  <a:gd name="connsiteX1" fmla="*/ 56598 w 282511"/>
                  <a:gd name="connsiteY1" fmla="*/ 99849 h 782437"/>
                  <a:gd name="connsiteX2" fmla="*/ 100714 w 282511"/>
                  <a:gd name="connsiteY2" fmla="*/ 416681 h 782437"/>
                  <a:gd name="connsiteX3" fmla="*/ 4461 w 282511"/>
                  <a:gd name="connsiteY3" fmla="*/ 765597 h 782437"/>
                  <a:gd name="connsiteX4" fmla="*/ 164882 w 282511"/>
                  <a:gd name="connsiteY4" fmla="*/ 765597 h 782437"/>
                  <a:gd name="connsiteX5" fmla="*/ 281188 w 282511"/>
                  <a:gd name="connsiteY5" fmla="*/ 416681 h 782437"/>
                  <a:gd name="connsiteX6" fmla="*/ 237072 w 282511"/>
                  <a:gd name="connsiteY6" fmla="*/ 216154 h 782437"/>
                  <a:gd name="connsiteX7" fmla="*/ 128788 w 282511"/>
                  <a:gd name="connsiteY7" fmla="*/ 3597 h 782437"/>
                  <a:gd name="connsiteX0" fmla="*/ 128788 w 282627"/>
                  <a:gd name="connsiteY0" fmla="*/ 3597 h 782437"/>
                  <a:gd name="connsiteX1" fmla="*/ 56598 w 282627"/>
                  <a:gd name="connsiteY1" fmla="*/ 99849 h 782437"/>
                  <a:gd name="connsiteX2" fmla="*/ 100714 w 282627"/>
                  <a:gd name="connsiteY2" fmla="*/ 416681 h 782437"/>
                  <a:gd name="connsiteX3" fmla="*/ 4461 w 282627"/>
                  <a:gd name="connsiteY3" fmla="*/ 765597 h 782437"/>
                  <a:gd name="connsiteX4" fmla="*/ 164882 w 282627"/>
                  <a:gd name="connsiteY4" fmla="*/ 765597 h 782437"/>
                  <a:gd name="connsiteX5" fmla="*/ 281188 w 282627"/>
                  <a:gd name="connsiteY5" fmla="*/ 416681 h 782437"/>
                  <a:gd name="connsiteX6" fmla="*/ 237072 w 282627"/>
                  <a:gd name="connsiteY6" fmla="*/ 216154 h 782437"/>
                  <a:gd name="connsiteX7" fmla="*/ 128788 w 282627"/>
                  <a:gd name="connsiteY7" fmla="*/ 3597 h 782437"/>
                  <a:gd name="connsiteX0" fmla="*/ 128788 w 267338"/>
                  <a:gd name="connsiteY0" fmla="*/ 3597 h 793928"/>
                  <a:gd name="connsiteX1" fmla="*/ 56598 w 267338"/>
                  <a:gd name="connsiteY1" fmla="*/ 99849 h 793928"/>
                  <a:gd name="connsiteX2" fmla="*/ 100714 w 267338"/>
                  <a:gd name="connsiteY2" fmla="*/ 416681 h 793928"/>
                  <a:gd name="connsiteX3" fmla="*/ 4461 w 267338"/>
                  <a:gd name="connsiteY3" fmla="*/ 765597 h 793928"/>
                  <a:gd name="connsiteX4" fmla="*/ 164882 w 267338"/>
                  <a:gd name="connsiteY4" fmla="*/ 765597 h 793928"/>
                  <a:gd name="connsiteX5" fmla="*/ 265146 w 267338"/>
                  <a:gd name="connsiteY5" fmla="*/ 436733 h 793928"/>
                  <a:gd name="connsiteX6" fmla="*/ 237072 w 267338"/>
                  <a:gd name="connsiteY6" fmla="*/ 216154 h 793928"/>
                  <a:gd name="connsiteX7" fmla="*/ 128788 w 267338"/>
                  <a:gd name="connsiteY7" fmla="*/ 3597 h 793928"/>
                  <a:gd name="connsiteX0" fmla="*/ 140820 w 267338"/>
                  <a:gd name="connsiteY0" fmla="*/ 3677 h 810050"/>
                  <a:gd name="connsiteX1" fmla="*/ 56598 w 267338"/>
                  <a:gd name="connsiteY1" fmla="*/ 115971 h 810050"/>
                  <a:gd name="connsiteX2" fmla="*/ 100714 w 267338"/>
                  <a:gd name="connsiteY2" fmla="*/ 432803 h 810050"/>
                  <a:gd name="connsiteX3" fmla="*/ 4461 w 267338"/>
                  <a:gd name="connsiteY3" fmla="*/ 781719 h 810050"/>
                  <a:gd name="connsiteX4" fmla="*/ 164882 w 267338"/>
                  <a:gd name="connsiteY4" fmla="*/ 781719 h 810050"/>
                  <a:gd name="connsiteX5" fmla="*/ 265146 w 267338"/>
                  <a:gd name="connsiteY5" fmla="*/ 452855 h 810050"/>
                  <a:gd name="connsiteX6" fmla="*/ 237072 w 267338"/>
                  <a:gd name="connsiteY6" fmla="*/ 232276 h 810050"/>
                  <a:gd name="connsiteX7" fmla="*/ 140820 w 267338"/>
                  <a:gd name="connsiteY7" fmla="*/ 3677 h 81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7338" h="810050">
                    <a:moveTo>
                      <a:pt x="140820" y="3677"/>
                    </a:moveTo>
                    <a:cubicBezTo>
                      <a:pt x="110741" y="-15707"/>
                      <a:pt x="63282" y="44450"/>
                      <a:pt x="56598" y="115971"/>
                    </a:cubicBezTo>
                    <a:cubicBezTo>
                      <a:pt x="49914" y="187492"/>
                      <a:pt x="100714" y="344571"/>
                      <a:pt x="100714" y="432803"/>
                    </a:cubicBezTo>
                    <a:cubicBezTo>
                      <a:pt x="100714" y="521035"/>
                      <a:pt x="-24950" y="765676"/>
                      <a:pt x="4461" y="781719"/>
                    </a:cubicBezTo>
                    <a:cubicBezTo>
                      <a:pt x="33872" y="797762"/>
                      <a:pt x="121435" y="836530"/>
                      <a:pt x="164882" y="781719"/>
                    </a:cubicBezTo>
                    <a:cubicBezTo>
                      <a:pt x="208330" y="726908"/>
                      <a:pt x="255788" y="527718"/>
                      <a:pt x="265146" y="452855"/>
                    </a:cubicBezTo>
                    <a:cubicBezTo>
                      <a:pt x="274504" y="377992"/>
                      <a:pt x="251777" y="299118"/>
                      <a:pt x="237072" y="232276"/>
                    </a:cubicBezTo>
                    <a:lnTo>
                      <a:pt x="140820" y="3677"/>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任意多边形 86"/>
              <p:cNvSpPr/>
              <p:nvPr/>
            </p:nvSpPr>
            <p:spPr>
              <a:xfrm>
                <a:off x="3269224" y="4314452"/>
                <a:ext cx="299409" cy="773404"/>
              </a:xfrm>
              <a:custGeom>
                <a:avLst/>
                <a:gdLst>
                  <a:gd name="connsiteX0" fmla="*/ 124327 w 276727"/>
                  <a:gd name="connsiteY0" fmla="*/ 0 h 762000"/>
                  <a:gd name="connsiteX1" fmla="*/ 52137 w 276727"/>
                  <a:gd name="connsiteY1" fmla="*/ 96252 h 762000"/>
                  <a:gd name="connsiteX2" fmla="*/ 96253 w 276727"/>
                  <a:gd name="connsiteY2" fmla="*/ 413084 h 762000"/>
                  <a:gd name="connsiteX3" fmla="*/ 0 w 276727"/>
                  <a:gd name="connsiteY3" fmla="*/ 762000 h 762000"/>
                  <a:gd name="connsiteX4" fmla="*/ 160421 w 276727"/>
                  <a:gd name="connsiteY4" fmla="*/ 762000 h 762000"/>
                  <a:gd name="connsiteX5" fmla="*/ 276727 w 276727"/>
                  <a:gd name="connsiteY5" fmla="*/ 413084 h 762000"/>
                  <a:gd name="connsiteX6" fmla="*/ 232611 w 276727"/>
                  <a:gd name="connsiteY6" fmla="*/ 212557 h 762000"/>
                  <a:gd name="connsiteX7" fmla="*/ 124327 w 276727"/>
                  <a:gd name="connsiteY7" fmla="*/ 0 h 762000"/>
                  <a:gd name="connsiteX0" fmla="*/ 124327 w 276727"/>
                  <a:gd name="connsiteY0" fmla="*/ 4408 h 766408"/>
                  <a:gd name="connsiteX1" fmla="*/ 52137 w 276727"/>
                  <a:gd name="connsiteY1" fmla="*/ 100660 h 766408"/>
                  <a:gd name="connsiteX2" fmla="*/ 96253 w 276727"/>
                  <a:gd name="connsiteY2" fmla="*/ 417492 h 766408"/>
                  <a:gd name="connsiteX3" fmla="*/ 0 w 276727"/>
                  <a:gd name="connsiteY3" fmla="*/ 766408 h 766408"/>
                  <a:gd name="connsiteX4" fmla="*/ 160421 w 276727"/>
                  <a:gd name="connsiteY4" fmla="*/ 766408 h 766408"/>
                  <a:gd name="connsiteX5" fmla="*/ 276727 w 276727"/>
                  <a:gd name="connsiteY5" fmla="*/ 417492 h 766408"/>
                  <a:gd name="connsiteX6" fmla="*/ 232611 w 276727"/>
                  <a:gd name="connsiteY6" fmla="*/ 216965 h 766408"/>
                  <a:gd name="connsiteX7" fmla="*/ 124327 w 276727"/>
                  <a:gd name="connsiteY7" fmla="*/ 4408 h 766408"/>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24327 w 276727"/>
                  <a:gd name="connsiteY0" fmla="*/ 3597 h 765597"/>
                  <a:gd name="connsiteX1" fmla="*/ 52137 w 276727"/>
                  <a:gd name="connsiteY1" fmla="*/ 99849 h 765597"/>
                  <a:gd name="connsiteX2" fmla="*/ 96253 w 276727"/>
                  <a:gd name="connsiteY2" fmla="*/ 416681 h 765597"/>
                  <a:gd name="connsiteX3" fmla="*/ 0 w 276727"/>
                  <a:gd name="connsiteY3" fmla="*/ 765597 h 765597"/>
                  <a:gd name="connsiteX4" fmla="*/ 160421 w 276727"/>
                  <a:gd name="connsiteY4" fmla="*/ 765597 h 765597"/>
                  <a:gd name="connsiteX5" fmla="*/ 276727 w 276727"/>
                  <a:gd name="connsiteY5" fmla="*/ 416681 h 765597"/>
                  <a:gd name="connsiteX6" fmla="*/ 232611 w 276727"/>
                  <a:gd name="connsiteY6" fmla="*/ 216154 h 765597"/>
                  <a:gd name="connsiteX7" fmla="*/ 124327 w 276727"/>
                  <a:gd name="connsiteY7" fmla="*/ 3597 h 765597"/>
                  <a:gd name="connsiteX0" fmla="*/ 135866 w 288266"/>
                  <a:gd name="connsiteY0" fmla="*/ 3597 h 765597"/>
                  <a:gd name="connsiteX1" fmla="*/ 63676 w 288266"/>
                  <a:gd name="connsiteY1" fmla="*/ 99849 h 765597"/>
                  <a:gd name="connsiteX2" fmla="*/ 107792 w 288266"/>
                  <a:gd name="connsiteY2" fmla="*/ 416681 h 765597"/>
                  <a:gd name="connsiteX3" fmla="*/ 11539 w 288266"/>
                  <a:gd name="connsiteY3" fmla="*/ 765597 h 765597"/>
                  <a:gd name="connsiteX4" fmla="*/ 171960 w 288266"/>
                  <a:gd name="connsiteY4" fmla="*/ 765597 h 765597"/>
                  <a:gd name="connsiteX5" fmla="*/ 288266 w 288266"/>
                  <a:gd name="connsiteY5" fmla="*/ 416681 h 765597"/>
                  <a:gd name="connsiteX6" fmla="*/ 244150 w 288266"/>
                  <a:gd name="connsiteY6" fmla="*/ 216154 h 765597"/>
                  <a:gd name="connsiteX7" fmla="*/ 135866 w 288266"/>
                  <a:gd name="connsiteY7" fmla="*/ 3597 h 765597"/>
                  <a:gd name="connsiteX0" fmla="*/ 128788 w 281188"/>
                  <a:gd name="connsiteY0" fmla="*/ 3597 h 772727"/>
                  <a:gd name="connsiteX1" fmla="*/ 56598 w 281188"/>
                  <a:gd name="connsiteY1" fmla="*/ 99849 h 772727"/>
                  <a:gd name="connsiteX2" fmla="*/ 100714 w 281188"/>
                  <a:gd name="connsiteY2" fmla="*/ 416681 h 772727"/>
                  <a:gd name="connsiteX3" fmla="*/ 4461 w 281188"/>
                  <a:gd name="connsiteY3" fmla="*/ 765597 h 772727"/>
                  <a:gd name="connsiteX4" fmla="*/ 164882 w 281188"/>
                  <a:gd name="connsiteY4" fmla="*/ 765597 h 772727"/>
                  <a:gd name="connsiteX5" fmla="*/ 281188 w 281188"/>
                  <a:gd name="connsiteY5" fmla="*/ 416681 h 772727"/>
                  <a:gd name="connsiteX6" fmla="*/ 237072 w 281188"/>
                  <a:gd name="connsiteY6" fmla="*/ 216154 h 772727"/>
                  <a:gd name="connsiteX7" fmla="*/ 128788 w 281188"/>
                  <a:gd name="connsiteY7" fmla="*/ 3597 h 772727"/>
                  <a:gd name="connsiteX0" fmla="*/ 128788 w 281188"/>
                  <a:gd name="connsiteY0" fmla="*/ 3597 h 821041"/>
                  <a:gd name="connsiteX1" fmla="*/ 56598 w 281188"/>
                  <a:gd name="connsiteY1" fmla="*/ 99849 h 821041"/>
                  <a:gd name="connsiteX2" fmla="*/ 100714 w 281188"/>
                  <a:gd name="connsiteY2" fmla="*/ 416681 h 821041"/>
                  <a:gd name="connsiteX3" fmla="*/ 4461 w 281188"/>
                  <a:gd name="connsiteY3" fmla="*/ 765597 h 821041"/>
                  <a:gd name="connsiteX4" fmla="*/ 164882 w 281188"/>
                  <a:gd name="connsiteY4" fmla="*/ 765597 h 821041"/>
                  <a:gd name="connsiteX5" fmla="*/ 281188 w 281188"/>
                  <a:gd name="connsiteY5" fmla="*/ 416681 h 821041"/>
                  <a:gd name="connsiteX6" fmla="*/ 237072 w 281188"/>
                  <a:gd name="connsiteY6" fmla="*/ 216154 h 821041"/>
                  <a:gd name="connsiteX7" fmla="*/ 128788 w 281188"/>
                  <a:gd name="connsiteY7" fmla="*/ 3597 h 821041"/>
                  <a:gd name="connsiteX0" fmla="*/ 128788 w 281188"/>
                  <a:gd name="connsiteY0" fmla="*/ 3597 h 782437"/>
                  <a:gd name="connsiteX1" fmla="*/ 56598 w 281188"/>
                  <a:gd name="connsiteY1" fmla="*/ 99849 h 782437"/>
                  <a:gd name="connsiteX2" fmla="*/ 100714 w 281188"/>
                  <a:gd name="connsiteY2" fmla="*/ 416681 h 782437"/>
                  <a:gd name="connsiteX3" fmla="*/ 4461 w 281188"/>
                  <a:gd name="connsiteY3" fmla="*/ 765597 h 782437"/>
                  <a:gd name="connsiteX4" fmla="*/ 164882 w 281188"/>
                  <a:gd name="connsiteY4" fmla="*/ 765597 h 782437"/>
                  <a:gd name="connsiteX5" fmla="*/ 281188 w 281188"/>
                  <a:gd name="connsiteY5" fmla="*/ 416681 h 782437"/>
                  <a:gd name="connsiteX6" fmla="*/ 237072 w 281188"/>
                  <a:gd name="connsiteY6" fmla="*/ 216154 h 782437"/>
                  <a:gd name="connsiteX7" fmla="*/ 128788 w 281188"/>
                  <a:gd name="connsiteY7" fmla="*/ 3597 h 782437"/>
                  <a:gd name="connsiteX0" fmla="*/ 128788 w 282511"/>
                  <a:gd name="connsiteY0" fmla="*/ 3597 h 782437"/>
                  <a:gd name="connsiteX1" fmla="*/ 56598 w 282511"/>
                  <a:gd name="connsiteY1" fmla="*/ 99849 h 782437"/>
                  <a:gd name="connsiteX2" fmla="*/ 100714 w 282511"/>
                  <a:gd name="connsiteY2" fmla="*/ 416681 h 782437"/>
                  <a:gd name="connsiteX3" fmla="*/ 4461 w 282511"/>
                  <a:gd name="connsiteY3" fmla="*/ 765597 h 782437"/>
                  <a:gd name="connsiteX4" fmla="*/ 164882 w 282511"/>
                  <a:gd name="connsiteY4" fmla="*/ 765597 h 782437"/>
                  <a:gd name="connsiteX5" fmla="*/ 281188 w 282511"/>
                  <a:gd name="connsiteY5" fmla="*/ 416681 h 782437"/>
                  <a:gd name="connsiteX6" fmla="*/ 237072 w 282511"/>
                  <a:gd name="connsiteY6" fmla="*/ 216154 h 782437"/>
                  <a:gd name="connsiteX7" fmla="*/ 128788 w 282511"/>
                  <a:gd name="connsiteY7" fmla="*/ 3597 h 782437"/>
                  <a:gd name="connsiteX0" fmla="*/ 128788 w 282627"/>
                  <a:gd name="connsiteY0" fmla="*/ 3597 h 782437"/>
                  <a:gd name="connsiteX1" fmla="*/ 56598 w 282627"/>
                  <a:gd name="connsiteY1" fmla="*/ 99849 h 782437"/>
                  <a:gd name="connsiteX2" fmla="*/ 100714 w 282627"/>
                  <a:gd name="connsiteY2" fmla="*/ 416681 h 782437"/>
                  <a:gd name="connsiteX3" fmla="*/ 4461 w 282627"/>
                  <a:gd name="connsiteY3" fmla="*/ 765597 h 782437"/>
                  <a:gd name="connsiteX4" fmla="*/ 164882 w 282627"/>
                  <a:gd name="connsiteY4" fmla="*/ 765597 h 782437"/>
                  <a:gd name="connsiteX5" fmla="*/ 281188 w 282627"/>
                  <a:gd name="connsiteY5" fmla="*/ 416681 h 782437"/>
                  <a:gd name="connsiteX6" fmla="*/ 237072 w 282627"/>
                  <a:gd name="connsiteY6" fmla="*/ 216154 h 782437"/>
                  <a:gd name="connsiteX7" fmla="*/ 128788 w 282627"/>
                  <a:gd name="connsiteY7" fmla="*/ 3597 h 782437"/>
                  <a:gd name="connsiteX0" fmla="*/ 128788 w 267338"/>
                  <a:gd name="connsiteY0" fmla="*/ 3597 h 793928"/>
                  <a:gd name="connsiteX1" fmla="*/ 56598 w 267338"/>
                  <a:gd name="connsiteY1" fmla="*/ 99849 h 793928"/>
                  <a:gd name="connsiteX2" fmla="*/ 100714 w 267338"/>
                  <a:gd name="connsiteY2" fmla="*/ 416681 h 793928"/>
                  <a:gd name="connsiteX3" fmla="*/ 4461 w 267338"/>
                  <a:gd name="connsiteY3" fmla="*/ 765597 h 793928"/>
                  <a:gd name="connsiteX4" fmla="*/ 164882 w 267338"/>
                  <a:gd name="connsiteY4" fmla="*/ 765597 h 793928"/>
                  <a:gd name="connsiteX5" fmla="*/ 265146 w 267338"/>
                  <a:gd name="connsiteY5" fmla="*/ 436733 h 793928"/>
                  <a:gd name="connsiteX6" fmla="*/ 237072 w 267338"/>
                  <a:gd name="connsiteY6" fmla="*/ 216154 h 793928"/>
                  <a:gd name="connsiteX7" fmla="*/ 128788 w 267338"/>
                  <a:gd name="connsiteY7" fmla="*/ 3597 h 793928"/>
                  <a:gd name="connsiteX0" fmla="*/ 140820 w 267338"/>
                  <a:gd name="connsiteY0" fmla="*/ 3677 h 810050"/>
                  <a:gd name="connsiteX1" fmla="*/ 56598 w 267338"/>
                  <a:gd name="connsiteY1" fmla="*/ 115971 h 810050"/>
                  <a:gd name="connsiteX2" fmla="*/ 100714 w 267338"/>
                  <a:gd name="connsiteY2" fmla="*/ 432803 h 810050"/>
                  <a:gd name="connsiteX3" fmla="*/ 4461 w 267338"/>
                  <a:gd name="connsiteY3" fmla="*/ 781719 h 810050"/>
                  <a:gd name="connsiteX4" fmla="*/ 164882 w 267338"/>
                  <a:gd name="connsiteY4" fmla="*/ 781719 h 810050"/>
                  <a:gd name="connsiteX5" fmla="*/ 265146 w 267338"/>
                  <a:gd name="connsiteY5" fmla="*/ 452855 h 810050"/>
                  <a:gd name="connsiteX6" fmla="*/ 237072 w 267338"/>
                  <a:gd name="connsiteY6" fmla="*/ 232276 h 810050"/>
                  <a:gd name="connsiteX7" fmla="*/ 140820 w 267338"/>
                  <a:gd name="connsiteY7" fmla="*/ 3677 h 810050"/>
                  <a:gd name="connsiteX0" fmla="*/ 152798 w 279316"/>
                  <a:gd name="connsiteY0" fmla="*/ 3677 h 808483"/>
                  <a:gd name="connsiteX1" fmla="*/ 68576 w 279316"/>
                  <a:gd name="connsiteY1" fmla="*/ 115971 h 808483"/>
                  <a:gd name="connsiteX2" fmla="*/ 112692 w 279316"/>
                  <a:gd name="connsiteY2" fmla="*/ 432803 h 808483"/>
                  <a:gd name="connsiteX3" fmla="*/ 4407 w 279316"/>
                  <a:gd name="connsiteY3" fmla="*/ 777708 h 808483"/>
                  <a:gd name="connsiteX4" fmla="*/ 176860 w 279316"/>
                  <a:gd name="connsiteY4" fmla="*/ 781719 h 808483"/>
                  <a:gd name="connsiteX5" fmla="*/ 277124 w 279316"/>
                  <a:gd name="connsiteY5" fmla="*/ 452855 h 808483"/>
                  <a:gd name="connsiteX6" fmla="*/ 249050 w 279316"/>
                  <a:gd name="connsiteY6" fmla="*/ 232276 h 808483"/>
                  <a:gd name="connsiteX7" fmla="*/ 152798 w 279316"/>
                  <a:gd name="connsiteY7" fmla="*/ 3677 h 808483"/>
                  <a:gd name="connsiteX0" fmla="*/ 149050 w 276761"/>
                  <a:gd name="connsiteY0" fmla="*/ 3677 h 813346"/>
                  <a:gd name="connsiteX1" fmla="*/ 64828 w 276761"/>
                  <a:gd name="connsiteY1" fmla="*/ 115971 h 813346"/>
                  <a:gd name="connsiteX2" fmla="*/ 108944 w 276761"/>
                  <a:gd name="connsiteY2" fmla="*/ 432803 h 813346"/>
                  <a:gd name="connsiteX3" fmla="*/ 659 w 276761"/>
                  <a:gd name="connsiteY3" fmla="*/ 777708 h 813346"/>
                  <a:gd name="connsiteX4" fmla="*/ 169102 w 276761"/>
                  <a:gd name="connsiteY4" fmla="*/ 765677 h 813346"/>
                  <a:gd name="connsiteX5" fmla="*/ 273376 w 276761"/>
                  <a:gd name="connsiteY5" fmla="*/ 452855 h 813346"/>
                  <a:gd name="connsiteX6" fmla="*/ 245302 w 276761"/>
                  <a:gd name="connsiteY6" fmla="*/ 232276 h 813346"/>
                  <a:gd name="connsiteX7" fmla="*/ 149050 w 276761"/>
                  <a:gd name="connsiteY7" fmla="*/ 3677 h 813346"/>
                  <a:gd name="connsiteX0" fmla="*/ 148760 w 277481"/>
                  <a:gd name="connsiteY0" fmla="*/ 3677 h 821837"/>
                  <a:gd name="connsiteX1" fmla="*/ 64538 w 277481"/>
                  <a:gd name="connsiteY1" fmla="*/ 115971 h 821837"/>
                  <a:gd name="connsiteX2" fmla="*/ 108654 w 277481"/>
                  <a:gd name="connsiteY2" fmla="*/ 432803 h 821837"/>
                  <a:gd name="connsiteX3" fmla="*/ 369 w 277481"/>
                  <a:gd name="connsiteY3" fmla="*/ 777708 h 821837"/>
                  <a:gd name="connsiteX4" fmla="*/ 152770 w 277481"/>
                  <a:gd name="connsiteY4" fmla="*/ 781719 h 821837"/>
                  <a:gd name="connsiteX5" fmla="*/ 273086 w 277481"/>
                  <a:gd name="connsiteY5" fmla="*/ 452855 h 821837"/>
                  <a:gd name="connsiteX6" fmla="*/ 245012 w 277481"/>
                  <a:gd name="connsiteY6" fmla="*/ 232276 h 821837"/>
                  <a:gd name="connsiteX7" fmla="*/ 148760 w 277481"/>
                  <a:gd name="connsiteY7" fmla="*/ 3677 h 821837"/>
                  <a:gd name="connsiteX0" fmla="*/ 148760 w 277481"/>
                  <a:gd name="connsiteY0" fmla="*/ 3677 h 811911"/>
                  <a:gd name="connsiteX1" fmla="*/ 64538 w 277481"/>
                  <a:gd name="connsiteY1" fmla="*/ 115971 h 811911"/>
                  <a:gd name="connsiteX2" fmla="*/ 108654 w 277481"/>
                  <a:gd name="connsiteY2" fmla="*/ 432803 h 811911"/>
                  <a:gd name="connsiteX3" fmla="*/ 369 w 277481"/>
                  <a:gd name="connsiteY3" fmla="*/ 777708 h 811911"/>
                  <a:gd name="connsiteX4" fmla="*/ 152770 w 277481"/>
                  <a:gd name="connsiteY4" fmla="*/ 781719 h 811911"/>
                  <a:gd name="connsiteX5" fmla="*/ 273086 w 277481"/>
                  <a:gd name="connsiteY5" fmla="*/ 452855 h 811911"/>
                  <a:gd name="connsiteX6" fmla="*/ 245012 w 277481"/>
                  <a:gd name="connsiteY6" fmla="*/ 232276 h 811911"/>
                  <a:gd name="connsiteX7" fmla="*/ 148760 w 277481"/>
                  <a:gd name="connsiteY7" fmla="*/ 3677 h 811911"/>
                  <a:gd name="connsiteX0" fmla="*/ 148760 w 277481"/>
                  <a:gd name="connsiteY0" fmla="*/ 3677 h 814560"/>
                  <a:gd name="connsiteX1" fmla="*/ 64538 w 277481"/>
                  <a:gd name="connsiteY1" fmla="*/ 115971 h 814560"/>
                  <a:gd name="connsiteX2" fmla="*/ 108654 w 277481"/>
                  <a:gd name="connsiteY2" fmla="*/ 432803 h 814560"/>
                  <a:gd name="connsiteX3" fmla="*/ 369 w 277481"/>
                  <a:gd name="connsiteY3" fmla="*/ 777708 h 814560"/>
                  <a:gd name="connsiteX4" fmla="*/ 152770 w 277481"/>
                  <a:gd name="connsiteY4" fmla="*/ 781719 h 814560"/>
                  <a:gd name="connsiteX5" fmla="*/ 273086 w 277481"/>
                  <a:gd name="connsiteY5" fmla="*/ 452855 h 814560"/>
                  <a:gd name="connsiteX6" fmla="*/ 245012 w 277481"/>
                  <a:gd name="connsiteY6" fmla="*/ 232276 h 814560"/>
                  <a:gd name="connsiteX7" fmla="*/ 148760 w 277481"/>
                  <a:gd name="connsiteY7" fmla="*/ 3677 h 814560"/>
                  <a:gd name="connsiteX0" fmla="*/ 153307 w 282028"/>
                  <a:gd name="connsiteY0" fmla="*/ 3677 h 805368"/>
                  <a:gd name="connsiteX1" fmla="*/ 69085 w 282028"/>
                  <a:gd name="connsiteY1" fmla="*/ 115971 h 805368"/>
                  <a:gd name="connsiteX2" fmla="*/ 113201 w 282028"/>
                  <a:gd name="connsiteY2" fmla="*/ 432803 h 805368"/>
                  <a:gd name="connsiteX3" fmla="*/ 4916 w 282028"/>
                  <a:gd name="connsiteY3" fmla="*/ 777708 h 805368"/>
                  <a:gd name="connsiteX4" fmla="*/ 157317 w 282028"/>
                  <a:gd name="connsiteY4" fmla="*/ 781719 h 805368"/>
                  <a:gd name="connsiteX5" fmla="*/ 277633 w 282028"/>
                  <a:gd name="connsiteY5" fmla="*/ 452855 h 805368"/>
                  <a:gd name="connsiteX6" fmla="*/ 249559 w 282028"/>
                  <a:gd name="connsiteY6" fmla="*/ 232276 h 805368"/>
                  <a:gd name="connsiteX7" fmla="*/ 153307 w 282028"/>
                  <a:gd name="connsiteY7" fmla="*/ 3677 h 805368"/>
                  <a:gd name="connsiteX0" fmla="*/ 153307 w 300646"/>
                  <a:gd name="connsiteY0" fmla="*/ 3677 h 815303"/>
                  <a:gd name="connsiteX1" fmla="*/ 69085 w 300646"/>
                  <a:gd name="connsiteY1" fmla="*/ 115971 h 815303"/>
                  <a:gd name="connsiteX2" fmla="*/ 113201 w 300646"/>
                  <a:gd name="connsiteY2" fmla="*/ 432803 h 815303"/>
                  <a:gd name="connsiteX3" fmla="*/ 4916 w 300646"/>
                  <a:gd name="connsiteY3" fmla="*/ 777708 h 815303"/>
                  <a:gd name="connsiteX4" fmla="*/ 157317 w 300646"/>
                  <a:gd name="connsiteY4" fmla="*/ 781719 h 815303"/>
                  <a:gd name="connsiteX5" fmla="*/ 297686 w 300646"/>
                  <a:gd name="connsiteY5" fmla="*/ 428792 h 815303"/>
                  <a:gd name="connsiteX6" fmla="*/ 249559 w 300646"/>
                  <a:gd name="connsiteY6" fmla="*/ 232276 h 815303"/>
                  <a:gd name="connsiteX7" fmla="*/ 153307 w 300646"/>
                  <a:gd name="connsiteY7" fmla="*/ 3677 h 815303"/>
                  <a:gd name="connsiteX0" fmla="*/ 153307 w 299647"/>
                  <a:gd name="connsiteY0" fmla="*/ 3677 h 815303"/>
                  <a:gd name="connsiteX1" fmla="*/ 69085 w 299647"/>
                  <a:gd name="connsiteY1" fmla="*/ 115971 h 815303"/>
                  <a:gd name="connsiteX2" fmla="*/ 113201 w 299647"/>
                  <a:gd name="connsiteY2" fmla="*/ 432803 h 815303"/>
                  <a:gd name="connsiteX3" fmla="*/ 4916 w 299647"/>
                  <a:gd name="connsiteY3" fmla="*/ 777708 h 815303"/>
                  <a:gd name="connsiteX4" fmla="*/ 157317 w 299647"/>
                  <a:gd name="connsiteY4" fmla="*/ 781719 h 815303"/>
                  <a:gd name="connsiteX5" fmla="*/ 297686 w 299647"/>
                  <a:gd name="connsiteY5" fmla="*/ 428792 h 815303"/>
                  <a:gd name="connsiteX6" fmla="*/ 237527 w 299647"/>
                  <a:gd name="connsiteY6" fmla="*/ 244308 h 815303"/>
                  <a:gd name="connsiteX7" fmla="*/ 153307 w 299647"/>
                  <a:gd name="connsiteY7" fmla="*/ 3677 h 815303"/>
                  <a:gd name="connsiteX0" fmla="*/ 117212 w 299647"/>
                  <a:gd name="connsiteY0" fmla="*/ 4636 h 796209"/>
                  <a:gd name="connsiteX1" fmla="*/ 69085 w 299647"/>
                  <a:gd name="connsiteY1" fmla="*/ 96877 h 796209"/>
                  <a:gd name="connsiteX2" fmla="*/ 113201 w 299647"/>
                  <a:gd name="connsiteY2" fmla="*/ 413709 h 796209"/>
                  <a:gd name="connsiteX3" fmla="*/ 4916 w 299647"/>
                  <a:gd name="connsiteY3" fmla="*/ 758614 h 796209"/>
                  <a:gd name="connsiteX4" fmla="*/ 157317 w 299647"/>
                  <a:gd name="connsiteY4" fmla="*/ 762625 h 796209"/>
                  <a:gd name="connsiteX5" fmla="*/ 297686 w 299647"/>
                  <a:gd name="connsiteY5" fmla="*/ 409698 h 796209"/>
                  <a:gd name="connsiteX6" fmla="*/ 237527 w 299647"/>
                  <a:gd name="connsiteY6" fmla="*/ 225214 h 796209"/>
                  <a:gd name="connsiteX7" fmla="*/ 117212 w 299647"/>
                  <a:gd name="connsiteY7" fmla="*/ 4636 h 796209"/>
                  <a:gd name="connsiteX0" fmla="*/ 116974 w 299409"/>
                  <a:gd name="connsiteY0" fmla="*/ 1697 h 793270"/>
                  <a:gd name="connsiteX1" fmla="*/ 20721 w 299409"/>
                  <a:gd name="connsiteY1" fmla="*/ 202222 h 793270"/>
                  <a:gd name="connsiteX2" fmla="*/ 112963 w 299409"/>
                  <a:gd name="connsiteY2" fmla="*/ 410770 h 793270"/>
                  <a:gd name="connsiteX3" fmla="*/ 4678 w 299409"/>
                  <a:gd name="connsiteY3" fmla="*/ 755675 h 793270"/>
                  <a:gd name="connsiteX4" fmla="*/ 157079 w 299409"/>
                  <a:gd name="connsiteY4" fmla="*/ 759686 h 793270"/>
                  <a:gd name="connsiteX5" fmla="*/ 297448 w 299409"/>
                  <a:gd name="connsiteY5" fmla="*/ 406759 h 793270"/>
                  <a:gd name="connsiteX6" fmla="*/ 237289 w 299409"/>
                  <a:gd name="connsiteY6" fmla="*/ 222275 h 793270"/>
                  <a:gd name="connsiteX7" fmla="*/ 116974 w 299409"/>
                  <a:gd name="connsiteY7" fmla="*/ 1697 h 793270"/>
                  <a:gd name="connsiteX0" fmla="*/ 88900 w 299409"/>
                  <a:gd name="connsiteY0" fmla="*/ 2069 h 757547"/>
                  <a:gd name="connsiteX1" fmla="*/ 20721 w 299409"/>
                  <a:gd name="connsiteY1" fmla="*/ 166499 h 757547"/>
                  <a:gd name="connsiteX2" fmla="*/ 112963 w 299409"/>
                  <a:gd name="connsiteY2" fmla="*/ 375047 h 757547"/>
                  <a:gd name="connsiteX3" fmla="*/ 4678 w 299409"/>
                  <a:gd name="connsiteY3" fmla="*/ 719952 h 757547"/>
                  <a:gd name="connsiteX4" fmla="*/ 157079 w 299409"/>
                  <a:gd name="connsiteY4" fmla="*/ 723963 h 757547"/>
                  <a:gd name="connsiteX5" fmla="*/ 297448 w 299409"/>
                  <a:gd name="connsiteY5" fmla="*/ 371036 h 757547"/>
                  <a:gd name="connsiteX6" fmla="*/ 237289 w 299409"/>
                  <a:gd name="connsiteY6" fmla="*/ 186552 h 757547"/>
                  <a:gd name="connsiteX7" fmla="*/ 88900 w 299409"/>
                  <a:gd name="connsiteY7" fmla="*/ 2069 h 757547"/>
                  <a:gd name="connsiteX0" fmla="*/ 96921 w 299409"/>
                  <a:gd name="connsiteY0" fmla="*/ 1884 h 773404"/>
                  <a:gd name="connsiteX1" fmla="*/ 20721 w 299409"/>
                  <a:gd name="connsiteY1" fmla="*/ 182356 h 773404"/>
                  <a:gd name="connsiteX2" fmla="*/ 112963 w 299409"/>
                  <a:gd name="connsiteY2" fmla="*/ 390904 h 773404"/>
                  <a:gd name="connsiteX3" fmla="*/ 4678 w 299409"/>
                  <a:gd name="connsiteY3" fmla="*/ 735809 h 773404"/>
                  <a:gd name="connsiteX4" fmla="*/ 157079 w 299409"/>
                  <a:gd name="connsiteY4" fmla="*/ 739820 h 773404"/>
                  <a:gd name="connsiteX5" fmla="*/ 297448 w 299409"/>
                  <a:gd name="connsiteY5" fmla="*/ 386893 h 773404"/>
                  <a:gd name="connsiteX6" fmla="*/ 237289 w 299409"/>
                  <a:gd name="connsiteY6" fmla="*/ 202409 h 773404"/>
                  <a:gd name="connsiteX7" fmla="*/ 96921 w 299409"/>
                  <a:gd name="connsiteY7" fmla="*/ 1884 h 7734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9409" h="773404">
                    <a:moveTo>
                      <a:pt x="96921" y="1884"/>
                    </a:moveTo>
                    <a:cubicBezTo>
                      <a:pt x="66842" y="-17500"/>
                      <a:pt x="18047" y="117520"/>
                      <a:pt x="20721" y="182356"/>
                    </a:cubicBezTo>
                    <a:cubicBezTo>
                      <a:pt x="23395" y="247192"/>
                      <a:pt x="115637" y="298662"/>
                      <a:pt x="112963" y="390904"/>
                    </a:cubicBezTo>
                    <a:cubicBezTo>
                      <a:pt x="110289" y="483146"/>
                      <a:pt x="-26739" y="701719"/>
                      <a:pt x="4678" y="735809"/>
                    </a:cubicBezTo>
                    <a:cubicBezTo>
                      <a:pt x="36095" y="769899"/>
                      <a:pt x="108284" y="797973"/>
                      <a:pt x="157079" y="739820"/>
                    </a:cubicBezTo>
                    <a:cubicBezTo>
                      <a:pt x="205874" y="681667"/>
                      <a:pt x="284080" y="476462"/>
                      <a:pt x="297448" y="386893"/>
                    </a:cubicBezTo>
                    <a:cubicBezTo>
                      <a:pt x="310816" y="297324"/>
                      <a:pt x="251994" y="269251"/>
                      <a:pt x="237289" y="202409"/>
                    </a:cubicBezTo>
                    <a:lnTo>
                      <a:pt x="96921" y="1884"/>
                    </a:lnTo>
                    <a:close/>
                  </a:path>
                </a:pathLst>
              </a:custGeom>
              <a:solidFill>
                <a:srgbClr val="0D00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2" name="组合 71"/>
            <p:cNvGrpSpPr/>
            <p:nvPr/>
          </p:nvGrpSpPr>
          <p:grpSpPr>
            <a:xfrm rot="1353560" flipH="1">
              <a:off x="8066735" y="1942950"/>
              <a:ext cx="228464" cy="147626"/>
              <a:chOff x="4303083" y="2055200"/>
              <a:chExt cx="970743" cy="679387"/>
            </a:xfrm>
          </p:grpSpPr>
          <p:sp>
            <p:nvSpPr>
              <p:cNvPr id="73" name="椭圆 72"/>
              <p:cNvSpPr/>
              <p:nvPr/>
            </p:nvSpPr>
            <p:spPr>
              <a:xfrm rot="318246">
                <a:off x="4303083" y="2428735"/>
                <a:ext cx="970743" cy="23849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2" name="组合 91"/>
              <p:cNvGrpSpPr/>
              <p:nvPr/>
            </p:nvGrpSpPr>
            <p:grpSpPr>
              <a:xfrm>
                <a:off x="4412070" y="2055200"/>
                <a:ext cx="858022" cy="679387"/>
                <a:chOff x="465084" y="4105657"/>
                <a:chExt cx="2399261" cy="1998934"/>
              </a:xfrm>
            </p:grpSpPr>
            <p:sp>
              <p:nvSpPr>
                <p:cNvPr id="94" name="弦形 1"/>
                <p:cNvSpPr/>
                <p:nvPr/>
              </p:nvSpPr>
              <p:spPr>
                <a:xfrm rot="6815511">
                  <a:off x="665248" y="3905493"/>
                  <a:ext cx="1998934" cy="2399261"/>
                </a:xfrm>
                <a:custGeom>
                  <a:avLst/>
                  <a:gdLst>
                    <a:gd name="connsiteX0" fmla="*/ 1730272 w 2006221"/>
                    <a:gd name="connsiteY0" fmla="*/ 1782782 h 2111242"/>
                    <a:gd name="connsiteX1" fmla="*/ 482248 w 2006221"/>
                    <a:gd name="connsiteY1" fmla="*/ 1957780 h 2111242"/>
                    <a:gd name="connsiteX2" fmla="*/ 31015 w 2006221"/>
                    <a:gd name="connsiteY2" fmla="*/ 795149 h 2111242"/>
                    <a:gd name="connsiteX3" fmla="*/ 1003110 w 2006221"/>
                    <a:gd name="connsiteY3" fmla="*/ 0 h 2111242"/>
                    <a:gd name="connsiteX4" fmla="*/ 1730272 w 2006221"/>
                    <a:gd name="connsiteY4" fmla="*/ 1782782 h 2111242"/>
                    <a:gd name="connsiteX0" fmla="*/ 2100082 w 2100082"/>
                    <a:gd name="connsiteY0" fmla="*/ 2293924 h 2428931"/>
                    <a:gd name="connsiteX1" fmla="*/ 479677 w 2100082"/>
                    <a:gd name="connsiteY1" fmla="*/ 1957780 h 2428931"/>
                    <a:gd name="connsiteX2" fmla="*/ 28444 w 2100082"/>
                    <a:gd name="connsiteY2" fmla="*/ 795149 h 2428931"/>
                    <a:gd name="connsiteX3" fmla="*/ 1000539 w 2100082"/>
                    <a:gd name="connsiteY3" fmla="*/ 0 h 2428931"/>
                    <a:gd name="connsiteX4" fmla="*/ 2100082 w 2100082"/>
                    <a:gd name="connsiteY4" fmla="*/ 2293924 h 2428931"/>
                    <a:gd name="connsiteX0" fmla="*/ 2100082 w 2100082"/>
                    <a:gd name="connsiteY0" fmla="*/ 2701516 h 2836523"/>
                    <a:gd name="connsiteX1" fmla="*/ 479677 w 2100082"/>
                    <a:gd name="connsiteY1" fmla="*/ 2365372 h 2836523"/>
                    <a:gd name="connsiteX2" fmla="*/ 28444 w 2100082"/>
                    <a:gd name="connsiteY2" fmla="*/ 1202741 h 2836523"/>
                    <a:gd name="connsiteX3" fmla="*/ 1321433 w 2100082"/>
                    <a:gd name="connsiteY3" fmla="*/ 0 h 2836523"/>
                    <a:gd name="connsiteX4" fmla="*/ 2100082 w 2100082"/>
                    <a:gd name="connsiteY4" fmla="*/ 2701516 h 2836523"/>
                    <a:gd name="connsiteX0" fmla="*/ 2100082 w 2151385"/>
                    <a:gd name="connsiteY0" fmla="*/ 2701516 h 2836523"/>
                    <a:gd name="connsiteX1" fmla="*/ 479677 w 2151385"/>
                    <a:gd name="connsiteY1" fmla="*/ 2365372 h 2836523"/>
                    <a:gd name="connsiteX2" fmla="*/ 28444 w 2151385"/>
                    <a:gd name="connsiteY2" fmla="*/ 1202741 h 2836523"/>
                    <a:gd name="connsiteX3" fmla="*/ 1321433 w 2151385"/>
                    <a:gd name="connsiteY3" fmla="*/ 0 h 2836523"/>
                    <a:gd name="connsiteX4" fmla="*/ 1708946 w 2151385"/>
                    <a:gd name="connsiteY4" fmla="*/ 1329756 h 2836523"/>
                    <a:gd name="connsiteX5" fmla="*/ 2100082 w 2151385"/>
                    <a:gd name="connsiteY5" fmla="*/ 2701516 h 2836523"/>
                    <a:gd name="connsiteX0" fmla="*/ 2100082 w 2130963"/>
                    <a:gd name="connsiteY0" fmla="*/ 2701516 h 2836523"/>
                    <a:gd name="connsiteX1" fmla="*/ 479677 w 2130963"/>
                    <a:gd name="connsiteY1" fmla="*/ 2365372 h 2836523"/>
                    <a:gd name="connsiteX2" fmla="*/ 28444 w 2130963"/>
                    <a:gd name="connsiteY2" fmla="*/ 1202741 h 2836523"/>
                    <a:gd name="connsiteX3" fmla="*/ 1321433 w 2130963"/>
                    <a:gd name="connsiteY3" fmla="*/ 0 h 2836523"/>
                    <a:gd name="connsiteX4" fmla="*/ 1298406 w 2130963"/>
                    <a:gd name="connsiteY4" fmla="*/ 1390750 h 2836523"/>
                    <a:gd name="connsiteX5" fmla="*/ 2100082 w 2130963"/>
                    <a:gd name="connsiteY5" fmla="*/ 2701516 h 2836523"/>
                    <a:gd name="connsiteX0" fmla="*/ 2100082 w 2132569"/>
                    <a:gd name="connsiteY0" fmla="*/ 2701516 h 2836523"/>
                    <a:gd name="connsiteX1" fmla="*/ 479677 w 2132569"/>
                    <a:gd name="connsiteY1" fmla="*/ 2365372 h 2836523"/>
                    <a:gd name="connsiteX2" fmla="*/ 28444 w 2132569"/>
                    <a:gd name="connsiteY2" fmla="*/ 1202741 h 2836523"/>
                    <a:gd name="connsiteX3" fmla="*/ 1321433 w 2132569"/>
                    <a:gd name="connsiteY3" fmla="*/ 0 h 2836523"/>
                    <a:gd name="connsiteX4" fmla="*/ 1349146 w 2132569"/>
                    <a:gd name="connsiteY4" fmla="*/ 1389165 h 2836523"/>
                    <a:gd name="connsiteX5" fmla="*/ 2100082 w 2132569"/>
                    <a:gd name="connsiteY5" fmla="*/ 2701516 h 2836523"/>
                    <a:gd name="connsiteX0" fmla="*/ 2100082 w 2132569"/>
                    <a:gd name="connsiteY0" fmla="*/ 2564795 h 2699802"/>
                    <a:gd name="connsiteX1" fmla="*/ 479677 w 2132569"/>
                    <a:gd name="connsiteY1" fmla="*/ 2228651 h 2699802"/>
                    <a:gd name="connsiteX2" fmla="*/ 28444 w 2132569"/>
                    <a:gd name="connsiteY2" fmla="*/ 1066020 h 2699802"/>
                    <a:gd name="connsiteX3" fmla="*/ 1149695 w 2132569"/>
                    <a:gd name="connsiteY3" fmla="*/ 0 h 2699802"/>
                    <a:gd name="connsiteX4" fmla="*/ 1349146 w 2132569"/>
                    <a:gd name="connsiteY4" fmla="*/ 1252444 h 2699802"/>
                    <a:gd name="connsiteX5" fmla="*/ 2100082 w 2132569"/>
                    <a:gd name="connsiteY5" fmla="*/ 2564795 h 2699802"/>
                    <a:gd name="connsiteX0" fmla="*/ 2100082 w 2132569"/>
                    <a:gd name="connsiteY0" fmla="*/ 2439884 h 2574891"/>
                    <a:gd name="connsiteX1" fmla="*/ 479677 w 2132569"/>
                    <a:gd name="connsiteY1" fmla="*/ 2103740 h 2574891"/>
                    <a:gd name="connsiteX2" fmla="*/ 28444 w 2132569"/>
                    <a:gd name="connsiteY2" fmla="*/ 941109 h 2574891"/>
                    <a:gd name="connsiteX3" fmla="*/ 1075663 w 2132569"/>
                    <a:gd name="connsiteY3" fmla="*/ 0 h 2574891"/>
                    <a:gd name="connsiteX4" fmla="*/ 1349146 w 2132569"/>
                    <a:gd name="connsiteY4" fmla="*/ 1127533 h 2574891"/>
                    <a:gd name="connsiteX5" fmla="*/ 2100082 w 2132569"/>
                    <a:gd name="connsiteY5" fmla="*/ 2439884 h 2574891"/>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100082 w 2132569"/>
                    <a:gd name="connsiteY0" fmla="*/ 2524033 h 2659040"/>
                    <a:gd name="connsiteX1" fmla="*/ 479677 w 2132569"/>
                    <a:gd name="connsiteY1" fmla="*/ 2187889 h 2659040"/>
                    <a:gd name="connsiteX2" fmla="*/ 28444 w 2132569"/>
                    <a:gd name="connsiteY2" fmla="*/ 1025258 h 2659040"/>
                    <a:gd name="connsiteX3" fmla="*/ 1162353 w 2132569"/>
                    <a:gd name="connsiteY3" fmla="*/ 0 h 2659040"/>
                    <a:gd name="connsiteX4" fmla="*/ 1349146 w 2132569"/>
                    <a:gd name="connsiteY4" fmla="*/ 1211682 h 2659040"/>
                    <a:gd name="connsiteX5" fmla="*/ 2100082 w 2132569"/>
                    <a:gd name="connsiteY5" fmla="*/ 2524033 h 2659040"/>
                    <a:gd name="connsiteX0" fmla="*/ 2082506 w 2114993"/>
                    <a:gd name="connsiteY0" fmla="*/ 2524033 h 2662289"/>
                    <a:gd name="connsiteX1" fmla="*/ 462101 w 2114993"/>
                    <a:gd name="connsiteY1" fmla="*/ 2187889 h 2662289"/>
                    <a:gd name="connsiteX2" fmla="*/ 29840 w 2114993"/>
                    <a:gd name="connsiteY2" fmla="*/ 903820 h 2662289"/>
                    <a:gd name="connsiteX3" fmla="*/ 1144777 w 2114993"/>
                    <a:gd name="connsiteY3" fmla="*/ 0 h 2662289"/>
                    <a:gd name="connsiteX4" fmla="*/ 1331570 w 2114993"/>
                    <a:gd name="connsiteY4" fmla="*/ 1211682 h 2662289"/>
                    <a:gd name="connsiteX5" fmla="*/ 2082506 w 2114993"/>
                    <a:gd name="connsiteY5" fmla="*/ 2524033 h 2662289"/>
                    <a:gd name="connsiteX0" fmla="*/ 2082429 w 2114916"/>
                    <a:gd name="connsiteY0" fmla="*/ 2524033 h 2652496"/>
                    <a:gd name="connsiteX1" fmla="*/ 462871 w 2114916"/>
                    <a:gd name="connsiteY1" fmla="*/ 2130944 h 2652496"/>
                    <a:gd name="connsiteX2" fmla="*/ 29763 w 2114916"/>
                    <a:gd name="connsiteY2" fmla="*/ 903820 h 2652496"/>
                    <a:gd name="connsiteX3" fmla="*/ 1144700 w 2114916"/>
                    <a:gd name="connsiteY3" fmla="*/ 0 h 2652496"/>
                    <a:gd name="connsiteX4" fmla="*/ 1331493 w 2114916"/>
                    <a:gd name="connsiteY4" fmla="*/ 1211682 h 2652496"/>
                    <a:gd name="connsiteX5" fmla="*/ 2082429 w 2114916"/>
                    <a:gd name="connsiteY5" fmla="*/ 2524033 h 2652496"/>
                    <a:gd name="connsiteX0" fmla="*/ 2115931 w 2148418"/>
                    <a:gd name="connsiteY0" fmla="*/ 2524033 h 2652496"/>
                    <a:gd name="connsiteX1" fmla="*/ 496373 w 2148418"/>
                    <a:gd name="connsiteY1" fmla="*/ 2130944 h 2652496"/>
                    <a:gd name="connsiteX2" fmla="*/ 176597 w 2148418"/>
                    <a:gd name="connsiteY2" fmla="*/ 1740969 h 2652496"/>
                    <a:gd name="connsiteX3" fmla="*/ 63265 w 2148418"/>
                    <a:gd name="connsiteY3" fmla="*/ 903820 h 2652496"/>
                    <a:gd name="connsiteX4" fmla="*/ 1178202 w 2148418"/>
                    <a:gd name="connsiteY4" fmla="*/ 0 h 2652496"/>
                    <a:gd name="connsiteX5" fmla="*/ 1364995 w 2148418"/>
                    <a:gd name="connsiteY5" fmla="*/ 1211682 h 2652496"/>
                    <a:gd name="connsiteX6" fmla="*/ 2115931 w 2148418"/>
                    <a:gd name="connsiteY6" fmla="*/ 2524033 h 2652496"/>
                    <a:gd name="connsiteX0" fmla="*/ 2115931 w 2148418"/>
                    <a:gd name="connsiteY0" fmla="*/ 2524033 h 2652496"/>
                    <a:gd name="connsiteX1" fmla="*/ 496373 w 2148418"/>
                    <a:gd name="connsiteY1" fmla="*/ 2130944 h 2652496"/>
                    <a:gd name="connsiteX2" fmla="*/ 176597 w 2148418"/>
                    <a:gd name="connsiteY2" fmla="*/ 1740969 h 2652496"/>
                    <a:gd name="connsiteX3" fmla="*/ 63265 w 2148418"/>
                    <a:gd name="connsiteY3" fmla="*/ 903820 h 2652496"/>
                    <a:gd name="connsiteX4" fmla="*/ 1178202 w 2148418"/>
                    <a:gd name="connsiteY4" fmla="*/ 0 h 2652496"/>
                    <a:gd name="connsiteX5" fmla="*/ 1364995 w 2148418"/>
                    <a:gd name="connsiteY5" fmla="*/ 1211682 h 2652496"/>
                    <a:gd name="connsiteX6" fmla="*/ 2115931 w 2148418"/>
                    <a:gd name="connsiteY6" fmla="*/ 2524033 h 2652496"/>
                    <a:gd name="connsiteX0" fmla="*/ 2115931 w 2148418"/>
                    <a:gd name="connsiteY0" fmla="*/ 2524033 h 2649464"/>
                    <a:gd name="connsiteX1" fmla="*/ 496373 w 2148418"/>
                    <a:gd name="connsiteY1" fmla="*/ 2130944 h 2649464"/>
                    <a:gd name="connsiteX2" fmla="*/ 176597 w 2148418"/>
                    <a:gd name="connsiteY2" fmla="*/ 1740969 h 2649464"/>
                    <a:gd name="connsiteX3" fmla="*/ 63265 w 2148418"/>
                    <a:gd name="connsiteY3" fmla="*/ 903820 h 2649464"/>
                    <a:gd name="connsiteX4" fmla="*/ 1178202 w 2148418"/>
                    <a:gd name="connsiteY4" fmla="*/ 0 h 2649464"/>
                    <a:gd name="connsiteX5" fmla="*/ 1364995 w 2148418"/>
                    <a:gd name="connsiteY5" fmla="*/ 1211682 h 2649464"/>
                    <a:gd name="connsiteX6" fmla="*/ 2115931 w 2148418"/>
                    <a:gd name="connsiteY6" fmla="*/ 2524033 h 2649464"/>
                    <a:gd name="connsiteX0" fmla="*/ 2117403 w 2149890"/>
                    <a:gd name="connsiteY0" fmla="*/ 2524033 h 2634129"/>
                    <a:gd name="connsiteX1" fmla="*/ 497845 w 2149890"/>
                    <a:gd name="connsiteY1" fmla="*/ 2130944 h 2634129"/>
                    <a:gd name="connsiteX2" fmla="*/ 170223 w 2149890"/>
                    <a:gd name="connsiteY2" fmla="*/ 1770112 h 2634129"/>
                    <a:gd name="connsiteX3" fmla="*/ 64737 w 2149890"/>
                    <a:gd name="connsiteY3" fmla="*/ 903820 h 2634129"/>
                    <a:gd name="connsiteX4" fmla="*/ 1179674 w 2149890"/>
                    <a:gd name="connsiteY4" fmla="*/ 0 h 2634129"/>
                    <a:gd name="connsiteX5" fmla="*/ 1366467 w 2149890"/>
                    <a:gd name="connsiteY5" fmla="*/ 1211682 h 2634129"/>
                    <a:gd name="connsiteX6" fmla="*/ 2117403 w 2149890"/>
                    <a:gd name="connsiteY6" fmla="*/ 2524033 h 2634129"/>
                    <a:gd name="connsiteX0" fmla="*/ 2135074 w 2167561"/>
                    <a:gd name="connsiteY0" fmla="*/ 2524033 h 2634129"/>
                    <a:gd name="connsiteX1" fmla="*/ 515516 w 2167561"/>
                    <a:gd name="connsiteY1" fmla="*/ 2130944 h 2634129"/>
                    <a:gd name="connsiteX2" fmla="*/ 187894 w 2167561"/>
                    <a:gd name="connsiteY2" fmla="*/ 1770112 h 2634129"/>
                    <a:gd name="connsiteX3" fmla="*/ 94668 w 2167561"/>
                    <a:gd name="connsiteY3" fmla="*/ 1533088 h 2634129"/>
                    <a:gd name="connsiteX4" fmla="*/ 82408 w 2167561"/>
                    <a:gd name="connsiteY4" fmla="*/ 903820 h 2634129"/>
                    <a:gd name="connsiteX5" fmla="*/ 1197345 w 2167561"/>
                    <a:gd name="connsiteY5" fmla="*/ 0 h 2634129"/>
                    <a:gd name="connsiteX6" fmla="*/ 1384138 w 2167561"/>
                    <a:gd name="connsiteY6" fmla="*/ 1211682 h 2634129"/>
                    <a:gd name="connsiteX7" fmla="*/ 2135074 w 2167561"/>
                    <a:gd name="connsiteY7" fmla="*/ 2524033 h 2634129"/>
                    <a:gd name="connsiteX0" fmla="*/ 2144003 w 2176490"/>
                    <a:gd name="connsiteY0" fmla="*/ 2524033 h 2634129"/>
                    <a:gd name="connsiteX1" fmla="*/ 524445 w 2176490"/>
                    <a:gd name="connsiteY1" fmla="*/ 2130944 h 2634129"/>
                    <a:gd name="connsiteX2" fmla="*/ 196823 w 2176490"/>
                    <a:gd name="connsiteY2" fmla="*/ 1770112 h 2634129"/>
                    <a:gd name="connsiteX3" fmla="*/ 72567 w 2176490"/>
                    <a:gd name="connsiteY3" fmla="*/ 1520923 h 2634129"/>
                    <a:gd name="connsiteX4" fmla="*/ 91337 w 2176490"/>
                    <a:gd name="connsiteY4" fmla="*/ 903820 h 2634129"/>
                    <a:gd name="connsiteX5" fmla="*/ 1206274 w 2176490"/>
                    <a:gd name="connsiteY5" fmla="*/ 0 h 2634129"/>
                    <a:gd name="connsiteX6" fmla="*/ 1393067 w 2176490"/>
                    <a:gd name="connsiteY6" fmla="*/ 1211682 h 2634129"/>
                    <a:gd name="connsiteX7" fmla="*/ 2144003 w 2176490"/>
                    <a:gd name="connsiteY7" fmla="*/ 2524033 h 2634129"/>
                    <a:gd name="connsiteX0" fmla="*/ 2144003 w 2176490"/>
                    <a:gd name="connsiteY0" fmla="*/ 2524033 h 2634129"/>
                    <a:gd name="connsiteX1" fmla="*/ 524445 w 2176490"/>
                    <a:gd name="connsiteY1" fmla="*/ 2130944 h 2634129"/>
                    <a:gd name="connsiteX2" fmla="*/ 196823 w 2176490"/>
                    <a:gd name="connsiteY2" fmla="*/ 1770112 h 2634129"/>
                    <a:gd name="connsiteX3" fmla="*/ 72567 w 2176490"/>
                    <a:gd name="connsiteY3" fmla="*/ 1520923 h 2634129"/>
                    <a:gd name="connsiteX4" fmla="*/ 91337 w 2176490"/>
                    <a:gd name="connsiteY4" fmla="*/ 903820 h 2634129"/>
                    <a:gd name="connsiteX5" fmla="*/ 1206274 w 2176490"/>
                    <a:gd name="connsiteY5" fmla="*/ 0 h 2634129"/>
                    <a:gd name="connsiteX6" fmla="*/ 1393067 w 2176490"/>
                    <a:gd name="connsiteY6" fmla="*/ 1211682 h 2634129"/>
                    <a:gd name="connsiteX7" fmla="*/ 2144003 w 2176490"/>
                    <a:gd name="connsiteY7" fmla="*/ 2524033 h 2634129"/>
                    <a:gd name="connsiteX0" fmla="*/ 2112410 w 2144897"/>
                    <a:gd name="connsiteY0" fmla="*/ 2524033 h 2634129"/>
                    <a:gd name="connsiteX1" fmla="*/ 492852 w 2144897"/>
                    <a:gd name="connsiteY1" fmla="*/ 2130944 h 2634129"/>
                    <a:gd name="connsiteX2" fmla="*/ 165230 w 2144897"/>
                    <a:gd name="connsiteY2" fmla="*/ 1770112 h 2634129"/>
                    <a:gd name="connsiteX3" fmla="*/ 40974 w 2144897"/>
                    <a:gd name="connsiteY3" fmla="*/ 1520923 h 2634129"/>
                    <a:gd name="connsiteX4" fmla="*/ 59744 w 2144897"/>
                    <a:gd name="connsiteY4" fmla="*/ 903820 h 2634129"/>
                    <a:gd name="connsiteX5" fmla="*/ 1174681 w 2144897"/>
                    <a:gd name="connsiteY5" fmla="*/ 0 h 2634129"/>
                    <a:gd name="connsiteX6" fmla="*/ 1361474 w 2144897"/>
                    <a:gd name="connsiteY6" fmla="*/ 1211682 h 2634129"/>
                    <a:gd name="connsiteX7" fmla="*/ 2112410 w 2144897"/>
                    <a:gd name="connsiteY7" fmla="*/ 2524033 h 2634129"/>
                    <a:gd name="connsiteX0" fmla="*/ 2112410 w 2144897"/>
                    <a:gd name="connsiteY0" fmla="*/ 2524033 h 2634129"/>
                    <a:gd name="connsiteX1" fmla="*/ 492852 w 2144897"/>
                    <a:gd name="connsiteY1" fmla="*/ 2130944 h 2634129"/>
                    <a:gd name="connsiteX2" fmla="*/ 165230 w 2144897"/>
                    <a:gd name="connsiteY2" fmla="*/ 1770112 h 2634129"/>
                    <a:gd name="connsiteX3" fmla="*/ 40974 w 2144897"/>
                    <a:gd name="connsiteY3" fmla="*/ 1520923 h 2634129"/>
                    <a:gd name="connsiteX4" fmla="*/ 59744 w 2144897"/>
                    <a:gd name="connsiteY4" fmla="*/ 903820 h 2634129"/>
                    <a:gd name="connsiteX5" fmla="*/ 1174681 w 2144897"/>
                    <a:gd name="connsiteY5" fmla="*/ 0 h 2634129"/>
                    <a:gd name="connsiteX6" fmla="*/ 1361474 w 2144897"/>
                    <a:gd name="connsiteY6" fmla="*/ 1211682 h 2634129"/>
                    <a:gd name="connsiteX7" fmla="*/ 2112410 w 2144897"/>
                    <a:gd name="connsiteY7" fmla="*/ 2524033 h 2634129"/>
                    <a:gd name="connsiteX0" fmla="*/ 2102791 w 2135278"/>
                    <a:gd name="connsiteY0" fmla="*/ 2524033 h 2634129"/>
                    <a:gd name="connsiteX1" fmla="*/ 483233 w 2135278"/>
                    <a:gd name="connsiteY1" fmla="*/ 2130944 h 2634129"/>
                    <a:gd name="connsiteX2" fmla="*/ 155611 w 2135278"/>
                    <a:gd name="connsiteY2" fmla="*/ 1770112 h 2634129"/>
                    <a:gd name="connsiteX3" fmla="*/ 31355 w 2135278"/>
                    <a:gd name="connsiteY3" fmla="*/ 1520923 h 2634129"/>
                    <a:gd name="connsiteX4" fmla="*/ 50125 w 2135278"/>
                    <a:gd name="connsiteY4" fmla="*/ 903820 h 2634129"/>
                    <a:gd name="connsiteX5" fmla="*/ 1165062 w 2135278"/>
                    <a:gd name="connsiteY5" fmla="*/ 0 h 2634129"/>
                    <a:gd name="connsiteX6" fmla="*/ 1351855 w 2135278"/>
                    <a:gd name="connsiteY6" fmla="*/ 1211682 h 2634129"/>
                    <a:gd name="connsiteX7" fmla="*/ 2102791 w 2135278"/>
                    <a:gd name="connsiteY7" fmla="*/ 2524033 h 2634129"/>
                    <a:gd name="connsiteX0" fmla="*/ 2128487 w 2160974"/>
                    <a:gd name="connsiteY0" fmla="*/ 2524033 h 2634129"/>
                    <a:gd name="connsiteX1" fmla="*/ 508929 w 2160974"/>
                    <a:gd name="connsiteY1" fmla="*/ 2130944 h 2634129"/>
                    <a:gd name="connsiteX2" fmla="*/ 181307 w 2160974"/>
                    <a:gd name="connsiteY2" fmla="*/ 1770112 h 2634129"/>
                    <a:gd name="connsiteX3" fmla="*/ 57051 w 2160974"/>
                    <a:gd name="connsiteY3" fmla="*/ 1520923 h 2634129"/>
                    <a:gd name="connsiteX4" fmla="*/ 38532 w 2160974"/>
                    <a:gd name="connsiteY4" fmla="*/ 971538 h 2634129"/>
                    <a:gd name="connsiteX5" fmla="*/ 1190758 w 2160974"/>
                    <a:gd name="connsiteY5" fmla="*/ 0 h 2634129"/>
                    <a:gd name="connsiteX6" fmla="*/ 1377551 w 2160974"/>
                    <a:gd name="connsiteY6" fmla="*/ 1211682 h 2634129"/>
                    <a:gd name="connsiteX7" fmla="*/ 2128487 w 2160974"/>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34129"/>
                    <a:gd name="connsiteX1" fmla="*/ 505872 w 2157917"/>
                    <a:gd name="connsiteY1" fmla="*/ 2130944 h 2634129"/>
                    <a:gd name="connsiteX2" fmla="*/ 178250 w 2157917"/>
                    <a:gd name="connsiteY2" fmla="*/ 1770112 h 2634129"/>
                    <a:gd name="connsiteX3" fmla="*/ 53994 w 2157917"/>
                    <a:gd name="connsiteY3" fmla="*/ 1520923 h 2634129"/>
                    <a:gd name="connsiteX4" fmla="*/ 39548 w 2157917"/>
                    <a:gd name="connsiteY4" fmla="*/ 933756 h 2634129"/>
                    <a:gd name="connsiteX5" fmla="*/ 1187701 w 2157917"/>
                    <a:gd name="connsiteY5" fmla="*/ 0 h 2634129"/>
                    <a:gd name="connsiteX6" fmla="*/ 1374494 w 2157917"/>
                    <a:gd name="connsiteY6" fmla="*/ 1211682 h 2634129"/>
                    <a:gd name="connsiteX7" fmla="*/ 2125430 w 2157917"/>
                    <a:gd name="connsiteY7" fmla="*/ 2524033 h 2634129"/>
                    <a:gd name="connsiteX0" fmla="*/ 2125430 w 2157917"/>
                    <a:gd name="connsiteY0" fmla="*/ 2524033 h 2643307"/>
                    <a:gd name="connsiteX1" fmla="*/ 505872 w 2157917"/>
                    <a:gd name="connsiteY1" fmla="*/ 2130944 h 2643307"/>
                    <a:gd name="connsiteX2" fmla="*/ 178250 w 2157917"/>
                    <a:gd name="connsiteY2" fmla="*/ 1770112 h 2643307"/>
                    <a:gd name="connsiteX3" fmla="*/ 53994 w 2157917"/>
                    <a:gd name="connsiteY3" fmla="*/ 1520923 h 2643307"/>
                    <a:gd name="connsiteX4" fmla="*/ 39548 w 2157917"/>
                    <a:gd name="connsiteY4" fmla="*/ 933756 h 2643307"/>
                    <a:gd name="connsiteX5" fmla="*/ 1187701 w 2157917"/>
                    <a:gd name="connsiteY5" fmla="*/ 0 h 2643307"/>
                    <a:gd name="connsiteX6" fmla="*/ 1374494 w 2157917"/>
                    <a:gd name="connsiteY6" fmla="*/ 1211682 h 2643307"/>
                    <a:gd name="connsiteX7" fmla="*/ 2125430 w 2157917"/>
                    <a:gd name="connsiteY7" fmla="*/ 2524033 h 2643307"/>
                    <a:gd name="connsiteX0" fmla="*/ 2125430 w 2157917"/>
                    <a:gd name="connsiteY0" fmla="*/ 2524033 h 2524033"/>
                    <a:gd name="connsiteX1" fmla="*/ 505872 w 2157917"/>
                    <a:gd name="connsiteY1" fmla="*/ 2130944 h 2524033"/>
                    <a:gd name="connsiteX2" fmla="*/ 178250 w 2157917"/>
                    <a:gd name="connsiteY2" fmla="*/ 1770112 h 2524033"/>
                    <a:gd name="connsiteX3" fmla="*/ 53994 w 2157917"/>
                    <a:gd name="connsiteY3" fmla="*/ 1520923 h 2524033"/>
                    <a:gd name="connsiteX4" fmla="*/ 39548 w 2157917"/>
                    <a:gd name="connsiteY4" fmla="*/ 933756 h 2524033"/>
                    <a:gd name="connsiteX5" fmla="*/ 1187701 w 2157917"/>
                    <a:gd name="connsiteY5" fmla="*/ 0 h 2524033"/>
                    <a:gd name="connsiteX6" fmla="*/ 1374494 w 2157917"/>
                    <a:gd name="connsiteY6" fmla="*/ 1211682 h 2524033"/>
                    <a:gd name="connsiteX7" fmla="*/ 2125430 w 2157917"/>
                    <a:gd name="connsiteY7" fmla="*/ 2524033 h 2524033"/>
                    <a:gd name="connsiteX0" fmla="*/ 1953060 w 1992499"/>
                    <a:gd name="connsiteY0" fmla="*/ 2388436 h 2388436"/>
                    <a:gd name="connsiteX1" fmla="*/ 505872 w 1992499"/>
                    <a:gd name="connsiteY1" fmla="*/ 2130944 h 2388436"/>
                    <a:gd name="connsiteX2" fmla="*/ 178250 w 1992499"/>
                    <a:gd name="connsiteY2" fmla="*/ 1770112 h 2388436"/>
                    <a:gd name="connsiteX3" fmla="*/ 53994 w 1992499"/>
                    <a:gd name="connsiteY3" fmla="*/ 1520923 h 2388436"/>
                    <a:gd name="connsiteX4" fmla="*/ 39548 w 1992499"/>
                    <a:gd name="connsiteY4" fmla="*/ 933756 h 2388436"/>
                    <a:gd name="connsiteX5" fmla="*/ 1187701 w 1992499"/>
                    <a:gd name="connsiteY5" fmla="*/ 0 h 2388436"/>
                    <a:gd name="connsiteX6" fmla="*/ 1374494 w 1992499"/>
                    <a:gd name="connsiteY6" fmla="*/ 1211682 h 2388436"/>
                    <a:gd name="connsiteX7" fmla="*/ 1953060 w 1992499"/>
                    <a:gd name="connsiteY7" fmla="*/ 2388436 h 2388436"/>
                    <a:gd name="connsiteX0" fmla="*/ 1998934 w 2036251"/>
                    <a:gd name="connsiteY0" fmla="*/ 2399261 h 2399261"/>
                    <a:gd name="connsiteX1" fmla="*/ 505872 w 2036251"/>
                    <a:gd name="connsiteY1" fmla="*/ 2130944 h 2399261"/>
                    <a:gd name="connsiteX2" fmla="*/ 178250 w 2036251"/>
                    <a:gd name="connsiteY2" fmla="*/ 1770112 h 2399261"/>
                    <a:gd name="connsiteX3" fmla="*/ 53994 w 2036251"/>
                    <a:gd name="connsiteY3" fmla="*/ 1520923 h 2399261"/>
                    <a:gd name="connsiteX4" fmla="*/ 39548 w 2036251"/>
                    <a:gd name="connsiteY4" fmla="*/ 933756 h 2399261"/>
                    <a:gd name="connsiteX5" fmla="*/ 1187701 w 2036251"/>
                    <a:gd name="connsiteY5" fmla="*/ 0 h 2399261"/>
                    <a:gd name="connsiteX6" fmla="*/ 1374494 w 2036251"/>
                    <a:gd name="connsiteY6" fmla="*/ 1211682 h 2399261"/>
                    <a:gd name="connsiteX7" fmla="*/ 1998934 w 2036251"/>
                    <a:gd name="connsiteY7" fmla="*/ 2399261 h 2399261"/>
                    <a:gd name="connsiteX0" fmla="*/ 1998934 w 2036251"/>
                    <a:gd name="connsiteY0" fmla="*/ 2399261 h 2481271"/>
                    <a:gd name="connsiteX1" fmla="*/ 1733239 w 2036251"/>
                    <a:gd name="connsiteY1" fmla="*/ 2351121 h 2481271"/>
                    <a:gd name="connsiteX2" fmla="*/ 505872 w 2036251"/>
                    <a:gd name="connsiteY2" fmla="*/ 2130944 h 2481271"/>
                    <a:gd name="connsiteX3" fmla="*/ 178250 w 2036251"/>
                    <a:gd name="connsiteY3" fmla="*/ 1770112 h 2481271"/>
                    <a:gd name="connsiteX4" fmla="*/ 53994 w 2036251"/>
                    <a:gd name="connsiteY4" fmla="*/ 1520923 h 2481271"/>
                    <a:gd name="connsiteX5" fmla="*/ 39548 w 2036251"/>
                    <a:gd name="connsiteY5" fmla="*/ 933756 h 2481271"/>
                    <a:gd name="connsiteX6" fmla="*/ 1187701 w 2036251"/>
                    <a:gd name="connsiteY6" fmla="*/ 0 h 2481271"/>
                    <a:gd name="connsiteX7" fmla="*/ 1374494 w 2036251"/>
                    <a:gd name="connsiteY7" fmla="*/ 1211682 h 2481271"/>
                    <a:gd name="connsiteX8" fmla="*/ 1998934 w 2036251"/>
                    <a:gd name="connsiteY8" fmla="*/ 2399261 h 2481271"/>
                    <a:gd name="connsiteX0" fmla="*/ 1998934 w 2036251"/>
                    <a:gd name="connsiteY0" fmla="*/ 2399261 h 2465756"/>
                    <a:gd name="connsiteX1" fmla="*/ 1750024 w 2036251"/>
                    <a:gd name="connsiteY1" fmla="*/ 2271785 h 2465756"/>
                    <a:gd name="connsiteX2" fmla="*/ 505872 w 2036251"/>
                    <a:gd name="connsiteY2" fmla="*/ 2130944 h 2465756"/>
                    <a:gd name="connsiteX3" fmla="*/ 178250 w 2036251"/>
                    <a:gd name="connsiteY3" fmla="*/ 1770112 h 2465756"/>
                    <a:gd name="connsiteX4" fmla="*/ 53994 w 2036251"/>
                    <a:gd name="connsiteY4" fmla="*/ 1520923 h 2465756"/>
                    <a:gd name="connsiteX5" fmla="*/ 39548 w 2036251"/>
                    <a:gd name="connsiteY5" fmla="*/ 933756 h 2465756"/>
                    <a:gd name="connsiteX6" fmla="*/ 1187701 w 2036251"/>
                    <a:gd name="connsiteY6" fmla="*/ 0 h 2465756"/>
                    <a:gd name="connsiteX7" fmla="*/ 1374494 w 2036251"/>
                    <a:gd name="connsiteY7" fmla="*/ 1211682 h 2465756"/>
                    <a:gd name="connsiteX8" fmla="*/ 1998934 w 2036251"/>
                    <a:gd name="connsiteY8" fmla="*/ 2399261 h 2465756"/>
                    <a:gd name="connsiteX0" fmla="*/ 1998934 w 2036251"/>
                    <a:gd name="connsiteY0" fmla="*/ 2399261 h 2462543"/>
                    <a:gd name="connsiteX1" fmla="*/ 1668802 w 2036251"/>
                    <a:gd name="connsiteY1" fmla="*/ 2250681 h 2462543"/>
                    <a:gd name="connsiteX2" fmla="*/ 505872 w 2036251"/>
                    <a:gd name="connsiteY2" fmla="*/ 2130944 h 2462543"/>
                    <a:gd name="connsiteX3" fmla="*/ 178250 w 2036251"/>
                    <a:gd name="connsiteY3" fmla="*/ 1770112 h 2462543"/>
                    <a:gd name="connsiteX4" fmla="*/ 53994 w 2036251"/>
                    <a:gd name="connsiteY4" fmla="*/ 1520923 h 2462543"/>
                    <a:gd name="connsiteX5" fmla="*/ 39548 w 2036251"/>
                    <a:gd name="connsiteY5" fmla="*/ 933756 h 2462543"/>
                    <a:gd name="connsiteX6" fmla="*/ 1187701 w 2036251"/>
                    <a:gd name="connsiteY6" fmla="*/ 0 h 2462543"/>
                    <a:gd name="connsiteX7" fmla="*/ 1374494 w 2036251"/>
                    <a:gd name="connsiteY7" fmla="*/ 1211682 h 2462543"/>
                    <a:gd name="connsiteX8" fmla="*/ 1998934 w 2036251"/>
                    <a:gd name="connsiteY8" fmla="*/ 2399261 h 2462543"/>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505872 w 2036251"/>
                    <a:gd name="connsiteY2" fmla="*/ 2130944 h 2399261"/>
                    <a:gd name="connsiteX3" fmla="*/ 178250 w 2036251"/>
                    <a:gd name="connsiteY3" fmla="*/ 1770112 h 2399261"/>
                    <a:gd name="connsiteX4" fmla="*/ 53994 w 2036251"/>
                    <a:gd name="connsiteY4" fmla="*/ 1520923 h 2399261"/>
                    <a:gd name="connsiteX5" fmla="*/ 39548 w 2036251"/>
                    <a:gd name="connsiteY5" fmla="*/ 933756 h 2399261"/>
                    <a:gd name="connsiteX6" fmla="*/ 1187701 w 2036251"/>
                    <a:gd name="connsiteY6" fmla="*/ 0 h 2399261"/>
                    <a:gd name="connsiteX7" fmla="*/ 1374494 w 2036251"/>
                    <a:gd name="connsiteY7" fmla="*/ 1211682 h 2399261"/>
                    <a:gd name="connsiteX8" fmla="*/ 1998934 w 2036251"/>
                    <a:gd name="connsiteY8" fmla="*/ 2399261 h 2399261"/>
                    <a:gd name="connsiteX0" fmla="*/ 1998934 w 2036251"/>
                    <a:gd name="connsiteY0" fmla="*/ 2399261 h 2399261"/>
                    <a:gd name="connsiteX1" fmla="*/ 1668802 w 2036251"/>
                    <a:gd name="connsiteY1" fmla="*/ 2250681 h 2399261"/>
                    <a:gd name="connsiteX2" fmla="*/ 1100980 w 2036251"/>
                    <a:gd name="connsiteY2" fmla="*/ 2210634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68802 w 2036251"/>
                    <a:gd name="connsiteY1" fmla="*/ 2250681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43487 w 2036251"/>
                    <a:gd name="connsiteY1" fmla="*/ 2169158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80722 w 2036251"/>
                    <a:gd name="connsiteY1" fmla="*/ 2183757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2036251"/>
                    <a:gd name="connsiteY0" fmla="*/ 2399261 h 2399261"/>
                    <a:gd name="connsiteX1" fmla="*/ 1680722 w 2036251"/>
                    <a:gd name="connsiteY1" fmla="*/ 2183757 h 2399261"/>
                    <a:gd name="connsiteX2" fmla="*/ 1061258 w 2036251"/>
                    <a:gd name="connsiteY2" fmla="*/ 2284557 h 2399261"/>
                    <a:gd name="connsiteX3" fmla="*/ 505872 w 2036251"/>
                    <a:gd name="connsiteY3" fmla="*/ 2130944 h 2399261"/>
                    <a:gd name="connsiteX4" fmla="*/ 178250 w 2036251"/>
                    <a:gd name="connsiteY4" fmla="*/ 1770112 h 2399261"/>
                    <a:gd name="connsiteX5" fmla="*/ 53994 w 2036251"/>
                    <a:gd name="connsiteY5" fmla="*/ 1520923 h 2399261"/>
                    <a:gd name="connsiteX6" fmla="*/ 39548 w 2036251"/>
                    <a:gd name="connsiteY6" fmla="*/ 933756 h 2399261"/>
                    <a:gd name="connsiteX7" fmla="*/ 1187701 w 2036251"/>
                    <a:gd name="connsiteY7" fmla="*/ 0 h 2399261"/>
                    <a:gd name="connsiteX8" fmla="*/ 1374494 w 2036251"/>
                    <a:gd name="connsiteY8" fmla="*/ 1211682 h 2399261"/>
                    <a:gd name="connsiteX9" fmla="*/ 1998934 w 2036251"/>
                    <a:gd name="connsiteY9" fmla="*/ 2399261 h 2399261"/>
                    <a:gd name="connsiteX0" fmla="*/ 1998934 w 1998934"/>
                    <a:gd name="connsiteY0" fmla="*/ 2399261 h 2399261"/>
                    <a:gd name="connsiteX1" fmla="*/ 1680722 w 1998934"/>
                    <a:gd name="connsiteY1" fmla="*/ 2183757 h 2399261"/>
                    <a:gd name="connsiteX2" fmla="*/ 1061258 w 1998934"/>
                    <a:gd name="connsiteY2" fmla="*/ 2284557 h 2399261"/>
                    <a:gd name="connsiteX3" fmla="*/ 505872 w 1998934"/>
                    <a:gd name="connsiteY3" fmla="*/ 2130944 h 2399261"/>
                    <a:gd name="connsiteX4" fmla="*/ 178250 w 1998934"/>
                    <a:gd name="connsiteY4" fmla="*/ 1770112 h 2399261"/>
                    <a:gd name="connsiteX5" fmla="*/ 53994 w 1998934"/>
                    <a:gd name="connsiteY5" fmla="*/ 1520923 h 2399261"/>
                    <a:gd name="connsiteX6" fmla="*/ 39548 w 1998934"/>
                    <a:gd name="connsiteY6" fmla="*/ 933756 h 2399261"/>
                    <a:gd name="connsiteX7" fmla="*/ 1187701 w 1998934"/>
                    <a:gd name="connsiteY7" fmla="*/ 0 h 2399261"/>
                    <a:gd name="connsiteX8" fmla="*/ 1374494 w 1998934"/>
                    <a:gd name="connsiteY8" fmla="*/ 1211682 h 2399261"/>
                    <a:gd name="connsiteX9" fmla="*/ 1998934 w 1998934"/>
                    <a:gd name="connsiteY9" fmla="*/ 2399261 h 2399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8934" h="2399261">
                      <a:moveTo>
                        <a:pt x="1998934" y="2399261"/>
                      </a:moveTo>
                      <a:cubicBezTo>
                        <a:pt x="1790149" y="2233277"/>
                        <a:pt x="1842931" y="2230308"/>
                        <a:pt x="1680722" y="2183757"/>
                      </a:cubicBezTo>
                      <a:cubicBezTo>
                        <a:pt x="1511598" y="2201966"/>
                        <a:pt x="1255080" y="2304513"/>
                        <a:pt x="1061258" y="2284557"/>
                      </a:cubicBezTo>
                      <a:cubicBezTo>
                        <a:pt x="867436" y="2264601"/>
                        <a:pt x="653040" y="2216685"/>
                        <a:pt x="505872" y="2130944"/>
                      </a:cubicBezTo>
                      <a:cubicBezTo>
                        <a:pt x="358704" y="2045203"/>
                        <a:pt x="248391" y="1869755"/>
                        <a:pt x="178250" y="1770112"/>
                      </a:cubicBezTo>
                      <a:cubicBezTo>
                        <a:pt x="124787" y="1755764"/>
                        <a:pt x="48939" y="1613471"/>
                        <a:pt x="53994" y="1520923"/>
                      </a:cubicBezTo>
                      <a:cubicBezTo>
                        <a:pt x="36413" y="1376541"/>
                        <a:pt x="-49064" y="1348298"/>
                        <a:pt x="39548" y="933756"/>
                      </a:cubicBezTo>
                      <a:cubicBezTo>
                        <a:pt x="218363" y="380757"/>
                        <a:pt x="698438" y="141942"/>
                        <a:pt x="1187701" y="0"/>
                      </a:cubicBezTo>
                      <a:cubicBezTo>
                        <a:pt x="1170676" y="377227"/>
                        <a:pt x="1244719" y="761429"/>
                        <a:pt x="1374494" y="1211682"/>
                      </a:cubicBezTo>
                      <a:cubicBezTo>
                        <a:pt x="1504269" y="1661935"/>
                        <a:pt x="1711363" y="2076549"/>
                        <a:pt x="1998934" y="239926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空心弧 2"/>
                <p:cNvSpPr/>
                <p:nvPr/>
              </p:nvSpPr>
              <p:spPr>
                <a:xfrm rot="477083">
                  <a:off x="503116" y="5188611"/>
                  <a:ext cx="2245826" cy="225330"/>
                </a:xfrm>
                <a:custGeom>
                  <a:avLst/>
                  <a:gdLst>
                    <a:gd name="connsiteX0" fmla="*/ 0 w 2431334"/>
                    <a:gd name="connsiteY0" fmla="*/ 158005 h 316010"/>
                    <a:gd name="connsiteX1" fmla="*/ 1215667 w 2431334"/>
                    <a:gd name="connsiteY1" fmla="*/ 0 h 316010"/>
                    <a:gd name="connsiteX2" fmla="*/ 2431334 w 2431334"/>
                    <a:gd name="connsiteY2" fmla="*/ 158005 h 316010"/>
                    <a:gd name="connsiteX3" fmla="*/ 2352332 w 2431334"/>
                    <a:gd name="connsiteY3" fmla="*/ 158005 h 316010"/>
                    <a:gd name="connsiteX4" fmla="*/ 1215667 w 2431334"/>
                    <a:gd name="connsiteY4" fmla="*/ 79002 h 316010"/>
                    <a:gd name="connsiteX5" fmla="*/ 79002 w 2431334"/>
                    <a:gd name="connsiteY5" fmla="*/ 158005 h 316010"/>
                    <a:gd name="connsiteX6" fmla="*/ 0 w 2431334"/>
                    <a:gd name="connsiteY6" fmla="*/ 158005 h 316010"/>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5667 w 2431334"/>
                    <a:gd name="connsiteY4" fmla="*/ 146310 h 225313"/>
                    <a:gd name="connsiteX5" fmla="*/ 79002 w 2431334"/>
                    <a:gd name="connsiteY5" fmla="*/ 225313 h 225313"/>
                    <a:gd name="connsiteX6" fmla="*/ 0 w 2431334"/>
                    <a:gd name="connsiteY6" fmla="*/ 225313 h 225313"/>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3266 w 2431334"/>
                    <a:gd name="connsiteY4" fmla="*/ 60980 h 225313"/>
                    <a:gd name="connsiteX5" fmla="*/ 79002 w 2431334"/>
                    <a:gd name="connsiteY5" fmla="*/ 225313 h 225313"/>
                    <a:gd name="connsiteX6" fmla="*/ 0 w 2431334"/>
                    <a:gd name="connsiteY6" fmla="*/ 225313 h 225313"/>
                    <a:gd name="connsiteX0" fmla="*/ 45836 w 2352332"/>
                    <a:gd name="connsiteY0" fmla="*/ 165830 h 226100"/>
                    <a:gd name="connsiteX1" fmla="*/ 1141541 w 2352332"/>
                    <a:gd name="connsiteY1" fmla="*/ 787 h 226100"/>
                    <a:gd name="connsiteX2" fmla="*/ 2352332 w 2352332"/>
                    <a:gd name="connsiteY2" fmla="*/ 226100 h 226100"/>
                    <a:gd name="connsiteX3" fmla="*/ 2273330 w 2352332"/>
                    <a:gd name="connsiteY3" fmla="*/ 226100 h 226100"/>
                    <a:gd name="connsiteX4" fmla="*/ 1134264 w 2352332"/>
                    <a:gd name="connsiteY4" fmla="*/ 61767 h 226100"/>
                    <a:gd name="connsiteX5" fmla="*/ 0 w 2352332"/>
                    <a:gd name="connsiteY5" fmla="*/ 226100 h 226100"/>
                    <a:gd name="connsiteX6" fmla="*/ 45836 w 2352332"/>
                    <a:gd name="connsiteY6" fmla="*/ 165830 h 226100"/>
                    <a:gd name="connsiteX0" fmla="*/ 8491 w 2314987"/>
                    <a:gd name="connsiteY0" fmla="*/ 165830 h 226100"/>
                    <a:gd name="connsiteX1" fmla="*/ 1104196 w 2314987"/>
                    <a:gd name="connsiteY1" fmla="*/ 787 h 226100"/>
                    <a:gd name="connsiteX2" fmla="*/ 2314987 w 2314987"/>
                    <a:gd name="connsiteY2" fmla="*/ 226100 h 226100"/>
                    <a:gd name="connsiteX3" fmla="*/ 2235985 w 2314987"/>
                    <a:gd name="connsiteY3" fmla="*/ 226100 h 226100"/>
                    <a:gd name="connsiteX4" fmla="*/ 1096919 w 2314987"/>
                    <a:gd name="connsiteY4" fmla="*/ 61767 h 226100"/>
                    <a:gd name="connsiteX5" fmla="*/ 0 w 2314987"/>
                    <a:gd name="connsiteY5" fmla="*/ 220883 h 226100"/>
                    <a:gd name="connsiteX6" fmla="*/ 8491 w 2314987"/>
                    <a:gd name="connsiteY6" fmla="*/ 165830 h 226100"/>
                    <a:gd name="connsiteX0" fmla="*/ 8491 w 2249738"/>
                    <a:gd name="connsiteY0" fmla="*/ 165349 h 225619"/>
                    <a:gd name="connsiteX1" fmla="*/ 1104196 w 2249738"/>
                    <a:gd name="connsiteY1" fmla="*/ 306 h 225619"/>
                    <a:gd name="connsiteX2" fmla="*/ 2249738 w 2249738"/>
                    <a:gd name="connsiteY2" fmla="*/ 201418 h 225619"/>
                    <a:gd name="connsiteX3" fmla="*/ 2235985 w 2249738"/>
                    <a:gd name="connsiteY3" fmla="*/ 225619 h 225619"/>
                    <a:gd name="connsiteX4" fmla="*/ 1096919 w 2249738"/>
                    <a:gd name="connsiteY4" fmla="*/ 61286 h 225619"/>
                    <a:gd name="connsiteX5" fmla="*/ 0 w 2249738"/>
                    <a:gd name="connsiteY5" fmla="*/ 220402 h 225619"/>
                    <a:gd name="connsiteX6" fmla="*/ 8491 w 2249738"/>
                    <a:gd name="connsiteY6" fmla="*/ 165349 h 225619"/>
                    <a:gd name="connsiteX0" fmla="*/ 8491 w 2245826"/>
                    <a:gd name="connsiteY0" fmla="*/ 165060 h 225330"/>
                    <a:gd name="connsiteX1" fmla="*/ 1104196 w 2245826"/>
                    <a:gd name="connsiteY1" fmla="*/ 17 h 225330"/>
                    <a:gd name="connsiteX2" fmla="*/ 2245826 w 2245826"/>
                    <a:gd name="connsiteY2" fmla="*/ 173120 h 225330"/>
                    <a:gd name="connsiteX3" fmla="*/ 2235985 w 2245826"/>
                    <a:gd name="connsiteY3" fmla="*/ 225330 h 225330"/>
                    <a:gd name="connsiteX4" fmla="*/ 1096919 w 2245826"/>
                    <a:gd name="connsiteY4" fmla="*/ 60997 h 225330"/>
                    <a:gd name="connsiteX5" fmla="*/ 0 w 2245826"/>
                    <a:gd name="connsiteY5" fmla="*/ 220113 h 225330"/>
                    <a:gd name="connsiteX6" fmla="*/ 8491 w 2245826"/>
                    <a:gd name="connsiteY6" fmla="*/ 165060 h 22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26" h="225330">
                      <a:moveTo>
                        <a:pt x="8491" y="165060"/>
                      </a:moveTo>
                      <a:cubicBezTo>
                        <a:pt x="8491" y="77796"/>
                        <a:pt x="731307" y="-1326"/>
                        <a:pt x="1104196" y="17"/>
                      </a:cubicBezTo>
                      <a:cubicBezTo>
                        <a:pt x="1477085" y="1360"/>
                        <a:pt x="2245826" y="85856"/>
                        <a:pt x="2245826" y="173120"/>
                      </a:cubicBezTo>
                      <a:lnTo>
                        <a:pt x="2235985" y="225330"/>
                      </a:lnTo>
                      <a:cubicBezTo>
                        <a:pt x="2235985" y="181698"/>
                        <a:pt x="1724682" y="60997"/>
                        <a:pt x="1096919" y="60997"/>
                      </a:cubicBezTo>
                      <a:cubicBezTo>
                        <a:pt x="469156" y="60997"/>
                        <a:pt x="0" y="176481"/>
                        <a:pt x="0" y="220113"/>
                      </a:cubicBezTo>
                      <a:lnTo>
                        <a:pt x="8491" y="1650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6" name="空心弧 2"/>
                <p:cNvSpPr/>
                <p:nvPr/>
              </p:nvSpPr>
              <p:spPr>
                <a:xfrm rot="477083">
                  <a:off x="1267103" y="4279464"/>
                  <a:ext cx="974484" cy="225330"/>
                </a:xfrm>
                <a:custGeom>
                  <a:avLst/>
                  <a:gdLst>
                    <a:gd name="connsiteX0" fmla="*/ 0 w 2431334"/>
                    <a:gd name="connsiteY0" fmla="*/ 158005 h 316010"/>
                    <a:gd name="connsiteX1" fmla="*/ 1215667 w 2431334"/>
                    <a:gd name="connsiteY1" fmla="*/ 0 h 316010"/>
                    <a:gd name="connsiteX2" fmla="*/ 2431334 w 2431334"/>
                    <a:gd name="connsiteY2" fmla="*/ 158005 h 316010"/>
                    <a:gd name="connsiteX3" fmla="*/ 2352332 w 2431334"/>
                    <a:gd name="connsiteY3" fmla="*/ 158005 h 316010"/>
                    <a:gd name="connsiteX4" fmla="*/ 1215667 w 2431334"/>
                    <a:gd name="connsiteY4" fmla="*/ 79002 h 316010"/>
                    <a:gd name="connsiteX5" fmla="*/ 79002 w 2431334"/>
                    <a:gd name="connsiteY5" fmla="*/ 158005 h 316010"/>
                    <a:gd name="connsiteX6" fmla="*/ 0 w 2431334"/>
                    <a:gd name="connsiteY6" fmla="*/ 158005 h 316010"/>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5667 w 2431334"/>
                    <a:gd name="connsiteY4" fmla="*/ 146310 h 225313"/>
                    <a:gd name="connsiteX5" fmla="*/ 79002 w 2431334"/>
                    <a:gd name="connsiteY5" fmla="*/ 225313 h 225313"/>
                    <a:gd name="connsiteX6" fmla="*/ 0 w 2431334"/>
                    <a:gd name="connsiteY6" fmla="*/ 225313 h 225313"/>
                    <a:gd name="connsiteX0" fmla="*/ 0 w 2431334"/>
                    <a:gd name="connsiteY0" fmla="*/ 225313 h 225313"/>
                    <a:gd name="connsiteX1" fmla="*/ 1220543 w 2431334"/>
                    <a:gd name="connsiteY1" fmla="*/ 0 h 225313"/>
                    <a:gd name="connsiteX2" fmla="*/ 2431334 w 2431334"/>
                    <a:gd name="connsiteY2" fmla="*/ 225313 h 225313"/>
                    <a:gd name="connsiteX3" fmla="*/ 2352332 w 2431334"/>
                    <a:gd name="connsiteY3" fmla="*/ 225313 h 225313"/>
                    <a:gd name="connsiteX4" fmla="*/ 1213266 w 2431334"/>
                    <a:gd name="connsiteY4" fmla="*/ 60980 h 225313"/>
                    <a:gd name="connsiteX5" fmla="*/ 79002 w 2431334"/>
                    <a:gd name="connsiteY5" fmla="*/ 225313 h 225313"/>
                    <a:gd name="connsiteX6" fmla="*/ 0 w 2431334"/>
                    <a:gd name="connsiteY6" fmla="*/ 225313 h 225313"/>
                    <a:gd name="connsiteX0" fmla="*/ 45836 w 2352332"/>
                    <a:gd name="connsiteY0" fmla="*/ 165830 h 226100"/>
                    <a:gd name="connsiteX1" fmla="*/ 1141541 w 2352332"/>
                    <a:gd name="connsiteY1" fmla="*/ 787 h 226100"/>
                    <a:gd name="connsiteX2" fmla="*/ 2352332 w 2352332"/>
                    <a:gd name="connsiteY2" fmla="*/ 226100 h 226100"/>
                    <a:gd name="connsiteX3" fmla="*/ 2273330 w 2352332"/>
                    <a:gd name="connsiteY3" fmla="*/ 226100 h 226100"/>
                    <a:gd name="connsiteX4" fmla="*/ 1134264 w 2352332"/>
                    <a:gd name="connsiteY4" fmla="*/ 61767 h 226100"/>
                    <a:gd name="connsiteX5" fmla="*/ 0 w 2352332"/>
                    <a:gd name="connsiteY5" fmla="*/ 226100 h 226100"/>
                    <a:gd name="connsiteX6" fmla="*/ 45836 w 2352332"/>
                    <a:gd name="connsiteY6" fmla="*/ 165830 h 226100"/>
                    <a:gd name="connsiteX0" fmla="*/ 8491 w 2314987"/>
                    <a:gd name="connsiteY0" fmla="*/ 165830 h 226100"/>
                    <a:gd name="connsiteX1" fmla="*/ 1104196 w 2314987"/>
                    <a:gd name="connsiteY1" fmla="*/ 787 h 226100"/>
                    <a:gd name="connsiteX2" fmla="*/ 2314987 w 2314987"/>
                    <a:gd name="connsiteY2" fmla="*/ 226100 h 226100"/>
                    <a:gd name="connsiteX3" fmla="*/ 2235985 w 2314987"/>
                    <a:gd name="connsiteY3" fmla="*/ 226100 h 226100"/>
                    <a:gd name="connsiteX4" fmla="*/ 1096919 w 2314987"/>
                    <a:gd name="connsiteY4" fmla="*/ 61767 h 226100"/>
                    <a:gd name="connsiteX5" fmla="*/ 0 w 2314987"/>
                    <a:gd name="connsiteY5" fmla="*/ 220883 h 226100"/>
                    <a:gd name="connsiteX6" fmla="*/ 8491 w 2314987"/>
                    <a:gd name="connsiteY6" fmla="*/ 165830 h 226100"/>
                    <a:gd name="connsiteX0" fmla="*/ 8491 w 2249738"/>
                    <a:gd name="connsiteY0" fmla="*/ 165349 h 225619"/>
                    <a:gd name="connsiteX1" fmla="*/ 1104196 w 2249738"/>
                    <a:gd name="connsiteY1" fmla="*/ 306 h 225619"/>
                    <a:gd name="connsiteX2" fmla="*/ 2249738 w 2249738"/>
                    <a:gd name="connsiteY2" fmla="*/ 201418 h 225619"/>
                    <a:gd name="connsiteX3" fmla="*/ 2235985 w 2249738"/>
                    <a:gd name="connsiteY3" fmla="*/ 225619 h 225619"/>
                    <a:gd name="connsiteX4" fmla="*/ 1096919 w 2249738"/>
                    <a:gd name="connsiteY4" fmla="*/ 61286 h 225619"/>
                    <a:gd name="connsiteX5" fmla="*/ 0 w 2249738"/>
                    <a:gd name="connsiteY5" fmla="*/ 220402 h 225619"/>
                    <a:gd name="connsiteX6" fmla="*/ 8491 w 2249738"/>
                    <a:gd name="connsiteY6" fmla="*/ 165349 h 225619"/>
                    <a:gd name="connsiteX0" fmla="*/ 8491 w 2245826"/>
                    <a:gd name="connsiteY0" fmla="*/ 165060 h 225330"/>
                    <a:gd name="connsiteX1" fmla="*/ 1104196 w 2245826"/>
                    <a:gd name="connsiteY1" fmla="*/ 17 h 225330"/>
                    <a:gd name="connsiteX2" fmla="*/ 2245826 w 2245826"/>
                    <a:gd name="connsiteY2" fmla="*/ 173120 h 225330"/>
                    <a:gd name="connsiteX3" fmla="*/ 2235985 w 2245826"/>
                    <a:gd name="connsiteY3" fmla="*/ 225330 h 225330"/>
                    <a:gd name="connsiteX4" fmla="*/ 1096919 w 2245826"/>
                    <a:gd name="connsiteY4" fmla="*/ 60997 h 225330"/>
                    <a:gd name="connsiteX5" fmla="*/ 0 w 2245826"/>
                    <a:gd name="connsiteY5" fmla="*/ 220113 h 225330"/>
                    <a:gd name="connsiteX6" fmla="*/ 8491 w 2245826"/>
                    <a:gd name="connsiteY6" fmla="*/ 165060 h 225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5826" h="225330">
                      <a:moveTo>
                        <a:pt x="8491" y="165060"/>
                      </a:moveTo>
                      <a:cubicBezTo>
                        <a:pt x="8491" y="77796"/>
                        <a:pt x="731307" y="-1326"/>
                        <a:pt x="1104196" y="17"/>
                      </a:cubicBezTo>
                      <a:cubicBezTo>
                        <a:pt x="1477085" y="1360"/>
                        <a:pt x="2245826" y="85856"/>
                        <a:pt x="2245826" y="173120"/>
                      </a:cubicBezTo>
                      <a:lnTo>
                        <a:pt x="2235985" y="225330"/>
                      </a:lnTo>
                      <a:cubicBezTo>
                        <a:pt x="2235985" y="181698"/>
                        <a:pt x="1724682" y="60997"/>
                        <a:pt x="1096919" y="60997"/>
                      </a:cubicBezTo>
                      <a:cubicBezTo>
                        <a:pt x="469156" y="60997"/>
                        <a:pt x="0" y="176481"/>
                        <a:pt x="0" y="220113"/>
                      </a:cubicBezTo>
                      <a:lnTo>
                        <a:pt x="8491" y="16506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grpSp>
        <p:nvGrpSpPr>
          <p:cNvPr id="134" name="组合 133"/>
          <p:cNvGrpSpPr/>
          <p:nvPr/>
        </p:nvGrpSpPr>
        <p:grpSpPr>
          <a:xfrm>
            <a:off x="7573434" y="4427889"/>
            <a:ext cx="1224000" cy="1224000"/>
            <a:chOff x="7497316" y="1745969"/>
            <a:chExt cx="1224000" cy="1224000"/>
          </a:xfrm>
        </p:grpSpPr>
        <p:sp>
          <p:nvSpPr>
            <p:cNvPr id="135" name="圆角矩形 134"/>
            <p:cNvSpPr/>
            <p:nvPr/>
          </p:nvSpPr>
          <p:spPr>
            <a:xfrm>
              <a:off x="7497316" y="1745969"/>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圆角矩形 136"/>
            <p:cNvSpPr/>
            <p:nvPr/>
          </p:nvSpPr>
          <p:spPr>
            <a:xfrm>
              <a:off x="7582996" y="1831649"/>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8" name="文本框 137"/>
          <p:cNvSpPr txBox="1"/>
          <p:nvPr/>
        </p:nvSpPr>
        <p:spPr>
          <a:xfrm>
            <a:off x="7473537" y="5683083"/>
            <a:ext cx="1415772" cy="524439"/>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smtClean="0">
                <a:solidFill>
                  <a:schemeClr val="tx1"/>
                </a:solidFill>
              </a:rPr>
              <a:t>增收堵漏</a:t>
            </a:r>
            <a:endParaRPr lang="zh-CN" altLang="en-US" sz="2400" dirty="0">
              <a:solidFill>
                <a:schemeClr val="tx1"/>
              </a:solidFill>
            </a:endParaRPr>
          </a:p>
        </p:txBody>
      </p:sp>
      <p:sp>
        <p:nvSpPr>
          <p:cNvPr id="161" name="文本框 160"/>
          <p:cNvSpPr txBox="1"/>
          <p:nvPr/>
        </p:nvSpPr>
        <p:spPr>
          <a:xfrm>
            <a:off x="5821032" y="5686122"/>
            <a:ext cx="1415772" cy="524439"/>
          </a:xfrm>
          <a:prstGeom prst="rect">
            <a:avLst/>
          </a:prstGeom>
          <a:noFill/>
        </p:spPr>
        <p:txBody>
          <a:bodyPr wrap="none" rtlCol="0" anchor="ctr">
            <a:spAutoFit/>
          </a:bodyPr>
          <a:lstStyle>
            <a:defPPr>
              <a:defRPr lang="zh-CN"/>
            </a:defPPr>
            <a:lvl1pPr>
              <a:defRPr sz="4800" b="1">
                <a:solidFill>
                  <a:sysClr val="windowText" lastClr="000000"/>
                </a:solidFill>
                <a:latin typeface="华康俪金黑W8" panose="020B0809000000000000" pitchFamily="49" charset="-122"/>
                <a:ea typeface="华康俪金黑W8" panose="020B0809000000000000" pitchFamily="49" charset="-122"/>
              </a:defRPr>
            </a:lvl1pPr>
          </a:lstStyle>
          <a:p>
            <a:pPr algn="ctr">
              <a:lnSpc>
                <a:spcPct val="130000"/>
              </a:lnSpc>
            </a:pPr>
            <a:r>
              <a:rPr lang="zh-CN" altLang="en-US" sz="2400" dirty="0" smtClean="0">
                <a:solidFill>
                  <a:schemeClr val="tx1"/>
                </a:solidFill>
              </a:rPr>
              <a:t>分析预测</a:t>
            </a:r>
            <a:endParaRPr lang="zh-CN" altLang="en-US" sz="2400" dirty="0">
              <a:solidFill>
                <a:schemeClr val="tx1"/>
              </a:solidFill>
            </a:endParaRPr>
          </a:p>
        </p:txBody>
      </p:sp>
      <p:sp>
        <p:nvSpPr>
          <p:cNvPr id="31" name="椭圆 30"/>
          <p:cNvSpPr/>
          <p:nvPr/>
        </p:nvSpPr>
        <p:spPr>
          <a:xfrm>
            <a:off x="7758218" y="4656850"/>
            <a:ext cx="846410" cy="78156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t>¥</a:t>
            </a:r>
            <a:endParaRPr lang="zh-CN" altLang="en-US" sz="4800" b="1" dirty="0"/>
          </a:p>
        </p:txBody>
      </p:sp>
      <p:grpSp>
        <p:nvGrpSpPr>
          <p:cNvPr id="25" name="组合 24"/>
          <p:cNvGrpSpPr/>
          <p:nvPr/>
        </p:nvGrpSpPr>
        <p:grpSpPr>
          <a:xfrm>
            <a:off x="9126040" y="5899407"/>
            <a:ext cx="1000597" cy="167486"/>
            <a:chOff x="3071123" y="5051692"/>
            <a:chExt cx="670846" cy="117317"/>
          </a:xfrm>
        </p:grpSpPr>
        <p:sp>
          <p:nvSpPr>
            <p:cNvPr id="101" name="椭圆 100"/>
            <p:cNvSpPr/>
            <p:nvPr/>
          </p:nvSpPr>
          <p:spPr>
            <a:xfrm>
              <a:off x="3071123"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343356"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3615589"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5920929" y="4427889"/>
            <a:ext cx="1224000" cy="1224000"/>
            <a:chOff x="5326193" y="3711374"/>
            <a:chExt cx="1224000" cy="1224000"/>
          </a:xfrm>
        </p:grpSpPr>
        <p:grpSp>
          <p:nvGrpSpPr>
            <p:cNvPr id="130" name="组合 129"/>
            <p:cNvGrpSpPr/>
            <p:nvPr/>
          </p:nvGrpSpPr>
          <p:grpSpPr>
            <a:xfrm>
              <a:off x="5326193" y="3711374"/>
              <a:ext cx="1224000" cy="1224000"/>
              <a:chOff x="5844811" y="1745969"/>
              <a:chExt cx="1224000" cy="1224000"/>
            </a:xfrm>
          </p:grpSpPr>
          <p:sp>
            <p:nvSpPr>
              <p:cNvPr id="131" name="圆角矩形 130"/>
              <p:cNvSpPr/>
              <p:nvPr/>
            </p:nvSpPr>
            <p:spPr>
              <a:xfrm>
                <a:off x="5844811" y="1745969"/>
                <a:ext cx="1224000" cy="1224000"/>
              </a:xfrm>
              <a:prstGeom prst="round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圆角矩形 132"/>
              <p:cNvSpPr/>
              <p:nvPr/>
            </p:nvSpPr>
            <p:spPr>
              <a:xfrm>
                <a:off x="5930491" y="1831649"/>
                <a:ext cx="1052640" cy="1052640"/>
              </a:xfrm>
              <a:prstGeom prst="round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5522456" y="3882525"/>
              <a:ext cx="860927" cy="862894"/>
              <a:chOff x="5522456" y="3882525"/>
              <a:chExt cx="860927" cy="862894"/>
            </a:xfrm>
          </p:grpSpPr>
          <p:sp>
            <p:nvSpPr>
              <p:cNvPr id="163" name="文本框 162"/>
              <p:cNvSpPr txBox="1"/>
              <p:nvPr/>
            </p:nvSpPr>
            <p:spPr>
              <a:xfrm>
                <a:off x="5934640" y="3892947"/>
                <a:ext cx="245580" cy="846386"/>
              </a:xfrm>
              <a:prstGeom prst="rect">
                <a:avLst/>
              </a:prstGeom>
              <a:noFill/>
            </p:spPr>
            <p:txBody>
              <a:bodyPr vert="horz" wrap="none" rtlCol="0">
                <a:spAutoFit/>
              </a:bodyPr>
              <a:lstStyle/>
              <a:p>
                <a:r>
                  <a:rPr lang="en-US" altLang="zh-CN" sz="700" b="1" dirty="0" smtClean="0">
                    <a:solidFill>
                      <a:schemeClr val="bg1"/>
                    </a:solidFill>
                  </a:rPr>
                  <a:t>Q</a:t>
                </a:r>
              </a:p>
              <a:p>
                <a:endParaRPr lang="en-US" altLang="zh-CN" sz="700" b="1" dirty="0" smtClean="0">
                  <a:solidFill>
                    <a:schemeClr val="bg1"/>
                  </a:solidFill>
                </a:endParaRPr>
              </a:p>
              <a:p>
                <a:r>
                  <a:rPr lang="en-US" altLang="zh-CN" sz="700" b="1" dirty="0" smtClean="0">
                    <a:solidFill>
                      <a:schemeClr val="bg1"/>
                    </a:solidFill>
                  </a:rPr>
                  <a:t>O</a:t>
                </a:r>
              </a:p>
              <a:p>
                <a:r>
                  <a:rPr lang="en-US" altLang="zh-CN" sz="700" b="1" dirty="0" smtClean="0">
                    <a:solidFill>
                      <a:schemeClr val="bg1"/>
                    </a:solidFill>
                  </a:rPr>
                  <a:t>S</a:t>
                </a:r>
              </a:p>
              <a:p>
                <a:r>
                  <a:rPr lang="en-US" altLang="zh-CN" sz="700" b="1" dirty="0" smtClean="0">
                    <a:solidFill>
                      <a:schemeClr val="bg1"/>
                    </a:solidFill>
                  </a:rPr>
                  <a:t>D</a:t>
                </a:r>
              </a:p>
              <a:p>
                <a:r>
                  <a:rPr lang="en-US" altLang="zh-CN" sz="700" b="1" dirty="0" smtClean="0">
                    <a:solidFill>
                      <a:schemeClr val="bg1"/>
                    </a:solidFill>
                  </a:rPr>
                  <a:t>!</a:t>
                </a:r>
              </a:p>
              <a:p>
                <a:r>
                  <a:rPr lang="en-US" altLang="zh-CN" sz="700" b="1" dirty="0" smtClean="0">
                    <a:solidFill>
                      <a:schemeClr val="bg1"/>
                    </a:solidFill>
                  </a:rPr>
                  <a:t>f</a:t>
                </a:r>
                <a:endParaRPr lang="zh-CN" altLang="en-US" sz="700" b="1" dirty="0">
                  <a:solidFill>
                    <a:schemeClr val="bg1"/>
                  </a:solidFill>
                </a:endParaRPr>
              </a:p>
            </p:txBody>
          </p:sp>
          <p:sp>
            <p:nvSpPr>
              <p:cNvPr id="164" name="文本框 163"/>
              <p:cNvSpPr txBox="1"/>
              <p:nvPr/>
            </p:nvSpPr>
            <p:spPr>
              <a:xfrm>
                <a:off x="6144215" y="3899033"/>
                <a:ext cx="239168" cy="846386"/>
              </a:xfrm>
              <a:prstGeom prst="rect">
                <a:avLst/>
              </a:prstGeom>
              <a:noFill/>
            </p:spPr>
            <p:txBody>
              <a:bodyPr vert="horz" wrap="none" rtlCol="0">
                <a:spAutoFit/>
              </a:bodyPr>
              <a:lstStyle/>
              <a:p>
                <a:r>
                  <a:rPr lang="en-US" altLang="zh-CN" sz="700" b="1" dirty="0" smtClean="0">
                    <a:solidFill>
                      <a:schemeClr val="bg1"/>
                    </a:solidFill>
                  </a:rPr>
                  <a:t>F</a:t>
                </a:r>
              </a:p>
              <a:p>
                <a:r>
                  <a:rPr lang="en-US" altLang="zh-CN" sz="700" b="1" dirty="0" smtClean="0">
                    <a:solidFill>
                      <a:schemeClr val="bg1"/>
                    </a:solidFill>
                  </a:rPr>
                  <a:t>8</a:t>
                </a:r>
              </a:p>
              <a:p>
                <a:r>
                  <a:rPr lang="en-US" altLang="zh-CN" sz="700" b="1" dirty="0" smtClean="0">
                    <a:solidFill>
                      <a:schemeClr val="bg1"/>
                    </a:solidFill>
                  </a:rPr>
                  <a:t>D</a:t>
                </a:r>
              </a:p>
              <a:p>
                <a:r>
                  <a:rPr lang="en-US" altLang="zh-CN" sz="700" b="1" dirty="0" smtClean="0">
                    <a:solidFill>
                      <a:schemeClr val="bg1"/>
                    </a:solidFill>
                  </a:rPr>
                  <a:t>6</a:t>
                </a:r>
              </a:p>
              <a:p>
                <a:r>
                  <a:rPr lang="en-US" altLang="zh-CN" sz="700" b="1" dirty="0" smtClean="0">
                    <a:solidFill>
                      <a:schemeClr val="bg1"/>
                    </a:solidFill>
                  </a:rPr>
                  <a:t>A</a:t>
                </a:r>
              </a:p>
              <a:p>
                <a:r>
                  <a:rPr lang="en-US" altLang="zh-CN" sz="700" b="1" dirty="0" smtClean="0">
                    <a:solidFill>
                      <a:schemeClr val="bg1"/>
                    </a:solidFill>
                  </a:rPr>
                  <a:t>1</a:t>
                </a:r>
              </a:p>
              <a:p>
                <a:r>
                  <a:rPr lang="en-US" altLang="zh-CN" sz="700" b="1" dirty="0" smtClean="0">
                    <a:solidFill>
                      <a:schemeClr val="bg1"/>
                    </a:solidFill>
                  </a:rPr>
                  <a:t>0</a:t>
                </a:r>
              </a:p>
            </p:txBody>
          </p:sp>
          <p:sp>
            <p:nvSpPr>
              <p:cNvPr id="28" name="文本框 27"/>
              <p:cNvSpPr txBox="1"/>
              <p:nvPr/>
            </p:nvSpPr>
            <p:spPr>
              <a:xfrm>
                <a:off x="5522456" y="3882525"/>
                <a:ext cx="231154" cy="846386"/>
              </a:xfrm>
              <a:prstGeom prst="rect">
                <a:avLst/>
              </a:prstGeom>
              <a:noFill/>
            </p:spPr>
            <p:txBody>
              <a:bodyPr vert="horz" wrap="none" rtlCol="0">
                <a:spAutoFit/>
              </a:bodyPr>
              <a:lstStyle/>
              <a:p>
                <a:r>
                  <a:rPr lang="en-US" altLang="zh-CN" sz="700" b="1" dirty="0" smtClean="0">
                    <a:solidFill>
                      <a:schemeClr val="bg1"/>
                    </a:solidFill>
                  </a:rPr>
                  <a:t>F</a:t>
                </a:r>
              </a:p>
              <a:p>
                <a:r>
                  <a:rPr lang="en-US" altLang="zh-CN" sz="700" b="1" dirty="0" smtClean="0">
                    <a:solidFill>
                      <a:schemeClr val="bg1"/>
                    </a:solidFill>
                  </a:rPr>
                  <a:t>5</a:t>
                </a:r>
              </a:p>
              <a:p>
                <a:endParaRPr lang="en-US" altLang="zh-CN" sz="700" b="1" dirty="0">
                  <a:solidFill>
                    <a:schemeClr val="bg1"/>
                  </a:solidFill>
                </a:endParaRPr>
              </a:p>
              <a:p>
                <a:r>
                  <a:rPr lang="en-US" altLang="zh-CN" sz="700" b="1" dirty="0" smtClean="0">
                    <a:solidFill>
                      <a:schemeClr val="bg1"/>
                    </a:solidFill>
                  </a:rPr>
                  <a:t>4</a:t>
                </a:r>
              </a:p>
              <a:p>
                <a:r>
                  <a:rPr lang="en-US" altLang="zh-CN" sz="700" b="1" dirty="0" smtClean="0">
                    <a:solidFill>
                      <a:schemeClr val="bg1"/>
                    </a:solidFill>
                  </a:rPr>
                  <a:t>F</a:t>
                </a:r>
              </a:p>
              <a:p>
                <a:r>
                  <a:rPr lang="en-US" altLang="zh-CN" sz="700" b="1" dirty="0" smtClean="0">
                    <a:solidFill>
                      <a:schemeClr val="bg1"/>
                    </a:solidFill>
                  </a:rPr>
                  <a:t>j</a:t>
                </a:r>
              </a:p>
              <a:p>
                <a:r>
                  <a:rPr lang="en-US" altLang="zh-CN" sz="700" b="1" dirty="0">
                    <a:solidFill>
                      <a:schemeClr val="bg1"/>
                    </a:solidFill>
                  </a:rPr>
                  <a:t>u</a:t>
                </a:r>
                <a:endParaRPr lang="zh-CN" altLang="en-US" sz="700" b="1" dirty="0">
                  <a:solidFill>
                    <a:schemeClr val="bg1"/>
                  </a:solidFill>
                </a:endParaRPr>
              </a:p>
            </p:txBody>
          </p:sp>
          <p:sp>
            <p:nvSpPr>
              <p:cNvPr id="162" name="文本框 161"/>
              <p:cNvSpPr txBox="1"/>
              <p:nvPr/>
            </p:nvSpPr>
            <p:spPr>
              <a:xfrm>
                <a:off x="5732107" y="3928847"/>
                <a:ext cx="234360" cy="738664"/>
              </a:xfrm>
              <a:prstGeom prst="rect">
                <a:avLst/>
              </a:prstGeom>
              <a:noFill/>
            </p:spPr>
            <p:txBody>
              <a:bodyPr vert="horz" wrap="none" rtlCol="0">
                <a:spAutoFit/>
              </a:bodyPr>
              <a:lstStyle/>
              <a:p>
                <a:r>
                  <a:rPr lang="en-US" altLang="zh-CN" sz="700" b="1" dirty="0" smtClean="0">
                    <a:solidFill>
                      <a:schemeClr val="bg1"/>
                    </a:solidFill>
                  </a:rPr>
                  <a:t>*</a:t>
                </a:r>
              </a:p>
              <a:p>
                <a:r>
                  <a:rPr lang="en-US" altLang="zh-CN" sz="700" b="1" dirty="0" smtClean="0">
                    <a:solidFill>
                      <a:schemeClr val="bg1"/>
                    </a:solidFill>
                  </a:rPr>
                  <a:t>K</a:t>
                </a:r>
              </a:p>
              <a:p>
                <a:r>
                  <a:rPr lang="en-US" altLang="zh-CN" sz="700" b="1" dirty="0" smtClean="0">
                    <a:solidFill>
                      <a:schemeClr val="bg1"/>
                    </a:solidFill>
                  </a:rPr>
                  <a:t>1</a:t>
                </a:r>
              </a:p>
              <a:p>
                <a:r>
                  <a:rPr lang="en-US" altLang="zh-CN" sz="700" b="1" dirty="0" smtClean="0">
                    <a:solidFill>
                      <a:schemeClr val="bg1"/>
                    </a:solidFill>
                  </a:rPr>
                  <a:t>Y</a:t>
                </a:r>
                <a:endParaRPr lang="en-US" altLang="zh-CN" sz="700" b="1" dirty="0">
                  <a:solidFill>
                    <a:schemeClr val="bg1"/>
                  </a:solidFill>
                </a:endParaRPr>
              </a:p>
              <a:p>
                <a:r>
                  <a:rPr lang="en-US" altLang="zh-CN" sz="700" b="1" dirty="0" smtClean="0">
                    <a:solidFill>
                      <a:schemeClr val="bg1"/>
                    </a:solidFill>
                  </a:rPr>
                  <a:t>^</a:t>
                </a:r>
              </a:p>
              <a:p>
                <a:r>
                  <a:rPr lang="en-US" altLang="zh-CN" sz="700" b="1" dirty="0" smtClean="0">
                    <a:solidFill>
                      <a:schemeClr val="bg1"/>
                    </a:solidFill>
                  </a:rPr>
                  <a:t>g</a:t>
                </a:r>
                <a:endParaRPr lang="zh-CN" altLang="en-US" sz="700" b="1" dirty="0">
                  <a:solidFill>
                    <a:schemeClr val="bg1"/>
                  </a:solidFill>
                </a:endParaRPr>
              </a:p>
            </p:txBody>
          </p:sp>
        </p:grpSp>
        <p:grpSp>
          <p:nvGrpSpPr>
            <p:cNvPr id="27" name="组合 26"/>
            <p:cNvGrpSpPr/>
            <p:nvPr/>
          </p:nvGrpSpPr>
          <p:grpSpPr>
            <a:xfrm>
              <a:off x="5610786" y="4017648"/>
              <a:ext cx="771082" cy="593440"/>
              <a:chOff x="6092797" y="3937618"/>
              <a:chExt cx="771082" cy="593440"/>
            </a:xfrm>
          </p:grpSpPr>
          <p:sp>
            <p:nvSpPr>
              <p:cNvPr id="23" name="同心圆 22"/>
              <p:cNvSpPr/>
              <p:nvPr/>
            </p:nvSpPr>
            <p:spPr>
              <a:xfrm>
                <a:off x="6092797" y="3937618"/>
                <a:ext cx="479212" cy="471797"/>
              </a:xfrm>
              <a:prstGeom prst="donut">
                <a:avLst>
                  <a:gd name="adj" fmla="val 2243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圆角矩形 25"/>
              <p:cNvSpPr/>
              <p:nvPr/>
            </p:nvSpPr>
            <p:spPr>
              <a:xfrm rot="2597840">
                <a:off x="6380010" y="4406964"/>
                <a:ext cx="483869" cy="12409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cxnSp>
        <p:nvCxnSpPr>
          <p:cNvPr id="104" name="直接连接符 103"/>
          <p:cNvCxnSpPr/>
          <p:nvPr/>
        </p:nvCxnSpPr>
        <p:spPr>
          <a:xfrm>
            <a:off x="-85540" y="4184697"/>
            <a:ext cx="12242834" cy="0"/>
          </a:xfrm>
          <a:prstGeom prst="line">
            <a:avLst/>
          </a:prstGeom>
          <a:ln w="254000">
            <a:solidFill>
              <a:schemeClr val="bg1">
                <a:alpha val="42000"/>
              </a:schemeClr>
            </a:solidFill>
          </a:ln>
        </p:spPr>
        <p:style>
          <a:lnRef idx="1">
            <a:schemeClr val="dk1"/>
          </a:lnRef>
          <a:fillRef idx="0">
            <a:schemeClr val="dk1"/>
          </a:fillRef>
          <a:effectRef idx="0">
            <a:schemeClr val="dk1"/>
          </a:effectRef>
          <a:fontRef idx="minor">
            <a:schemeClr val="tx1"/>
          </a:fontRef>
        </p:style>
      </p:cxnSp>
      <p:cxnSp>
        <p:nvCxnSpPr>
          <p:cNvPr id="105" name="直接连接符 104"/>
          <p:cNvCxnSpPr/>
          <p:nvPr/>
        </p:nvCxnSpPr>
        <p:spPr>
          <a:xfrm>
            <a:off x="-30076" y="2055645"/>
            <a:ext cx="12242834" cy="0"/>
          </a:xfrm>
          <a:prstGeom prst="line">
            <a:avLst/>
          </a:prstGeom>
          <a:ln w="127000">
            <a:solidFill>
              <a:schemeClr val="bg1">
                <a:alpha val="42000"/>
              </a:schemeClr>
            </a:solidFill>
          </a:ln>
        </p:spPr>
        <p:style>
          <a:lnRef idx="1">
            <a:schemeClr val="dk1"/>
          </a:lnRef>
          <a:fillRef idx="0">
            <a:schemeClr val="dk1"/>
          </a:fillRef>
          <a:effectRef idx="0">
            <a:schemeClr val="dk1"/>
          </a:effectRef>
          <a:fontRef idx="minor">
            <a:schemeClr val="tx1"/>
          </a:fontRef>
        </p:style>
      </p:cxnSp>
      <p:cxnSp>
        <p:nvCxnSpPr>
          <p:cNvPr id="106" name="直接连接符 105"/>
          <p:cNvCxnSpPr/>
          <p:nvPr/>
        </p:nvCxnSpPr>
        <p:spPr>
          <a:xfrm>
            <a:off x="-30076" y="6313748"/>
            <a:ext cx="12242834" cy="0"/>
          </a:xfrm>
          <a:prstGeom prst="line">
            <a:avLst/>
          </a:prstGeom>
          <a:ln w="127000">
            <a:solidFill>
              <a:schemeClr val="bg1">
                <a:alpha val="42000"/>
              </a:schemeClr>
            </a:solidFill>
          </a:ln>
        </p:spPr>
        <p:style>
          <a:lnRef idx="1">
            <a:schemeClr val="dk1"/>
          </a:lnRef>
          <a:fillRef idx="0">
            <a:schemeClr val="dk1"/>
          </a:fillRef>
          <a:effectRef idx="0">
            <a:schemeClr val="dk1"/>
          </a:effectRef>
          <a:fontRef idx="minor">
            <a:schemeClr val="tx1"/>
          </a:fontRef>
        </p:style>
      </p:cxnSp>
      <p:sp>
        <p:nvSpPr>
          <p:cNvPr id="110" name="矩形 109"/>
          <p:cNvSpPr/>
          <p:nvPr/>
        </p:nvSpPr>
        <p:spPr>
          <a:xfrm>
            <a:off x="718456" y="2142345"/>
            <a:ext cx="2616798" cy="1882029"/>
          </a:xfrm>
          <a:prstGeom prst="rect">
            <a:avLst/>
          </a:prstGeom>
          <a:solidFill>
            <a:srgbClr val="D36A07"/>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400" b="1" dirty="0" smtClean="0">
                <a:latin typeface="微软雅黑" panose="020B0503020204020204" pitchFamily="34" charset="-122"/>
                <a:ea typeface="微软雅黑" panose="020B0503020204020204" pitchFamily="34" charset="-122"/>
              </a:rPr>
              <a:t>运营安全</a:t>
            </a:r>
            <a:endParaRPr lang="zh-CN" altLang="en-US" sz="4400" b="1" dirty="0">
              <a:latin typeface="微软雅黑" panose="020B0503020204020204" pitchFamily="34" charset="-122"/>
              <a:ea typeface="微软雅黑" panose="020B0503020204020204" pitchFamily="34" charset="-122"/>
            </a:endParaRPr>
          </a:p>
        </p:txBody>
      </p:sp>
      <p:grpSp>
        <p:nvGrpSpPr>
          <p:cNvPr id="111" name="组合 110"/>
          <p:cNvGrpSpPr/>
          <p:nvPr/>
        </p:nvGrpSpPr>
        <p:grpSpPr>
          <a:xfrm>
            <a:off x="9126041" y="3707069"/>
            <a:ext cx="1000597" cy="167486"/>
            <a:chOff x="3071123" y="5051692"/>
            <a:chExt cx="670846" cy="117317"/>
          </a:xfrm>
        </p:grpSpPr>
        <p:sp>
          <p:nvSpPr>
            <p:cNvPr id="112" name="椭圆 111"/>
            <p:cNvSpPr/>
            <p:nvPr/>
          </p:nvSpPr>
          <p:spPr>
            <a:xfrm>
              <a:off x="3071123"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3343356"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p:cNvSpPr/>
            <p:nvPr/>
          </p:nvSpPr>
          <p:spPr>
            <a:xfrm>
              <a:off x="3615589" y="5051692"/>
              <a:ext cx="126380" cy="11731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xmlns="" val="6249808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5" name="矩形 4"/>
          <p:cNvSpPr/>
          <p:nvPr/>
        </p:nvSpPr>
        <p:spPr>
          <a:xfrm>
            <a:off x="765312" y="1742970"/>
            <a:ext cx="10667973" cy="3447098"/>
          </a:xfrm>
          <a:prstGeom prst="rect">
            <a:avLst/>
          </a:prstGeom>
          <a:noFill/>
        </p:spPr>
        <p:txBody>
          <a:bodyPr wrap="square" rtlCol="0">
            <a:spAutoFit/>
          </a:bodyPr>
          <a:lstStyle/>
          <a:p>
            <a:pPr>
              <a:lnSpc>
                <a:spcPct val="130000"/>
              </a:lnSpc>
              <a:spcAft>
                <a:spcPts val="1200"/>
              </a:spcAft>
            </a:pPr>
            <a:r>
              <a:rPr lang="zh-CN" altLang="en-US" sz="2000" dirty="0" smtClean="0">
                <a:latin typeface="微软雅黑" panose="020B0503020204020204" pitchFamily="34" charset="-122"/>
                <a:ea typeface="微软雅黑" panose="020B0503020204020204" pitchFamily="34" charset="-122"/>
              </a:rPr>
              <a:t>仿佛记得</a:t>
            </a:r>
            <a:r>
              <a:rPr lang="zh-CN" altLang="en-US" sz="2000" dirty="0">
                <a:latin typeface="微软雅黑" panose="020B0503020204020204" pitchFamily="34" charset="-122"/>
                <a:ea typeface="微软雅黑" panose="020B0503020204020204" pitchFamily="34" charset="-122"/>
              </a:rPr>
              <a:t>多年前</a:t>
            </a:r>
            <a:r>
              <a:rPr lang="zh-CN" altLang="en-US" sz="2000" dirty="0" smtClean="0">
                <a:latin typeface="微软雅黑" panose="020B0503020204020204" pitchFamily="34" charset="-122"/>
                <a:ea typeface="微软雅黑" panose="020B0503020204020204" pitchFamily="34" charset="-122"/>
              </a:rPr>
              <a:t>，梦想着能拥有</a:t>
            </a:r>
            <a:r>
              <a:rPr lang="en-US" altLang="zh-CN" sz="2000" dirty="0" smtClean="0">
                <a:latin typeface="微软雅黑" panose="020B0503020204020204" pitchFamily="34" charset="-122"/>
                <a:ea typeface="微软雅黑" panose="020B0503020204020204" pitchFamily="34" charset="-122"/>
              </a:rPr>
              <a:t>1GB</a:t>
            </a:r>
            <a:r>
              <a:rPr lang="zh-CN" altLang="en-US" sz="2000" dirty="0" smtClean="0">
                <a:latin typeface="微软雅黑" panose="020B0503020204020204" pitchFamily="34" charset="-122"/>
                <a:ea typeface="微软雅黑" panose="020B0503020204020204" pitchFamily="34" charset="-122"/>
              </a:rPr>
              <a:t>的硬盘，可时至今日，主流</a:t>
            </a:r>
            <a:r>
              <a:rPr lang="zh-CN" altLang="en-US" sz="2000" dirty="0">
                <a:latin typeface="微软雅黑" panose="020B0503020204020204" pitchFamily="34" charset="-122"/>
                <a:ea typeface="微软雅黑" panose="020B0503020204020204" pitchFamily="34" charset="-122"/>
              </a:rPr>
              <a:t>硬盘的容量已经用</a:t>
            </a:r>
            <a:r>
              <a:rPr lang="en-US" altLang="zh-CN" sz="2000" dirty="0">
                <a:latin typeface="微软雅黑" panose="020B0503020204020204" pitchFamily="34" charset="-122"/>
                <a:ea typeface="微软雅黑" panose="020B0503020204020204" pitchFamily="34" charset="-122"/>
              </a:rPr>
              <a:t>TB</a:t>
            </a:r>
            <a:r>
              <a:rPr lang="zh-CN" altLang="en-US" sz="2000" dirty="0">
                <a:latin typeface="微软雅黑" panose="020B0503020204020204" pitchFamily="34" charset="-122"/>
                <a:ea typeface="微软雅黑" panose="020B0503020204020204" pitchFamily="34" charset="-122"/>
              </a:rPr>
              <a:t>为单位（</a:t>
            </a:r>
            <a:r>
              <a:rPr lang="en-US" altLang="zh-CN" sz="2000" dirty="0">
                <a:latin typeface="微软雅黑" panose="020B0503020204020204" pitchFamily="34" charset="-122"/>
                <a:ea typeface="微软雅黑" panose="020B0503020204020204" pitchFamily="34" charset="-122"/>
              </a:rPr>
              <a:t>1TB</a:t>
            </a:r>
            <a:r>
              <a:rPr lang="zh-CN" altLang="en-US" sz="2000" dirty="0">
                <a:latin typeface="微软雅黑" panose="020B0503020204020204" pitchFamily="34" charset="-122"/>
                <a:ea typeface="微软雅黑" panose="020B0503020204020204" pitchFamily="34" charset="-122"/>
              </a:rPr>
              <a:t>＝</a:t>
            </a:r>
            <a:r>
              <a:rPr lang="en-US" altLang="zh-CN" sz="2000" dirty="0">
                <a:latin typeface="微软雅黑" panose="020B0503020204020204" pitchFamily="34" charset="-122"/>
                <a:ea typeface="微软雅黑" panose="020B0503020204020204" pitchFamily="34" charset="-122"/>
              </a:rPr>
              <a:t>1024GB</a:t>
            </a:r>
            <a:r>
              <a:rPr lang="zh-CN" altLang="en-US" sz="2000" dirty="0" smtClean="0">
                <a:latin typeface="微软雅黑" panose="020B0503020204020204" pitchFamily="34" charset="-122"/>
                <a:ea typeface="微软雅黑" panose="020B0503020204020204" pitchFamily="34" charset="-122"/>
              </a:rPr>
              <a:t>），而根据</a:t>
            </a:r>
            <a:r>
              <a:rPr lang="en-US" altLang="zh-CN" sz="2000" dirty="0" smtClean="0">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美​国​白​宫​</a:t>
            </a:r>
            <a:r>
              <a:rPr lang="en-US" altLang="zh-CN" sz="2000" dirty="0">
                <a:latin typeface="微软雅黑" panose="020B0503020204020204" pitchFamily="34" charset="-122"/>
                <a:ea typeface="微软雅黑" panose="020B0503020204020204" pitchFamily="34" charset="-122"/>
              </a:rPr>
              <a:t>2​0​1​4​</a:t>
            </a:r>
            <a:r>
              <a:rPr lang="zh-CN" altLang="en-US" sz="2000" dirty="0">
                <a:latin typeface="微软雅黑" panose="020B0503020204020204" pitchFamily="34" charset="-122"/>
                <a:ea typeface="微软雅黑" panose="020B0503020204020204" pitchFamily="34" charset="-122"/>
              </a:rPr>
              <a:t>年​全​球​“​大​数​据​”​白​皮​书</a:t>
            </a:r>
            <a:r>
              <a:rPr lang="en-US" altLang="zh-CN" sz="2000" dirty="0" smtClean="0">
                <a:latin typeface="微软雅黑" panose="020B0503020204020204" pitchFamily="34" charset="-122"/>
                <a:ea typeface="微软雅黑" panose="020B0503020204020204" pitchFamily="34" charset="-122"/>
              </a:rPr>
              <a:t>》</a:t>
            </a:r>
            <a:r>
              <a:rPr lang="zh-CN" altLang="en-US" sz="2000" dirty="0" smtClean="0">
                <a:latin typeface="微软雅黑" panose="020B0503020204020204" pitchFamily="34" charset="-122"/>
                <a:ea typeface="微软雅黑" panose="020B0503020204020204" pitchFamily="34" charset="-122"/>
              </a:rPr>
              <a:t>预测，仅</a:t>
            </a:r>
            <a:r>
              <a:rPr lang="en-US" altLang="zh-CN" sz="2000" dirty="0" smtClean="0">
                <a:latin typeface="微软雅黑" panose="020B0503020204020204" pitchFamily="34" charset="-122"/>
                <a:ea typeface="微软雅黑" panose="020B0503020204020204" pitchFamily="34" charset="-122"/>
              </a:rPr>
              <a:t>2013</a:t>
            </a:r>
            <a:r>
              <a:rPr lang="zh-CN" altLang="en-US" sz="2000" dirty="0">
                <a:latin typeface="微软雅黑" panose="020B0503020204020204" pitchFamily="34" charset="-122"/>
                <a:ea typeface="微软雅黑" panose="020B0503020204020204" pitchFamily="34" charset="-122"/>
              </a:rPr>
              <a:t>年全球新生成和复制的</a:t>
            </a:r>
            <a:r>
              <a:rPr lang="zh-CN" altLang="en-US" sz="2000" dirty="0" smtClean="0">
                <a:latin typeface="微软雅黑" panose="020B0503020204020204" pitchFamily="34" charset="-122"/>
                <a:ea typeface="微软雅黑" panose="020B0503020204020204" pitchFamily="34" charset="-122"/>
              </a:rPr>
              <a:t>信息量就达到</a:t>
            </a:r>
            <a:r>
              <a:rPr lang="en-US" altLang="zh-CN" sz="2000" dirty="0" smtClean="0">
                <a:latin typeface="微软雅黑" panose="020B0503020204020204" pitchFamily="34" charset="-122"/>
                <a:ea typeface="微软雅黑" panose="020B0503020204020204" pitchFamily="34" charset="-122"/>
              </a:rPr>
              <a:t>4ZB</a:t>
            </a:r>
            <a:r>
              <a:rPr lang="zh-CN" altLang="en-US" sz="2000" dirty="0" smtClean="0">
                <a:latin typeface="微软雅黑" panose="020B0503020204020204" pitchFamily="34" charset="-122"/>
                <a:ea typeface="微软雅黑" panose="020B0503020204020204" pitchFamily="34" charset="-122"/>
              </a:rPr>
              <a:t>，</a:t>
            </a:r>
            <a:r>
              <a:rPr lang="en-US" altLang="zh-CN" sz="2000" dirty="0" smtClean="0">
                <a:latin typeface="微软雅黑" panose="020B0503020204020204" pitchFamily="34" charset="-122"/>
                <a:ea typeface="微软雅黑" panose="020B0503020204020204" pitchFamily="34" charset="-122"/>
              </a:rPr>
              <a:t>1ZB</a:t>
            </a:r>
            <a:r>
              <a:rPr lang="zh-CN" altLang="en-US" sz="2000" dirty="0" smtClean="0">
                <a:latin typeface="微软雅黑" panose="020B0503020204020204" pitchFamily="34" charset="-122"/>
                <a:ea typeface="微软雅黑" panose="020B0503020204020204" pitchFamily="34" charset="-122"/>
              </a:rPr>
              <a:t>约为</a:t>
            </a:r>
            <a:r>
              <a:rPr lang="en-US" altLang="zh-CN" sz="2000" dirty="0" smtClean="0">
                <a:latin typeface="微软雅黑" panose="020B0503020204020204" pitchFamily="34" charset="-122"/>
                <a:ea typeface="微软雅黑" panose="020B0503020204020204" pitchFamily="34" charset="-122"/>
              </a:rPr>
              <a:t>1024X1024X1024X1024GB</a:t>
            </a:r>
            <a:r>
              <a:rPr lang="zh-CN" altLang="en-US" sz="2000" dirty="0" smtClean="0">
                <a:latin typeface="微软雅黑" panose="020B0503020204020204" pitchFamily="34" charset="-122"/>
                <a:ea typeface="微软雅黑" panose="020B0503020204020204" pitchFamily="34" charset="-122"/>
              </a:rPr>
              <a:t>！！！惊呼人类社会已经</a:t>
            </a:r>
            <a:r>
              <a:rPr lang="zh-CN" altLang="en-US" sz="2000" dirty="0">
                <a:latin typeface="微软雅黑" panose="020B0503020204020204" pitchFamily="34" charset="-122"/>
                <a:ea typeface="微软雅黑" panose="020B0503020204020204" pitchFamily="34" charset="-122"/>
              </a:rPr>
              <a:t>真正</a:t>
            </a:r>
            <a:r>
              <a:rPr lang="zh-CN" altLang="en-US" sz="2000" dirty="0" smtClean="0">
                <a:latin typeface="微软雅黑" panose="020B0503020204020204" pitchFamily="34" charset="-122"/>
                <a:ea typeface="微软雅黑" panose="020B0503020204020204" pitchFamily="34" charset="-122"/>
              </a:rPr>
              <a:t>进入信息时代，大数据将不可避免的影响人们的日常生活和宏观经济。</a:t>
            </a:r>
            <a:endParaRPr lang="en-US" altLang="zh-CN" sz="2000" dirty="0" smtClean="0">
              <a:latin typeface="微软雅黑" panose="020B0503020204020204" pitchFamily="34" charset="-122"/>
              <a:ea typeface="微软雅黑" panose="020B0503020204020204" pitchFamily="34" charset="-122"/>
            </a:endParaRPr>
          </a:p>
          <a:p>
            <a:pPr>
              <a:lnSpc>
                <a:spcPct val="130000"/>
              </a:lnSpc>
              <a:spcAft>
                <a:spcPts val="600"/>
              </a:spcAft>
            </a:pPr>
            <a:r>
              <a:rPr lang="zh-CN" altLang="en-US" sz="2000" dirty="0" smtClean="0">
                <a:latin typeface="微软雅黑" panose="020B0503020204020204" pitchFamily="34" charset="-122"/>
                <a:ea typeface="微软雅黑" panose="020B0503020204020204" pitchFamily="34" charset="-122"/>
              </a:rPr>
              <a:t>与此同时，我们也看到大数据带来了一些其他问题，诸如：数据安全、隐私保护等等，在美国等发达国家，已经初步建立起比较完善的法律法规和道德准则来规范大数据的使用，使大数据发挥积极影响的同时，尽可能的消除可能会带来的威胁，避免制造危害；但在中国等发展中国家，却还有很长的路要走</a:t>
            </a:r>
            <a:r>
              <a:rPr lang="en-US" altLang="zh-CN" sz="2000" dirty="0" smtClean="0">
                <a:latin typeface="微软雅黑" panose="020B0503020204020204" pitchFamily="34" charset="-122"/>
                <a:ea typeface="微软雅黑" panose="020B0503020204020204" pitchFamily="34" charset="-122"/>
              </a:rPr>
              <a:t>……</a:t>
            </a:r>
          </a:p>
        </p:txBody>
      </p:sp>
      <p:grpSp>
        <p:nvGrpSpPr>
          <p:cNvPr id="7" name="组合 6"/>
          <p:cNvGrpSpPr/>
          <p:nvPr/>
        </p:nvGrpSpPr>
        <p:grpSpPr>
          <a:xfrm>
            <a:off x="0" y="387535"/>
            <a:ext cx="992777" cy="582283"/>
            <a:chOff x="0" y="387535"/>
            <a:chExt cx="992777" cy="582283"/>
          </a:xfrm>
        </p:grpSpPr>
        <p:sp>
          <p:nvSpPr>
            <p:cNvPr id="8" name="矩形 7"/>
            <p:cNvSpPr/>
            <p:nvPr/>
          </p:nvSpPr>
          <p:spPr>
            <a:xfrm>
              <a:off x="0" y="387535"/>
              <a:ext cx="718457"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sp>
          <p:nvSpPr>
            <p:cNvPr id="9" name="矩形 8"/>
            <p:cNvSpPr/>
            <p:nvPr/>
          </p:nvSpPr>
          <p:spPr>
            <a:xfrm>
              <a:off x="834556" y="387535"/>
              <a:ext cx="158221" cy="582283"/>
            </a:xfrm>
            <a:prstGeom prst="rect">
              <a:avLst/>
            </a:prstGeom>
            <a:solidFill>
              <a:srgbClr val="D36A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FAE66"/>
                </a:solidFill>
              </a:endParaRPr>
            </a:p>
          </p:txBody>
        </p:sp>
      </p:grpSp>
      <p:sp>
        <p:nvSpPr>
          <p:cNvPr id="10" name="文本框 9"/>
          <p:cNvSpPr txBox="1"/>
          <p:nvPr/>
        </p:nvSpPr>
        <p:spPr>
          <a:xfrm>
            <a:off x="1014946" y="263177"/>
            <a:ext cx="2646878" cy="830997"/>
          </a:xfrm>
          <a:prstGeom prst="rect">
            <a:avLst/>
          </a:prstGeom>
          <a:noFill/>
        </p:spPr>
        <p:txBody>
          <a:bodyPr wrap="none" rtlCol="0">
            <a:spAutoFit/>
          </a:bodyPr>
          <a:lstStyle>
            <a:defPPr>
              <a:defRPr lang="zh-CN"/>
            </a:defPPr>
            <a:lvl1pPr>
              <a:defRPr sz="6000" b="1">
                <a:solidFill>
                  <a:schemeClr val="bg1"/>
                </a:solidFill>
                <a:latin typeface="华康俪金黑W8" panose="020B0809000000000000" pitchFamily="49" charset="-122"/>
                <a:ea typeface="华康俪金黑W8" panose="020B0809000000000000" pitchFamily="49" charset="-122"/>
              </a:defRPr>
            </a:lvl1pPr>
          </a:lstStyle>
          <a:p>
            <a:r>
              <a:rPr lang="zh-CN" altLang="en-US" sz="4800" dirty="0" smtClean="0">
                <a:solidFill>
                  <a:sysClr val="windowText" lastClr="000000"/>
                </a:solidFill>
              </a:rPr>
              <a:t>写在最后</a:t>
            </a:r>
            <a:endParaRPr lang="zh-CN" altLang="en-US" sz="4800" dirty="0">
              <a:solidFill>
                <a:sysClr val="windowText" lastClr="000000"/>
              </a:solidFill>
            </a:endParaRPr>
          </a:p>
        </p:txBody>
      </p:sp>
    </p:spTree>
    <p:extLst>
      <p:ext uri="{BB962C8B-B14F-4D97-AF65-F5344CB8AC3E}">
        <p14:creationId xmlns:p14="http://schemas.microsoft.com/office/powerpoint/2010/main" xmlns="" val="41815588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5330</TotalTime>
  <Words>1150</Words>
  <Application>Microsoft Office PowerPoint</Application>
  <PresentationFormat>自定义</PresentationFormat>
  <Paragraphs>129</Paragraphs>
  <Slides>9</Slides>
  <Notes>0</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Administrator</cp:lastModifiedBy>
  <cp:revision>211</cp:revision>
  <dcterms:created xsi:type="dcterms:W3CDTF">2014-05-24T13:49:46Z</dcterms:created>
  <dcterms:modified xsi:type="dcterms:W3CDTF">2015-05-29T12:28:57Z</dcterms:modified>
</cp:coreProperties>
</file>