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C9CBF-5AC7-491F-8995-4DB948037A57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4FF78-7DFD-4F84-BBD3-D22F3FB64E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9BFCE-3412-4654-B6F6-28F1ECB7A847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E5268-65D3-4F59-BA5D-9E1FC6C957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F8677-5469-43B1-97C3-E1DCB3D36DA5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041A-3A4D-4CA7-A9FD-CA36248EF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1CE5-06B7-4018-A355-BAEBE482682E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C2E4-089B-4CD3-9D37-A3928D3E61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7B183-68D7-42F4-B5EB-9B3D442EC57D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AF806-69E4-4FC5-8DF6-833EA0F642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C9663-87CD-43DF-AFE3-CFAD41B23C10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081E1-07F8-4102-8273-B0FE0DC3DF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AF399-3EC7-4D4C-B2B6-E0BD6E58A540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24FC9-B593-42D1-B57C-5F40C57C06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0D92-6057-414C-A6DC-3B9E22F24699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6F0E-2718-48FC-A5F9-04EF912A2D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3CCC8-5576-47C9-9433-3E7470C032E6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0A13E-43CF-49AC-9DC6-EA9E954C4E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4CD1-74DC-47BD-89C3-D80288EDE701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FD63F-FBDB-4994-8184-A87C8BB903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45FE7-BF93-4E2A-9D28-16E7CF697BB7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783FB-A692-446D-A5B7-C41C55EACB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EF85FC-F44D-4A4B-91C3-C73883D67908}" type="datetimeFigureOut">
              <a:rPr lang="zh-CN" altLang="en-US"/>
              <a:pPr>
                <a:defRPr/>
              </a:pPr>
              <a:t>2014/12/29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6AC3CC-854F-4117-9909-970F9CD935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3714750" y="506730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适用于新年快乐及相关类别演示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643313" y="5087938"/>
            <a:ext cx="2428875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TextBox 14"/>
          <p:cNvSpPr txBox="1">
            <a:spLocks noChangeArrowheads="1"/>
          </p:cNvSpPr>
          <p:nvPr/>
        </p:nvSpPr>
        <p:spPr bwMode="auto">
          <a:xfrm>
            <a:off x="4071938" y="5210175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/>
              <a:t> </a:t>
            </a:r>
            <a:endParaRPr lang="zh-CN" altLang="en-US" sz="1600" dirty="0"/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3500438" y="4572000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414337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64343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28575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5"/>
          <p:cNvSpPr>
            <a:spLocks noChangeArrowheads="1"/>
          </p:cNvSpPr>
          <p:nvPr/>
        </p:nvSpPr>
        <p:spPr bwMode="auto">
          <a:xfrm>
            <a:off x="364331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4000500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57175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357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40719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150018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2214563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5214938" y="2143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5"/>
          <p:cNvSpPr>
            <a:spLocks noChangeArrowheads="1"/>
          </p:cNvSpPr>
          <p:nvPr/>
        </p:nvSpPr>
        <p:spPr bwMode="auto">
          <a:xfrm>
            <a:off x="507206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5"/>
          <p:cNvSpPr>
            <a:spLocks noChangeArrowheads="1"/>
          </p:cNvSpPr>
          <p:nvPr/>
        </p:nvSpPr>
        <p:spPr bwMode="auto">
          <a:xfrm>
            <a:off x="92868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35756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78643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5006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2860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66436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485775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3214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114300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1850</TotalTime>
  <Words>164</Words>
  <Application>Microsoft Office PowerPoint</Application>
  <PresentationFormat>全屏显示(4:3)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118</cp:revision>
  <dcterms:created xsi:type="dcterms:W3CDTF">2013-10-30T09:04:50Z</dcterms:created>
  <dcterms:modified xsi:type="dcterms:W3CDTF">2014-12-29T02:33:40Z</dcterms:modified>
</cp:coreProperties>
</file>