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66" r:id="rId9"/>
    <p:sldId id="267" r:id="rId10"/>
    <p:sldId id="268" r:id="rId11"/>
    <p:sldId id="269" r:id="rId12"/>
    <p:sldId id="270" r:id="rId13"/>
    <p:sldId id="271" r:id="rId14"/>
    <p:sldId id="265" r:id="rId15"/>
    <p:sldId id="273" r:id="rId16"/>
    <p:sldId id="274" r:id="rId17"/>
    <p:sldId id="275" r:id="rId18"/>
  </p:sldIdLst>
  <p:sldSz cx="9144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enClr>
      <a:srgbClr val="0000FF"/>
    </p:penClr>
  </p:showPr>
  <p:extLst>
    <p:ext uri="smNativeData">
      <pr:smAppRevision xmlns:pr="pr" dt="1427937073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79" d="100"/>
          <a:sy n="79" d="100"/>
        </p:scale>
        <p:origin x="-15" y="-89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" d="100"/>
        <a:sy n="1" d="100"/>
      </p:scale>
      <p:origin x="0" y="0"/>
    </p:cViewPr>
  </p:sorterViewPr>
  <p:notesViewPr>
    <p:cSldViewPr snapToGrid="0">
      <p:cViewPr>
        <p:scale>
          <a:sx n="79" d="100"/>
          <a:sy n="79" d="100"/>
        </p:scale>
        <p:origin x="-15" y="-89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EgSAADTAgAAAAAAAA=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l">
              <a:defRPr lang="en-us" sz="1200"/>
            </a:pPr>
          </a:p>
        </p:txBody>
      </p:sp>
      <p:sp>
        <p:nvSpPr>
          <p:cNvPr id="3" name="日期占位符 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AAAAAC4qAADTAgAAAAAAAA==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200"/>
            </a:pPr>
            <a:fld id="{3F4DD6E1-AFD2-1820-9CF5-597598BB6A0C}" type="datetime1">
              <a:t>2015/4/1</a:t>
            </a:fld>
          </a:p>
        </p:txBody>
      </p:sp>
      <p:sp>
        <p:nvSpPr>
          <p:cNvPr id="4" name="幻灯片图像占位符 3"/>
          <p:cNvSpPr>
            <a:spLocks noGrp="1" noChangeArrowheads="1"/>
            <a:extLst>
              <a:ext uri="smNativeData">
                <pr:smNativeData xmlns:pr="pr" val="SMDATA_12_MZccVRMAAAAlAAAAZAAAAC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wCAAACAcAAMAhAAAEGgAAAAAAAA=="/>
              </a:ext>
            </a:extLst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5" name="备注占位符 4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EhsAAPglAAA4MQAAAAAAAA=="/>
              </a:ext>
            </a:extLst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6" name="页脚占位符 5"/>
          <p:cNvSpPr>
            <a:spLocks noGrp="1" noChangeArrowheads="1"/>
            <a:extLst>
              <a:ext uri="smNativeData">
                <pr:smNativeData xmlns:pr="pr" val="SMDATA_12_MZccVR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bjUAAEgSAABAOAAAAAAAAA==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l">
              <a:defRPr lang="en-us" sz="1200"/>
            </a:pPr>
          </a:p>
        </p:txBody>
      </p:sp>
      <p:sp>
        <p:nvSpPr>
          <p:cNvPr id="7" name="灯片编号占位符 6"/>
          <p:cNvSpPr>
            <a:spLocks noGrp="1" noChangeArrowheads="1"/>
            <a:extLst>
              <a:ext uri="smNativeData">
                <pr:smNativeData xmlns:pr="pr" val="SMDATA_12_MZccVR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bjUAAC4qAABAOAAAAAAAAA=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r">
              <a:defRPr lang="en-us" sz="1200"/>
            </a:pPr>
            <a:fld id="{3F4D9EEB-A5D2-1868-9CF5-533DD0BB6A06}" type="slidenum"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ChangeArrowheads="1"/>
            <a:extLst>
              <a:ext uri="smNativeData">
                <pr:smNativeData xmlns:pr="pr" val="SMDATA_12_MZccVRMAAAAlAAAAZAAAAC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wCAAACAcAAMAhAAAEGgAAAAAAAA=="/>
              </a:ext>
            </a:extLst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EhsAAPglAAA4MQAAAAAAAA=="/>
              </a:ext>
            </a:extLst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  <a:extLst>
              <a:ext uri="smNativeData">
                <pr:smNativeData xmlns:pr="pr" val="SMDATA_12_MZccV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BAOAAAA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4D9A3A-74D2-186C-9CF5-8239D4BB6AD7}" type="slidenum">
              <a:t>10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I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BAAAPg0AABY0AAChFQAAAAAAAA=="/>
              </a:ext>
            </a:extLst>
          </p:cNvSpPr>
          <p:nvPr>
            <p:ph type="ctrTitle"/>
          </p:nvPr>
        </p:nvSpPr>
        <p:spPr>
          <a:xfrm>
            <a:off x="717550" y="2152650"/>
            <a:ext cx="774954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jCAAA1hcAAKwvAADfIgAAAAAAAA=="/>
              </a:ext>
            </a:extLst>
          </p:cNvSpPr>
          <p:nvPr>
            <p:ph type="subTitle" idx="1"/>
          </p:nvPr>
        </p:nvSpPr>
        <p:spPr>
          <a:xfrm>
            <a:off x="1363345" y="3874770"/>
            <a:ext cx="638619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6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6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9C19-57D2-186A-9CF5-A13FD2BB6AF4}" type="slidenum">
              <a:t/>
            </a:fld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EB94-DAD2-181D-9CF5-2C48A5BB6A79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F4bAADWFwAAAAAAAA=="/>
              </a:ext>
            </a:extLst>
          </p:cNvSpPr>
          <p:nvPr>
            <p:ph type="obj" sz="quarter" idx="1"/>
          </p:nvPr>
        </p:nvSpPr>
        <p:spPr>
          <a:xfrm>
            <a:off x="645795" y="1793875"/>
            <a:ext cx="38030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mhkAAF4bAAD2JQAAAAAAAA=="/>
              </a:ext>
            </a:extLst>
          </p:cNvSpPr>
          <p:nvPr>
            <p:ph type="obj" sz="quarter" idx="2"/>
          </p:nvPr>
        </p:nvSpPr>
        <p:spPr>
          <a:xfrm>
            <a:off x="645795" y="4161790"/>
            <a:ext cx="380301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CQsAAIc0AAD2JQAAAAAAAA=="/>
              </a:ext>
            </a:extLst>
          </p:cNvSpPr>
          <p:nvPr>
            <p:ph type="obj" sz="half" idx="3"/>
          </p:nvPr>
        </p:nvSpPr>
        <p:spPr>
          <a:xfrm>
            <a:off x="4735830" y="1793875"/>
            <a:ext cx="380301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D9C6-88D2-182F-9CF5-7E7A97BB6A2B}" type="slidenum">
              <a:t/>
            </a:fld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D661-2FD2-1820-9CF5-D97598BB6A8C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Ic0AADWFwAAAAAAAA=="/>
              </a:ext>
            </a:extLst>
          </p:cNvSpPr>
          <p:nvPr>
            <p:ph type="obj" sz="half" idx="1"/>
          </p:nvPr>
        </p:nvSpPr>
        <p:spPr>
          <a:xfrm>
            <a:off x="645795" y="1793875"/>
            <a:ext cx="789305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mhkAAF4bAAD2JQAAAAAAAA=="/>
              </a:ext>
            </a:extLst>
          </p:cNvSpPr>
          <p:nvPr>
            <p:ph type="obj" sz="quarter" idx="2"/>
          </p:nvPr>
        </p:nvSpPr>
        <p:spPr>
          <a:xfrm>
            <a:off x="645795" y="4161790"/>
            <a:ext cx="380301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mhkAAIc0AAD2JQAAAAAAAA=="/>
              </a:ext>
            </a:extLst>
          </p:cNvSpPr>
          <p:nvPr>
            <p:ph type="obj" sz="quarter" idx="3"/>
          </p:nvPr>
        </p:nvSpPr>
        <p:spPr>
          <a:xfrm>
            <a:off x="4735830" y="4161790"/>
            <a:ext cx="380301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D7DC-92D2-1821-9CF5-647499BB6A31}" type="slidenum">
              <a:t/>
            </a:fld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E6A6-E8D2-1810-9CF5-1E45A8BB6A4B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F4bAADWFwAAAAAAAA=="/>
              </a:ext>
            </a:extLst>
          </p:cNvSpPr>
          <p:nvPr>
            <p:ph type="obj" sz="quarter" idx="1"/>
          </p:nvPr>
        </p:nvSpPr>
        <p:spPr>
          <a:xfrm>
            <a:off x="645795" y="1793875"/>
            <a:ext cx="38030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wP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CQsAAIc0AADWFwAAAAAAAA=="/>
              </a:ext>
            </a:extLst>
          </p:cNvSpPr>
          <p:nvPr>
            <p:ph type="obj" sz="quarter" idx="2"/>
          </p:nvPr>
        </p:nvSpPr>
        <p:spPr>
          <a:xfrm>
            <a:off x="4735830" y="1793875"/>
            <a:ext cx="38030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mhkAAIc0AAD2JQAAAAAAAA=="/>
              </a:ext>
            </a:extLst>
          </p:cNvSpPr>
          <p:nvPr>
            <p:ph type="obj" sz="half" idx="3"/>
          </p:nvPr>
        </p:nvSpPr>
        <p:spPr>
          <a:xfrm>
            <a:off x="645795" y="4161790"/>
            <a:ext cx="7893050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92E6-A8D2-1864-9CF5-5E31DCBB6A0B}" type="slidenum">
              <a:t/>
            </a:fld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9FF7-B9D2-1869-9CF5-4F3CD1BB6A1A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Ic0AAD2JQAAAAAAAA=="/>
              </a:ext>
            </a:extLst>
          </p:cNvSpPr>
          <p:nvPr>
            <p:ph type="obj" idx="1"/>
          </p:nvPr>
        </p:nvSpPr>
        <p:spPr>
          <a:xfrm>
            <a:off x="645795" y="1793875"/>
            <a:ext cx="7893050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FA2E-60D2-180C-9CF5-9659B4BB6AC3}" type="slidenum">
              <a:t/>
            </a:fld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A456-18D2-1852-9CF5-EE07EABB6ABB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F4bAAD2JQAAAAAAAA=="/>
              </a:ext>
            </a:extLst>
          </p:cNvSpPr>
          <p:nvPr>
            <p:ph type="obj" sz="half" idx="1"/>
          </p:nvPr>
        </p:nvSpPr>
        <p:spPr>
          <a:xfrm>
            <a:off x="645795" y="1793875"/>
            <a:ext cx="380301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CQsAAIc0AAD2JQAAAAAAAA=="/>
              </a:ext>
            </a:extLst>
          </p:cNvSpPr>
          <p:nvPr>
            <p:ph type="obj" sz="half" idx="2"/>
          </p:nvPr>
        </p:nvSpPr>
        <p:spPr>
          <a:xfrm>
            <a:off x="4735830" y="1793875"/>
            <a:ext cx="380301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BFAA-E4D2-1849-9CF5-121CF1BB6A47}" type="slidenum">
              <a:t/>
            </a:fld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8968-26D2-187F-9CF5-D02AC7BB6A85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C0B1-FFD2-1836-9CF5-09638EBB6A5C}" type="slidenum">
              <a:t/>
            </a:fld>
          </a:p>
        </p:txBody>
      </p:sp>
      <p:sp>
        <p:nvSpPr>
          <p:cNvPr id="4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BB09-47D2-184D-9CF5-B118F5BB6AE4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8C09-47D2-187A-9CF5-B12FC2BB6AE4}" type="slidenum">
              <a:t/>
            </a:fld>
          </a:p>
        </p:txBody>
      </p:sp>
      <p:sp>
        <p:nvSpPr>
          <p:cNvPr id="3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9743-0DD2-1861-9CF5-FB34D9BB6AAE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D2JQAAAAAAAA=="/>
              </a:ext>
            </a:extLst>
          </p:cNvSpPr>
          <p:nvPr>
            <p:ph type="obj"/>
          </p:nvPr>
        </p:nvSpPr>
        <p:spPr>
          <a:xfrm>
            <a:off x="645795" y="358775"/>
            <a:ext cx="7893050" cy="58121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F011-5FD2-1806-9CF5-A953BEBB6AFC}" type="slidenum">
              <a:t/>
            </a:fld>
          </a:p>
        </p:txBody>
      </p:sp>
      <p:sp>
        <p:nvSpPr>
          <p:cNvPr id="4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D713-5DD2-1821-9CF5-AB7499BB6AFE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Ic0AADWFwAAAAAAAA=="/>
              </a:ext>
            </a:extLst>
          </p:cNvSpPr>
          <p:nvPr>
            <p:ph type="obj" sz="half" idx="1"/>
          </p:nvPr>
        </p:nvSpPr>
        <p:spPr>
          <a:xfrm>
            <a:off x="645795" y="1793875"/>
            <a:ext cx="789305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mhkAAIc0AAD2JQAAAAAAAA=="/>
              </a:ext>
            </a:extLst>
          </p:cNvSpPr>
          <p:nvPr>
            <p:ph type="obj" sz="half" idx="2"/>
          </p:nvPr>
        </p:nvSpPr>
        <p:spPr>
          <a:xfrm>
            <a:off x="645795" y="4161790"/>
            <a:ext cx="7893050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DD4B-05D2-182B-9CF5-F37E93BB6AA6}" type="slidenum">
              <a:t/>
            </a:fld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F85E-10D2-180E-9CF5-E65BB6BB6AB3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F4bAADWFwAAAAAAAA=="/>
              </a:ext>
            </a:extLst>
          </p:cNvSpPr>
          <p:nvPr>
            <p:ph type="obj" sz="quarter" idx="1"/>
          </p:nvPr>
        </p:nvSpPr>
        <p:spPr>
          <a:xfrm>
            <a:off x="645795" y="1793875"/>
            <a:ext cx="38030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CQsAAIc0AADWFwAAAAAAAA=="/>
              </a:ext>
            </a:extLst>
          </p:cNvSpPr>
          <p:nvPr>
            <p:ph type="obj" sz="quarter" idx="2"/>
          </p:nvPr>
        </p:nvSpPr>
        <p:spPr>
          <a:xfrm>
            <a:off x="4735830" y="1793875"/>
            <a:ext cx="38030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mhkAAF4bAAD2JQAAAAAAAA=="/>
              </a:ext>
            </a:extLst>
          </p:cNvSpPr>
          <p:nvPr>
            <p:ph type="obj" sz="quarter" idx="3"/>
          </p:nvPr>
        </p:nvSpPr>
        <p:spPr>
          <a:xfrm>
            <a:off x="645795" y="4161790"/>
            <a:ext cx="380301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mhkAAIc0AAD2JQAAAAAAAA=="/>
              </a:ext>
            </a:extLst>
          </p:cNvSpPr>
          <p:nvPr>
            <p:ph type="obj" sz="quarter" idx="4"/>
          </p:nvPr>
        </p:nvSpPr>
        <p:spPr>
          <a:xfrm>
            <a:off x="4735830" y="4161790"/>
            <a:ext cx="380301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C423-6DD2-1832-9CF5-9B678ABB6ACE}" type="slidenum">
              <a:t/>
            </a:fld>
          </a:p>
        </p:txBody>
      </p:sp>
      <p:sp>
        <p:nvSpPr>
          <p:cNvPr id="8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C3C4-8AD2-1835-9CF5-7C608DBB6A29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NQIAAIc0AACYCgAAAAAAAA=="/>
              </a:ext>
            </a:extLst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5AwAACQsAAF4bAAD2JQAAAAAAAA=="/>
              </a:ext>
            </a:extLst>
          </p:cNvSpPr>
          <p:nvPr>
            <p:ph type="obj" sz="half" idx="1"/>
          </p:nvPr>
        </p:nvSpPr>
        <p:spPr>
          <a:xfrm>
            <a:off x="645795" y="1793875"/>
            <a:ext cx="380301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CQsAAIc0AADWFwAAAAAAAA=="/>
              </a:ext>
            </a:extLst>
          </p:cNvSpPr>
          <p:nvPr>
            <p:ph type="obj" sz="quarter" idx="2"/>
          </p:nvPr>
        </p:nvSpPr>
        <p:spPr>
          <a:xfrm>
            <a:off x="4735830" y="1793875"/>
            <a:ext cx="380301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mhkAAIc0AAD2JQAAAAAAAA=="/>
              </a:ext>
            </a:extLst>
          </p:cNvSpPr>
          <p:nvPr>
            <p:ph type="obj" sz="quarter" idx="3"/>
          </p:nvPr>
        </p:nvSpPr>
        <p:spPr>
          <a:xfrm>
            <a:off x="4735830" y="4161790"/>
            <a:ext cx="380301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A87F-31D2-185E-9CF5-C70BE6BB6A92}" type="slidenum">
              <a:t/>
            </a:fld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F4DEFF4-BAD2-1819-9CF5-4C4CA1BB6A19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qRGy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PwIAAGI0AABnCgAAAAAAAA=="/>
              </a:ext>
            </a:extLst>
          </p:cNvSpPr>
          <p:nvPr>
            <p:ph type="title"/>
          </p:nvPr>
        </p:nvSpPr>
        <p:spPr>
          <a:xfrm>
            <a:off x="628650" y="365125"/>
            <a:ext cx="7886700" cy="13258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60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0"/>
                <a:ea typeface="Calibri Light" pitchFamily="2" charset="0"/>
                <a:cs typeface="Calibri Light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1"/>
                </a:solidFill>
                <a:latin typeface="Calibri Light" pitchFamily="2" charset="0"/>
                <a:ea typeface="Calibri Light" pitchFamily="2" charset="0"/>
                <a:cs typeface="Calibri Light" pitchFamily="2" charset="0"/>
              </a:defRPr>
            </a:pPr>
            <a:r>
              <a:t>单击此处编辑母版标题样式</a:t>
            </a: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:pr="pr" val="SMDATA_12_MZcc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ppZD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OwsAAGI0AAAAJgAAAAAAAA=="/>
              </a:ext>
            </a:extLst>
          </p:cNvSpPr>
          <p:nvPr>
            <p:ph type="body" idx="1"/>
          </p:nvPr>
        </p:nvSpPr>
        <p:spPr>
          <a:xfrm>
            <a:off x="628650" y="1825625"/>
            <a:ext cx="7886700" cy="43516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228600" marR="0" indent="-22860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228600" marR="0" indent="-22860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8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单击此处编辑母版文本样式</a:t>
            </a:r>
          </a:p>
          <a:p>
            <a:pPr lvl="1" marL="6858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第二级</a:t>
            </a:r>
          </a:p>
          <a:p>
            <a:pPr lvl="2" marL="11430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第三级</a:t>
            </a:r>
          </a:p>
          <a:p>
            <a:pPr lvl="3" marL="16002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第四级</a:t>
            </a:r>
          </a:p>
          <a:p>
            <a:pPr lvl="4" marL="20574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第五级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psYX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AwAAGicAAIYQAABZKQAAAAAAAA=="/>
              </a:ext>
            </a:extLst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F4DCE46-08D2-1838-9CF5-FE6D80BB6AAB}" type="datetime1">
              <a:t/>
            </a:fld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9saW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iEgAAGicAAJ4lAABZKQAAAAAAAA=="/>
              </a:ext>
            </a:extLst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6JwAAGicAAGI0AABZKQAAAAAAAA=="/>
              </a:ext>
            </a:extLst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F4DB17C-32D2-1847-9CF5-C412FFBB6A91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marL="0" marR="0" indent="0" algn="ctr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lang="zh-cn" sz="6000" b="0" i="0" u="none" strike="noStrike" kern="1" spc="0" baseline="0">
          <a:solidFill>
            <a:schemeClr val="tx1"/>
          </a:solidFill>
          <a:effectLst/>
          <a:latin typeface="Calibri Light" pitchFamily="2" charset="0"/>
          <a:ea typeface="Calibri Light" pitchFamily="2" charset="0"/>
          <a:cs typeface="Calibri Light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4.pn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Relationship Id="rId3" Type="http://schemas.openxmlformats.org/officeDocument/2006/relationships/image" Target="../media/image3.pn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6.jpe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MsDAADxDAAAihgAAFciAAAAAAAA"/>
              </a:ext>
            </a:extLst>
          </p:cNvGrpSpPr>
          <p:nvPr/>
        </p:nvGrpSpPr>
        <p:grpSpPr>
          <a:xfrm>
            <a:off x="616585" y="2103755"/>
            <a:ext cx="3372485" cy="3478530"/>
            <a:chOff x="616585" y="2103755"/>
            <a:chExt cx="3372485" cy="3478530"/>
          </a:xfrm>
        </p:grpSpPr>
        <p:sp>
          <p:nvSpPr>
            <p:cNvPr id="5" name="文本框 3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5BAAA8QwAAIoYAABMEQAAAAAAAA=="/>
                </a:ext>
              </a:extLst>
            </p:cNvSpPr>
            <p:nvPr/>
          </p:nvSpPr>
          <p:spPr>
            <a:xfrm>
              <a:off x="727075" y="2103755"/>
              <a:ext cx="3261995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40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高效能人士的</a:t>
              </a:r>
              <a:endParaRPr lang="zh-cn" sz="40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4" name="文本框 4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wDQAAbxEAAIoYAADJFQAAAAAAAA=="/>
                </a:ext>
              </a:extLst>
            </p:cNvSpPr>
            <p:nvPr/>
          </p:nvSpPr>
          <p:spPr>
            <a:xfrm>
              <a:off x="2265680" y="2834005"/>
              <a:ext cx="1723390" cy="7073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4000" b="1">
                  <a:solidFill>
                    <a:srgbClr val="C0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个习惯</a:t>
              </a:r>
              <a:endParaRPr lang="en-us" sz="4000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3" name="矩形 5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LAwAA1g4AAKkOAABXIgAAAAAAAA=="/>
                </a:ext>
              </a:extLst>
            </p:cNvSpPr>
            <p:nvPr/>
          </p:nvSpPr>
          <p:spPr>
            <a:xfrm>
              <a:off x="616585" y="2411730"/>
              <a:ext cx="1766570" cy="317055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0000" b="1">
                  <a:solidFill>
                    <a:srgbClr val="C0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7</a:t>
              </a:r>
              <a:endParaRPr lang="zh-cn" sz="20000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pic>
        <p:nvPicPr>
          <p:cNvPr id="6" name="图片 9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BMc3Q+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MBsAAAAAAABAOAAAsys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4419600" y="0"/>
            <a:ext cx="4724400" cy="71037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7" name="矩形 12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y8vIA////AQAAAAAAAAAAAAAAAAAAAAAAAAAAAAAAAAAAAAAAAAAARHOeAH9/fwDn5uYDzMzMAMDA/wB/f38AAAAAAAAAAAAAAAAAAAAAAAAAAAAhAAAAGAAAABQAAADJDQAA+RUAAJwXAACGLAAAAAAAAA=="/>
              </a:ext>
            </a:extLst>
          </p:cNvSpPr>
          <p:nvPr/>
        </p:nvSpPr>
        <p:spPr>
          <a:xfrm>
            <a:off x="2240915" y="3571875"/>
            <a:ext cx="1597025" cy="3665855"/>
          </a:xfrm>
          <a:prstGeom prst="rect">
            <a:avLst/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矩形 13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y8vIA////AQAAAAAAAAAAAAAAAAAAAAAAAAAAAAAAAAAAAAAAAAAARHOeAH9/fwDn5uYDzMzMAMDA/wB/f38AAAAAAAAAAAAAAAAAAAAAAAAAAAAhAAAAGAAAABQAAADJDQAAcPj//5wXAABgDAAAAAAAAA=="/>
              </a:ext>
            </a:extLst>
          </p:cNvSpPr>
          <p:nvPr/>
        </p:nvSpPr>
        <p:spPr>
          <a:xfrm>
            <a:off x="2240915" y="-1229360"/>
            <a:ext cx="1597025" cy="3241040"/>
          </a:xfrm>
          <a:prstGeom prst="rect">
            <a:avLst/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矩形 14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AVNQAA+yYAAKo2AACQKAAAAAAAAA=="/>
              </a:ext>
            </a:extLst>
          </p:cNvSpPr>
          <p:nvPr/>
        </p:nvSpPr>
        <p:spPr>
          <a:xfrm>
            <a:off x="8629015" y="6336665"/>
            <a:ext cx="257175" cy="25717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15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////AQAAAAAAAAAAAAAAAAAAAAAAAAAAAAAAAAAAAAAAAAAARHOeAH9/fwDn5uYDzMzMAMDA/wB/f38AAAAAAAAAAAAAAAAAAAAAAAAAAAAhAAAAGAAAABQAAAAuMwAA+yYAAMQ0AACQKAAAAAAAAA=="/>
              </a:ext>
            </a:extLst>
          </p:cNvSpPr>
          <p:nvPr/>
        </p:nvSpPr>
        <p:spPr>
          <a:xfrm>
            <a:off x="8319770" y="6336665"/>
            <a:ext cx="257810" cy="257175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文本框 16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ILwAADycAAC4zAACrKAAAAAAAAA=="/>
              </a:ext>
            </a:extLst>
          </p:cNvSpPr>
          <p:nvPr/>
        </p:nvSpPr>
        <p:spPr>
          <a:xfrm>
            <a:off x="7686040" y="6349365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solidFill>
                  <a:schemeClr val="bg1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solidFill>
                  <a:schemeClr val="bg1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2 </a:t>
            </a:r>
            <a:r>
              <a:rPr lang="zh-cn" sz="1100">
                <a:solidFill>
                  <a:schemeClr val="bg1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solidFill>
                <a:schemeClr val="bg1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sp>
        <p:nvSpPr>
          <p:cNvPr id="12" name="文本框 11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QDQAA+RUAAHgbAAA/GAAAAAAAAA=="/>
              </a:ext>
            </a:extLst>
          </p:cNvSpPr>
          <p:nvPr/>
        </p:nvSpPr>
        <p:spPr>
          <a:xfrm>
            <a:off x="2164080" y="3571875"/>
            <a:ext cx="230124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3F3F3F"/>
                </a:solidFill>
                <a:effectLst/>
                <a:latin typeface="微软雅黑" pitchFamily="2" charset="134"/>
                <a:ea typeface="微软雅黑" pitchFamily="2" charset="134"/>
                <a:cs typeface="Calibri" pitchFamily="2" charset="0"/>
              </a:defRPr>
            </a:pPr>
          </a:p>
        </p:txBody>
      </p: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D8prU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2AgAA6QYAAAo2AADsIAAAAAAAAA=="/>
              </a:ext>
            </a:extLst>
          </p:cNvSpPr>
          <p:nvPr/>
        </p:nvSpPr>
        <p:spPr>
          <a:xfrm>
            <a:off x="359410" y="1123315"/>
            <a:ext cx="8425180" cy="42284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600" b="0" i="0" u="none" strike="noStrike" kern="1" spc="0" baseline="0">
                <a:solidFill>
                  <a:srgbClr val="000000"/>
                </a:solidFill>
                <a:effectLst/>
                <a:latin typeface="华文仿宋" pitchFamily="0" charset="0"/>
                <a:ea typeface="华文仿宋" pitchFamily="0" charset="0"/>
                <a:cs typeface="Calibri" pitchFamily="2" charset="0"/>
              </a:defRPr>
            </a:pPr>
          </a:p>
        </p:txBody>
      </p:sp>
      <p:sp>
        <p:nvSpPr>
          <p:cNvPr id="3" name="TextBox 5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jBQAADAIAAKIRAAAGBgAAAAAAAA=="/>
              </a:ext>
            </a:extLst>
          </p:cNvSpPr>
          <p:nvPr/>
        </p:nvSpPr>
        <p:spPr>
          <a:xfrm>
            <a:off x="835025" y="332740"/>
            <a:ext cx="203136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600" b="1">
                <a:solidFill>
                  <a:srgbClr val="3F3F3F"/>
                </a:solidFill>
              </a:rPr>
              <a:t>模板说明</a:t>
            </a:r>
            <a:endParaRPr lang="zh-cn" sz="3600" b="1">
              <a:solidFill>
                <a:srgbClr val="3F3F3F"/>
              </a:solidFill>
            </a:endParaRPr>
          </a:p>
        </p:txBody>
      </p:sp>
      <p:sp>
        <p:nvSpPr>
          <p:cNvPr id="4" name="椭圆 18"/>
          <p:cNvSpPr>
            <a:extLst>
              <a:ext uri="smNativeData">
                <pr:smNativeData xmlns:pr="pr" val="SMDATA_12_MZccVRMAAAAlAAAAZgAAAA0AAAAAkAAAAEgAAACQAAAASAAAAAAAAAABAAAAAAAAAAEAAABQAAAAAAAAAAAA8D8AAAAAAADw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BdAwAA7wIAACMFAAC0BAAAAAAAAA=="/>
              </a:ext>
            </a:extLst>
          </p:cNvSpPr>
          <p:nvPr/>
        </p:nvSpPr>
        <p:spPr>
          <a:xfrm rot="10800000">
            <a:off x="546735" y="476885"/>
            <a:ext cx="288290" cy="287655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grpSp>
        <p:nvGrpSpPr>
          <p:cNvPr id="5" name="组合 19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oRAADvAgAAhxUAALQEAAAAAAAA"/>
              </a:ext>
            </a:extLst>
          </p:cNvGrpSpPr>
          <p:nvPr/>
        </p:nvGrpSpPr>
        <p:grpSpPr>
          <a:xfrm rot="10800000">
            <a:off x="2851150" y="476885"/>
            <a:ext cx="648335" cy="287655"/>
            <a:chOff x="2851150" y="476885"/>
            <a:chExt cx="648335" cy="287655"/>
          </a:xfrm>
        </p:grpSpPr>
        <p:sp>
          <p:nvSpPr>
            <p:cNvPr id="7" name="椭圆 20"/>
            <p:cNvSpPr>
              <a:extLst>
                <a:ext uri="smNativeData">
                  <pr:smNativeData xmlns:pr="pr" val="SMDATA_12_MZccVRMAAAAlAAAAZgAAAA0AAAAAkAAAAEgAAACQAAAASAAAAAAAAAABAAAAAAAAAAEAAABQAAAAAAAAAAAA8D8AAAAAAADwPwAAAAAAAOA/AAAAAAAA4D8AAAAAAADgPwAAAAAAAOA/AAAAAAAA4D8AAAAAAADgPwAAAAAAAOA/AAAAAAAA4D8CAAAAjAAAAAEAAAAAAAAA2Nj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Y2NgA////AQAAAAAAAAAAAAAAAAAAAAAAAAAAAAAAAAAAAAAAAAAARHOeAH9/fwDn5uYDzMzMAMDA/wB/f38AAAAAAAAAAAAAAAAAAAAAAAAAAAAhAAAAGAAAABQAAACKEQAA7wIAAFATAAC0BAAAAAAAAA=="/>
                </a:ext>
              </a:extLst>
            </p:cNvSpPr>
            <p:nvPr/>
          </p:nvSpPr>
          <p:spPr>
            <a:xfrm>
              <a:off x="2851150" y="476885"/>
              <a:ext cx="288290" cy="287655"/>
            </a:xfrm>
            <a:prstGeom prst="ellipse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" name="椭圆 21"/>
            <p:cNvSpPr>
              <a:extLst>
                <a:ext uri="smNativeData">
                  <pr:smNativeData xmlns:pr="pr" val="SMDATA_12_MZccVRMAAAAlAAAAZgAAAA0AAAAAkAAAAEgAAACQAAAASAAAAAAAAAABAAAAAAAAAAEAAABQAAAAAAAAAAAA8D8AAAAAAADwPwAAAAAAAOA/AAAAAAAA4D8AAAAAAADgPwAAAAAAAOA/AAAAAAAA4D8AAAAAAADgPwAAAAAAAOA/AAAAAAAA4D8CAAAAjAAAAAEAAAAAAAAA2Nj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Y2NgA////AQAAAAAAAAAAAAAAAAAAAAAAAAAAAAAAAAAAAAAAAAAARHOeAH9/fwDn5uYDzMzMAMDA/wB/f38AAAAAAAAAAAAAAAAAAAAAAAAAAAAhAAAAGAAAABQAAADBEwAA7wIAAIcVAAC0BAAAAAAAAA=="/>
                </a:ext>
              </a:extLst>
            </p:cNvSpPr>
            <p:nvPr/>
          </p:nvSpPr>
          <p:spPr>
            <a:xfrm>
              <a:off x="3211195" y="476885"/>
              <a:ext cx="288290" cy="287655"/>
            </a:xfrm>
            <a:prstGeom prst="ellipse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</p:grpSp>
      <p:sp>
        <p:nvSpPr>
          <p:cNvPr id="8" name="直接连接符 8"/>
          <p:cNvSpPr>
            <a:extLst>
              <a:ext uri="smNativeData">
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L+/vwAK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v7+/AH9/fwDn5uYDzMzMAMDA/wB/f38AAAAAAAAAAAAAAAAAAAAAAAAAAAAhAAAAGAAAABQAAADWAgAAXyYAAEI4AABfJgAAAAAAAA=="/>
              </a:ext>
            </a:extLst>
          </p:cNvSpPr>
          <p:nvPr/>
        </p:nvSpPr>
        <p:spPr>
          <a:xfrm>
            <a:off x="461010" y="6237605"/>
            <a:ext cx="8684260" cy="0"/>
          </a:xfrm>
          <a:prstGeom prst="line">
            <a:avLst/>
          </a:prstGeom>
          <a:noFill/>
          <a:ln w="6350" cap="flat" cmpd="sng" algn="ctr">
            <a:solidFill>
              <a:srgbClr val="BFBFB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矩形 9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CBNQAADCQAAAo2AABfJgAAAAAAAA=="/>
              </a:ext>
            </a:extLst>
          </p:cNvSpPr>
          <p:nvPr/>
        </p:nvSpPr>
        <p:spPr>
          <a:xfrm>
            <a:off x="8697595" y="5859780"/>
            <a:ext cx="86995" cy="37782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3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CYCAAApBgAA9TUAAOIfAAAAAAAA"/>
              </a:ext>
            </a:extLst>
          </p:cNvGrpSpPr>
          <p:nvPr/>
        </p:nvGrpSpPr>
        <p:grpSpPr>
          <a:xfrm>
            <a:off x="349250" y="1001395"/>
            <a:ext cx="8422005" cy="4181475"/>
            <a:chOff x="349250" y="1001395"/>
            <a:chExt cx="8422005" cy="4181475"/>
          </a:xfrm>
        </p:grpSpPr>
        <p:sp>
          <p:nvSpPr>
            <p:cNvPr id="79" name="Freeform 43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wB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OEgAAKQYAAN0YAADPCQAAAAAAAA=="/>
                </a:ext>
              </a:extLst>
            </p:cNvSpPr>
            <p:nvPr/>
          </p:nvSpPr>
          <p:spPr>
            <a:xfrm>
              <a:off x="2934970" y="1001395"/>
              <a:ext cx="1106805" cy="593090"/>
            </a:xfrm>
            <a:custGeom>
              <a:avLst/>
              <a:gdLst/>
              <a:ahLst/>
              <a:cxnLst/>
              <a:rect l="0" t="0" r="1106805" b="593090"/>
              <a:pathLst>
                <a:path w="1106805" h="593090">
                  <a:moveTo>
                    <a:pt x="823899" y="0"/>
                  </a:moveTo>
                  <a:lnTo>
                    <a:pt x="868568" y="4963"/>
                  </a:lnTo>
                  <a:lnTo>
                    <a:pt x="915719" y="7445"/>
                  </a:lnTo>
                  <a:lnTo>
                    <a:pt x="918201" y="9927"/>
                  </a:lnTo>
                  <a:lnTo>
                    <a:pt x="918201" y="14889"/>
                  </a:lnTo>
                  <a:lnTo>
                    <a:pt x="893385" y="17371"/>
                  </a:lnTo>
                  <a:lnTo>
                    <a:pt x="873532" y="22334"/>
                  </a:lnTo>
                  <a:lnTo>
                    <a:pt x="918201" y="22334"/>
                  </a:lnTo>
                  <a:lnTo>
                    <a:pt x="960389" y="24815"/>
                  </a:lnTo>
                  <a:lnTo>
                    <a:pt x="960389" y="29779"/>
                  </a:lnTo>
                  <a:lnTo>
                    <a:pt x="957907" y="32261"/>
                  </a:lnTo>
                  <a:lnTo>
                    <a:pt x="950462" y="34742"/>
                  </a:lnTo>
                  <a:lnTo>
                    <a:pt x="923164" y="34742"/>
                  </a:lnTo>
                  <a:lnTo>
                    <a:pt x="893385" y="39705"/>
                  </a:lnTo>
                  <a:lnTo>
                    <a:pt x="893385" y="42186"/>
                  </a:lnTo>
                  <a:lnTo>
                    <a:pt x="893385" y="49631"/>
                  </a:lnTo>
                  <a:lnTo>
                    <a:pt x="903311" y="49631"/>
                  </a:lnTo>
                  <a:lnTo>
                    <a:pt x="910756" y="49631"/>
                  </a:lnTo>
                  <a:lnTo>
                    <a:pt x="957907" y="39705"/>
                  </a:lnTo>
                  <a:lnTo>
                    <a:pt x="1007539" y="32260"/>
                  </a:lnTo>
                  <a:lnTo>
                    <a:pt x="1057172" y="29779"/>
                  </a:lnTo>
                  <a:lnTo>
                    <a:pt x="1101841" y="32260"/>
                  </a:lnTo>
                  <a:lnTo>
                    <a:pt x="1101841" y="34742"/>
                  </a:lnTo>
                  <a:lnTo>
                    <a:pt x="1106805" y="39706"/>
                  </a:lnTo>
                  <a:lnTo>
                    <a:pt x="1101841" y="47149"/>
                  </a:lnTo>
                  <a:lnTo>
                    <a:pt x="1096878" y="54594"/>
                  </a:lnTo>
                  <a:lnTo>
                    <a:pt x="1072062" y="54594"/>
                  </a:lnTo>
                  <a:lnTo>
                    <a:pt x="1047245" y="57076"/>
                  </a:lnTo>
                  <a:lnTo>
                    <a:pt x="1022429" y="59557"/>
                  </a:lnTo>
                  <a:lnTo>
                    <a:pt x="1000095" y="67002"/>
                  </a:lnTo>
                  <a:lnTo>
                    <a:pt x="977760" y="74446"/>
                  </a:lnTo>
                  <a:lnTo>
                    <a:pt x="960389" y="84373"/>
                  </a:lnTo>
                  <a:lnTo>
                    <a:pt x="943017" y="91817"/>
                  </a:lnTo>
                  <a:lnTo>
                    <a:pt x="928127" y="104225"/>
                  </a:lnTo>
                  <a:lnTo>
                    <a:pt x="933091" y="114151"/>
                  </a:lnTo>
                  <a:lnTo>
                    <a:pt x="933091" y="124077"/>
                  </a:lnTo>
                  <a:lnTo>
                    <a:pt x="950462" y="131522"/>
                  </a:lnTo>
                  <a:lnTo>
                    <a:pt x="965352" y="134004"/>
                  </a:lnTo>
                  <a:lnTo>
                    <a:pt x="965352" y="138967"/>
                  </a:lnTo>
                  <a:lnTo>
                    <a:pt x="960389" y="141448"/>
                  </a:lnTo>
                  <a:lnTo>
                    <a:pt x="933091" y="141448"/>
                  </a:lnTo>
                  <a:lnTo>
                    <a:pt x="903311" y="146411"/>
                  </a:lnTo>
                  <a:lnTo>
                    <a:pt x="903311" y="148893"/>
                  </a:lnTo>
                  <a:lnTo>
                    <a:pt x="903311" y="156338"/>
                  </a:lnTo>
                  <a:lnTo>
                    <a:pt x="918201" y="156338"/>
                  </a:lnTo>
                  <a:lnTo>
                    <a:pt x="928127" y="158819"/>
                  </a:lnTo>
                  <a:lnTo>
                    <a:pt x="933091" y="166264"/>
                  </a:lnTo>
                  <a:lnTo>
                    <a:pt x="933091" y="178671"/>
                  </a:lnTo>
                  <a:lnTo>
                    <a:pt x="933091" y="181153"/>
                  </a:lnTo>
                  <a:lnTo>
                    <a:pt x="947980" y="181153"/>
                  </a:lnTo>
                  <a:lnTo>
                    <a:pt x="957907" y="181153"/>
                  </a:lnTo>
                  <a:lnTo>
                    <a:pt x="957907" y="188598"/>
                  </a:lnTo>
                  <a:lnTo>
                    <a:pt x="952944" y="196042"/>
                  </a:lnTo>
                  <a:lnTo>
                    <a:pt x="933091" y="196042"/>
                  </a:lnTo>
                  <a:lnTo>
                    <a:pt x="910756" y="196042"/>
                  </a:lnTo>
                  <a:lnTo>
                    <a:pt x="910756" y="205968"/>
                  </a:lnTo>
                  <a:lnTo>
                    <a:pt x="910756" y="215895"/>
                  </a:lnTo>
                  <a:lnTo>
                    <a:pt x="890903" y="220858"/>
                  </a:lnTo>
                  <a:lnTo>
                    <a:pt x="876013" y="223339"/>
                  </a:lnTo>
                  <a:lnTo>
                    <a:pt x="861124" y="230784"/>
                  </a:lnTo>
                  <a:lnTo>
                    <a:pt x="843752" y="238229"/>
                  </a:lnTo>
                  <a:lnTo>
                    <a:pt x="848715" y="253118"/>
                  </a:lnTo>
                  <a:lnTo>
                    <a:pt x="851197" y="265526"/>
                  </a:lnTo>
                  <a:lnTo>
                    <a:pt x="836307" y="265526"/>
                  </a:lnTo>
                  <a:lnTo>
                    <a:pt x="823899" y="265526"/>
                  </a:lnTo>
                  <a:lnTo>
                    <a:pt x="833826" y="270489"/>
                  </a:lnTo>
                  <a:lnTo>
                    <a:pt x="836307" y="272970"/>
                  </a:lnTo>
                  <a:lnTo>
                    <a:pt x="841271" y="280415"/>
                  </a:lnTo>
                  <a:lnTo>
                    <a:pt x="843752" y="295304"/>
                  </a:lnTo>
                  <a:lnTo>
                    <a:pt x="841271" y="297785"/>
                  </a:lnTo>
                  <a:lnTo>
                    <a:pt x="841271" y="300267"/>
                  </a:lnTo>
                  <a:lnTo>
                    <a:pt x="799083" y="290341"/>
                  </a:lnTo>
                  <a:lnTo>
                    <a:pt x="761859" y="280415"/>
                  </a:lnTo>
                  <a:lnTo>
                    <a:pt x="766822" y="287860"/>
                  </a:lnTo>
                  <a:lnTo>
                    <a:pt x="769303" y="295304"/>
                  </a:lnTo>
                  <a:lnTo>
                    <a:pt x="751932" y="295304"/>
                  </a:lnTo>
                  <a:lnTo>
                    <a:pt x="737042" y="295304"/>
                  </a:lnTo>
                  <a:lnTo>
                    <a:pt x="737042" y="300267"/>
                  </a:lnTo>
                  <a:lnTo>
                    <a:pt x="737042" y="307712"/>
                  </a:lnTo>
                  <a:lnTo>
                    <a:pt x="776748" y="307712"/>
                  </a:lnTo>
                  <a:lnTo>
                    <a:pt x="811491" y="307712"/>
                  </a:lnTo>
                  <a:lnTo>
                    <a:pt x="816454" y="315157"/>
                  </a:lnTo>
                  <a:lnTo>
                    <a:pt x="816454" y="325083"/>
                  </a:lnTo>
                  <a:lnTo>
                    <a:pt x="786675" y="337491"/>
                  </a:lnTo>
                  <a:lnTo>
                    <a:pt x="759377" y="347417"/>
                  </a:lnTo>
                  <a:lnTo>
                    <a:pt x="729597" y="354861"/>
                  </a:lnTo>
                  <a:lnTo>
                    <a:pt x="707263" y="364788"/>
                  </a:lnTo>
                  <a:lnTo>
                    <a:pt x="652667" y="369751"/>
                  </a:lnTo>
                  <a:lnTo>
                    <a:pt x="603035" y="372232"/>
                  </a:lnTo>
                  <a:lnTo>
                    <a:pt x="575737" y="399530"/>
                  </a:lnTo>
                  <a:lnTo>
                    <a:pt x="543475" y="424345"/>
                  </a:lnTo>
                  <a:lnTo>
                    <a:pt x="513696" y="431789"/>
                  </a:lnTo>
                  <a:lnTo>
                    <a:pt x="476472" y="439234"/>
                  </a:lnTo>
                  <a:lnTo>
                    <a:pt x="436766" y="444197"/>
                  </a:lnTo>
                  <a:lnTo>
                    <a:pt x="404504" y="449160"/>
                  </a:lnTo>
                  <a:lnTo>
                    <a:pt x="402023" y="471494"/>
                  </a:lnTo>
                  <a:lnTo>
                    <a:pt x="397060" y="488865"/>
                  </a:lnTo>
                  <a:lnTo>
                    <a:pt x="369762" y="506236"/>
                  </a:lnTo>
                  <a:lnTo>
                    <a:pt x="344945" y="521125"/>
                  </a:lnTo>
                  <a:lnTo>
                    <a:pt x="339982" y="536014"/>
                  </a:lnTo>
                  <a:lnTo>
                    <a:pt x="337501" y="548422"/>
                  </a:lnTo>
                  <a:lnTo>
                    <a:pt x="310203" y="570756"/>
                  </a:lnTo>
                  <a:lnTo>
                    <a:pt x="277942" y="593090"/>
                  </a:lnTo>
                  <a:lnTo>
                    <a:pt x="260570" y="578201"/>
                  </a:lnTo>
                  <a:lnTo>
                    <a:pt x="235754" y="568275"/>
                  </a:lnTo>
                  <a:lnTo>
                    <a:pt x="215901" y="570756"/>
                  </a:lnTo>
                  <a:lnTo>
                    <a:pt x="198530" y="570756"/>
                  </a:lnTo>
                  <a:lnTo>
                    <a:pt x="186121" y="528570"/>
                  </a:lnTo>
                  <a:lnTo>
                    <a:pt x="166268" y="486383"/>
                  </a:lnTo>
                  <a:lnTo>
                    <a:pt x="178677" y="473974"/>
                  </a:lnTo>
                  <a:lnTo>
                    <a:pt x="188602" y="464049"/>
                  </a:lnTo>
                  <a:lnTo>
                    <a:pt x="181157" y="464049"/>
                  </a:lnTo>
                  <a:lnTo>
                    <a:pt x="173713" y="464049"/>
                  </a:lnTo>
                  <a:lnTo>
                    <a:pt x="171232" y="469013"/>
                  </a:lnTo>
                  <a:lnTo>
                    <a:pt x="163787" y="471494"/>
                  </a:lnTo>
                  <a:lnTo>
                    <a:pt x="173713" y="421863"/>
                  </a:lnTo>
                  <a:lnTo>
                    <a:pt x="188602" y="369751"/>
                  </a:lnTo>
                  <a:lnTo>
                    <a:pt x="191085" y="369751"/>
                  </a:lnTo>
                  <a:lnTo>
                    <a:pt x="203492" y="372232"/>
                  </a:lnTo>
                  <a:lnTo>
                    <a:pt x="213419" y="374714"/>
                  </a:lnTo>
                  <a:lnTo>
                    <a:pt x="220864" y="374714"/>
                  </a:lnTo>
                  <a:lnTo>
                    <a:pt x="230791" y="372232"/>
                  </a:lnTo>
                  <a:lnTo>
                    <a:pt x="223346" y="364787"/>
                  </a:lnTo>
                  <a:lnTo>
                    <a:pt x="220864" y="357343"/>
                  </a:lnTo>
                  <a:lnTo>
                    <a:pt x="245680" y="344935"/>
                  </a:lnTo>
                  <a:lnTo>
                    <a:pt x="265533" y="330046"/>
                  </a:lnTo>
                  <a:lnTo>
                    <a:pt x="263052" y="300267"/>
                  </a:lnTo>
                  <a:lnTo>
                    <a:pt x="255607" y="272970"/>
                  </a:lnTo>
                  <a:lnTo>
                    <a:pt x="238236" y="272970"/>
                  </a:lnTo>
                  <a:lnTo>
                    <a:pt x="223346" y="270489"/>
                  </a:lnTo>
                  <a:lnTo>
                    <a:pt x="213419" y="265526"/>
                  </a:lnTo>
                  <a:lnTo>
                    <a:pt x="205974" y="255599"/>
                  </a:lnTo>
                  <a:lnTo>
                    <a:pt x="213419" y="245673"/>
                  </a:lnTo>
                  <a:lnTo>
                    <a:pt x="220864" y="233266"/>
                  </a:lnTo>
                  <a:lnTo>
                    <a:pt x="223346" y="220858"/>
                  </a:lnTo>
                  <a:lnTo>
                    <a:pt x="228309" y="203487"/>
                  </a:lnTo>
                  <a:lnTo>
                    <a:pt x="205974" y="188598"/>
                  </a:lnTo>
                  <a:lnTo>
                    <a:pt x="191085" y="166264"/>
                  </a:lnTo>
                  <a:lnTo>
                    <a:pt x="148897" y="163782"/>
                  </a:lnTo>
                  <a:lnTo>
                    <a:pt x="111673" y="163782"/>
                  </a:lnTo>
                  <a:lnTo>
                    <a:pt x="71967" y="158819"/>
                  </a:lnTo>
                  <a:lnTo>
                    <a:pt x="29779" y="158819"/>
                  </a:lnTo>
                  <a:lnTo>
                    <a:pt x="29779" y="153856"/>
                  </a:lnTo>
                  <a:lnTo>
                    <a:pt x="29779" y="146411"/>
                  </a:lnTo>
                  <a:lnTo>
                    <a:pt x="32261" y="141448"/>
                  </a:lnTo>
                  <a:lnTo>
                    <a:pt x="37224" y="138967"/>
                  </a:lnTo>
                  <a:lnTo>
                    <a:pt x="69485" y="138967"/>
                  </a:lnTo>
                  <a:lnTo>
                    <a:pt x="96783" y="141448"/>
                  </a:lnTo>
                  <a:lnTo>
                    <a:pt x="96783" y="138967"/>
                  </a:lnTo>
                  <a:lnTo>
                    <a:pt x="94301" y="131522"/>
                  </a:lnTo>
                  <a:lnTo>
                    <a:pt x="89338" y="124077"/>
                  </a:lnTo>
                  <a:lnTo>
                    <a:pt x="62040" y="129041"/>
                  </a:lnTo>
                  <a:lnTo>
                    <a:pt x="37224" y="129041"/>
                  </a:lnTo>
                  <a:lnTo>
                    <a:pt x="24816" y="129041"/>
                  </a:lnTo>
                  <a:lnTo>
                    <a:pt x="14889" y="124077"/>
                  </a:lnTo>
                  <a:lnTo>
                    <a:pt x="7444" y="121596"/>
                  </a:lnTo>
                  <a:lnTo>
                    <a:pt x="0" y="114152"/>
                  </a:lnTo>
                  <a:lnTo>
                    <a:pt x="4963" y="109189"/>
                  </a:lnTo>
                  <a:lnTo>
                    <a:pt x="12408" y="104225"/>
                  </a:lnTo>
                  <a:lnTo>
                    <a:pt x="37224" y="96780"/>
                  </a:lnTo>
                  <a:lnTo>
                    <a:pt x="57076" y="91817"/>
                  </a:lnTo>
                  <a:lnTo>
                    <a:pt x="79412" y="89336"/>
                  </a:lnTo>
                  <a:lnTo>
                    <a:pt x="104228" y="89336"/>
                  </a:lnTo>
                  <a:lnTo>
                    <a:pt x="146415" y="89336"/>
                  </a:lnTo>
                  <a:lnTo>
                    <a:pt x="188602" y="89336"/>
                  </a:lnTo>
                  <a:lnTo>
                    <a:pt x="178677" y="74446"/>
                  </a:lnTo>
                  <a:lnTo>
                    <a:pt x="166268" y="59557"/>
                  </a:lnTo>
                  <a:lnTo>
                    <a:pt x="215901" y="57076"/>
                  </a:lnTo>
                  <a:lnTo>
                    <a:pt x="263052" y="54594"/>
                  </a:lnTo>
                  <a:lnTo>
                    <a:pt x="305239" y="42186"/>
                  </a:lnTo>
                  <a:lnTo>
                    <a:pt x="347427" y="29779"/>
                  </a:lnTo>
                  <a:lnTo>
                    <a:pt x="379688" y="32260"/>
                  </a:lnTo>
                  <a:lnTo>
                    <a:pt x="411949" y="34742"/>
                  </a:lnTo>
                  <a:lnTo>
                    <a:pt x="446692" y="34742"/>
                  </a:lnTo>
                  <a:lnTo>
                    <a:pt x="478953" y="32260"/>
                  </a:lnTo>
                  <a:lnTo>
                    <a:pt x="545957" y="24815"/>
                  </a:lnTo>
                  <a:lnTo>
                    <a:pt x="617924" y="14889"/>
                  </a:lnTo>
                  <a:lnTo>
                    <a:pt x="662594" y="9926"/>
                  </a:lnTo>
                  <a:lnTo>
                    <a:pt x="727116" y="9926"/>
                  </a:lnTo>
                  <a:lnTo>
                    <a:pt x="759377" y="7445"/>
                  </a:lnTo>
                  <a:lnTo>
                    <a:pt x="786675" y="7445"/>
                  </a:lnTo>
                  <a:lnTo>
                    <a:pt x="809009" y="4963"/>
                  </a:lnTo>
                  <a:lnTo>
                    <a:pt x="823899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8" name="Freeform 43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lEAAAOQYAALgTAAAvBwAAAAAAAA=="/>
                </a:ext>
              </a:extLst>
            </p:cNvSpPr>
            <p:nvPr/>
          </p:nvSpPr>
          <p:spPr>
            <a:xfrm>
              <a:off x="2624455" y="1011555"/>
              <a:ext cx="581025" cy="156210"/>
            </a:xfrm>
            <a:custGeom>
              <a:avLst/>
              <a:gdLst/>
              <a:ahLst/>
              <a:cxnLst/>
              <a:rect l="0" t="0" r="581025" b="156210"/>
              <a:pathLst>
                <a:path w="581025" h="156210">
                  <a:moveTo>
                    <a:pt x="384866" y="0"/>
                  </a:moveTo>
                  <a:lnTo>
                    <a:pt x="434527" y="4959"/>
                  </a:lnTo>
                  <a:lnTo>
                    <a:pt x="481704" y="7439"/>
                  </a:lnTo>
                  <a:lnTo>
                    <a:pt x="531364" y="12398"/>
                  </a:lnTo>
                  <a:lnTo>
                    <a:pt x="581025" y="14877"/>
                  </a:lnTo>
                  <a:lnTo>
                    <a:pt x="581025" y="19836"/>
                  </a:lnTo>
                  <a:lnTo>
                    <a:pt x="576058" y="22316"/>
                  </a:lnTo>
                  <a:lnTo>
                    <a:pt x="523915" y="29754"/>
                  </a:lnTo>
                  <a:lnTo>
                    <a:pt x="481704" y="39672"/>
                  </a:lnTo>
                  <a:lnTo>
                    <a:pt x="446942" y="49590"/>
                  </a:lnTo>
                  <a:lnTo>
                    <a:pt x="399765" y="64468"/>
                  </a:lnTo>
                  <a:lnTo>
                    <a:pt x="360036" y="69427"/>
                  </a:lnTo>
                  <a:lnTo>
                    <a:pt x="322791" y="71906"/>
                  </a:lnTo>
                  <a:lnTo>
                    <a:pt x="283063" y="74386"/>
                  </a:lnTo>
                  <a:lnTo>
                    <a:pt x="248301" y="79345"/>
                  </a:lnTo>
                  <a:lnTo>
                    <a:pt x="248301" y="81824"/>
                  </a:lnTo>
                  <a:lnTo>
                    <a:pt x="258233" y="86783"/>
                  </a:lnTo>
                  <a:lnTo>
                    <a:pt x="268165" y="86783"/>
                  </a:lnTo>
                  <a:lnTo>
                    <a:pt x="268165" y="96701"/>
                  </a:lnTo>
                  <a:lnTo>
                    <a:pt x="268165" y="104140"/>
                  </a:lnTo>
                  <a:lnTo>
                    <a:pt x="265682" y="104140"/>
                  </a:lnTo>
                  <a:lnTo>
                    <a:pt x="260716" y="104140"/>
                  </a:lnTo>
                  <a:lnTo>
                    <a:pt x="230920" y="111579"/>
                  </a:lnTo>
                  <a:lnTo>
                    <a:pt x="193675" y="119017"/>
                  </a:lnTo>
                  <a:lnTo>
                    <a:pt x="176293" y="138853"/>
                  </a:lnTo>
                  <a:lnTo>
                    <a:pt x="156429" y="156210"/>
                  </a:lnTo>
                  <a:lnTo>
                    <a:pt x="131599" y="156210"/>
                  </a:lnTo>
                  <a:lnTo>
                    <a:pt x="81939" y="148771"/>
                  </a:lnTo>
                  <a:lnTo>
                    <a:pt x="32279" y="146292"/>
                  </a:lnTo>
                  <a:lnTo>
                    <a:pt x="2483" y="143812"/>
                  </a:lnTo>
                  <a:lnTo>
                    <a:pt x="0" y="138853"/>
                  </a:lnTo>
                  <a:lnTo>
                    <a:pt x="0" y="136374"/>
                  </a:lnTo>
                  <a:lnTo>
                    <a:pt x="0" y="131415"/>
                  </a:lnTo>
                  <a:lnTo>
                    <a:pt x="27313" y="131415"/>
                  </a:lnTo>
                  <a:lnTo>
                    <a:pt x="59592" y="128935"/>
                  </a:lnTo>
                  <a:lnTo>
                    <a:pt x="74490" y="123976"/>
                  </a:lnTo>
                  <a:lnTo>
                    <a:pt x="86905" y="121497"/>
                  </a:lnTo>
                  <a:lnTo>
                    <a:pt x="94354" y="114048"/>
                  </a:lnTo>
                  <a:lnTo>
                    <a:pt x="99319" y="106620"/>
                  </a:lnTo>
                  <a:lnTo>
                    <a:pt x="99319" y="104140"/>
                  </a:lnTo>
                  <a:lnTo>
                    <a:pt x="116701" y="99181"/>
                  </a:lnTo>
                  <a:lnTo>
                    <a:pt x="136565" y="96701"/>
                  </a:lnTo>
                  <a:lnTo>
                    <a:pt x="126633" y="94222"/>
                  </a:lnTo>
                  <a:lnTo>
                    <a:pt x="116701" y="89263"/>
                  </a:lnTo>
                  <a:lnTo>
                    <a:pt x="131599" y="94222"/>
                  </a:lnTo>
                  <a:lnTo>
                    <a:pt x="141531" y="94222"/>
                  </a:lnTo>
                  <a:lnTo>
                    <a:pt x="151463" y="94222"/>
                  </a:lnTo>
                  <a:lnTo>
                    <a:pt x="158912" y="89263"/>
                  </a:lnTo>
                  <a:lnTo>
                    <a:pt x="148980" y="81824"/>
                  </a:lnTo>
                  <a:lnTo>
                    <a:pt x="141531" y="71906"/>
                  </a:lnTo>
                  <a:lnTo>
                    <a:pt x="141531" y="64468"/>
                  </a:lnTo>
                  <a:lnTo>
                    <a:pt x="144013" y="57029"/>
                  </a:lnTo>
                  <a:lnTo>
                    <a:pt x="181259" y="64468"/>
                  </a:lnTo>
                  <a:lnTo>
                    <a:pt x="211056" y="74386"/>
                  </a:lnTo>
                  <a:lnTo>
                    <a:pt x="218505" y="64468"/>
                  </a:lnTo>
                  <a:lnTo>
                    <a:pt x="230920" y="61988"/>
                  </a:lnTo>
                  <a:lnTo>
                    <a:pt x="243335" y="54550"/>
                  </a:lnTo>
                  <a:lnTo>
                    <a:pt x="258233" y="54550"/>
                  </a:lnTo>
                  <a:lnTo>
                    <a:pt x="273131" y="49590"/>
                  </a:lnTo>
                  <a:lnTo>
                    <a:pt x="285546" y="47111"/>
                  </a:lnTo>
                  <a:lnTo>
                    <a:pt x="297961" y="44631"/>
                  </a:lnTo>
                  <a:lnTo>
                    <a:pt x="307893" y="37193"/>
                  </a:lnTo>
                  <a:lnTo>
                    <a:pt x="265682" y="44631"/>
                  </a:lnTo>
                  <a:lnTo>
                    <a:pt x="223471" y="44631"/>
                  </a:lnTo>
                  <a:lnTo>
                    <a:pt x="198641" y="39672"/>
                  </a:lnTo>
                  <a:lnTo>
                    <a:pt x="181259" y="37193"/>
                  </a:lnTo>
                  <a:lnTo>
                    <a:pt x="158912" y="32234"/>
                  </a:lnTo>
                  <a:lnTo>
                    <a:pt x="141531" y="24795"/>
                  </a:lnTo>
                  <a:lnTo>
                    <a:pt x="141531" y="22316"/>
                  </a:lnTo>
                  <a:lnTo>
                    <a:pt x="144013" y="19834"/>
                  </a:lnTo>
                  <a:lnTo>
                    <a:pt x="206090" y="14877"/>
                  </a:lnTo>
                  <a:lnTo>
                    <a:pt x="273131" y="14877"/>
                  </a:lnTo>
                  <a:lnTo>
                    <a:pt x="305410" y="14877"/>
                  </a:lnTo>
                  <a:lnTo>
                    <a:pt x="332723" y="14877"/>
                  </a:lnTo>
                  <a:lnTo>
                    <a:pt x="360036" y="7439"/>
                  </a:lnTo>
                  <a:lnTo>
                    <a:pt x="384866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7" name="Freeform 43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TIwAAawYAAM0kAADFBgAAAAAAAA=="/>
                </a:ext>
              </a:extLst>
            </p:cNvSpPr>
            <p:nvPr/>
          </p:nvSpPr>
          <p:spPr>
            <a:xfrm>
              <a:off x="5823585" y="1043305"/>
              <a:ext cx="158750" cy="57150"/>
            </a:xfrm>
            <a:custGeom>
              <a:avLst/>
              <a:gdLst/>
              <a:ahLst/>
              <a:cxnLst/>
              <a:rect l="0" t="0" r="158750" b="57150"/>
              <a:pathLst>
                <a:path w="158750" h="57150">
                  <a:moveTo>
                    <a:pt x="0" y="29817"/>
                  </a:moveTo>
                  <a:lnTo>
                    <a:pt x="0" y="14909"/>
                  </a:lnTo>
                  <a:lnTo>
                    <a:pt x="0" y="0"/>
                  </a:lnTo>
                  <a:lnTo>
                    <a:pt x="39688" y="0"/>
                  </a:lnTo>
                  <a:lnTo>
                    <a:pt x="84336" y="4970"/>
                  </a:lnTo>
                  <a:lnTo>
                    <a:pt x="121543" y="24848"/>
                  </a:lnTo>
                  <a:lnTo>
                    <a:pt x="158750" y="42241"/>
                  </a:lnTo>
                  <a:lnTo>
                    <a:pt x="158750" y="49696"/>
                  </a:lnTo>
                  <a:lnTo>
                    <a:pt x="158750" y="57150"/>
                  </a:lnTo>
                  <a:lnTo>
                    <a:pt x="151309" y="57150"/>
                  </a:lnTo>
                  <a:lnTo>
                    <a:pt x="141387" y="57150"/>
                  </a:lnTo>
                  <a:lnTo>
                    <a:pt x="109141" y="49696"/>
                  </a:lnTo>
                  <a:lnTo>
                    <a:pt x="71934" y="39757"/>
                  </a:lnTo>
                  <a:lnTo>
                    <a:pt x="27285" y="32302"/>
                  </a:lnTo>
                  <a:lnTo>
                    <a:pt x="0" y="2981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6" name="Freeform 43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ADwAAcwYAANEQAADdBgAAAAAAAA=="/>
                </a:ext>
              </a:extLst>
            </p:cNvSpPr>
            <p:nvPr/>
          </p:nvSpPr>
          <p:spPr>
            <a:xfrm>
              <a:off x="2560320" y="1048385"/>
              <a:ext cx="173355" cy="67310"/>
            </a:xfrm>
            <a:custGeom>
              <a:avLst/>
              <a:gdLst/>
              <a:ahLst/>
              <a:cxnLst/>
              <a:rect l="0" t="0" r="173355" b="67310"/>
              <a:pathLst>
                <a:path w="173355" h="67310">
                  <a:moveTo>
                    <a:pt x="81724" y="0"/>
                  </a:moveTo>
                  <a:lnTo>
                    <a:pt x="96583" y="0"/>
                  </a:lnTo>
                  <a:lnTo>
                    <a:pt x="113919" y="2493"/>
                  </a:lnTo>
                  <a:lnTo>
                    <a:pt x="126301" y="7479"/>
                  </a:lnTo>
                  <a:lnTo>
                    <a:pt x="138684" y="12465"/>
                  </a:lnTo>
                  <a:lnTo>
                    <a:pt x="151066" y="19944"/>
                  </a:lnTo>
                  <a:lnTo>
                    <a:pt x="158496" y="27374"/>
                  </a:lnTo>
                  <a:lnTo>
                    <a:pt x="165925" y="37394"/>
                  </a:lnTo>
                  <a:lnTo>
                    <a:pt x="173355" y="49859"/>
                  </a:lnTo>
                  <a:lnTo>
                    <a:pt x="170878" y="49859"/>
                  </a:lnTo>
                  <a:lnTo>
                    <a:pt x="165925" y="49859"/>
                  </a:lnTo>
                  <a:lnTo>
                    <a:pt x="138684" y="59831"/>
                  </a:lnTo>
                  <a:lnTo>
                    <a:pt x="106489" y="62324"/>
                  </a:lnTo>
                  <a:lnTo>
                    <a:pt x="76771" y="67310"/>
                  </a:lnTo>
                  <a:lnTo>
                    <a:pt x="59436" y="67310"/>
                  </a:lnTo>
                  <a:lnTo>
                    <a:pt x="42100" y="62324"/>
                  </a:lnTo>
                  <a:lnTo>
                    <a:pt x="24765" y="52352"/>
                  </a:lnTo>
                  <a:lnTo>
                    <a:pt x="9906" y="42380"/>
                  </a:lnTo>
                  <a:lnTo>
                    <a:pt x="0" y="27423"/>
                  </a:lnTo>
                  <a:lnTo>
                    <a:pt x="22288" y="27423"/>
                  </a:lnTo>
                  <a:lnTo>
                    <a:pt x="42100" y="19944"/>
                  </a:lnTo>
                  <a:lnTo>
                    <a:pt x="64389" y="9972"/>
                  </a:lnTo>
                  <a:lnTo>
                    <a:pt x="81724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5" name="Freeform 43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lHAAAkwYAADEcAACWBgAAAAAAAA=="/>
                </a:ext>
              </a:extLst>
            </p:cNvSpPr>
            <p:nvPr/>
          </p:nvSpPr>
          <p:spPr>
            <a:xfrm>
              <a:off x="4575175" y="1068705"/>
              <a:ext cx="7620" cy="1905"/>
            </a:xfrm>
            <a:custGeom>
              <a:avLst/>
              <a:gdLst/>
              <a:ahLst/>
              <a:cxnLst/>
              <a:rect l="0" t="0" r="7620" b="1905"/>
              <a:pathLst>
                <a:path w="7620" h="1905">
                  <a:moveTo>
                    <a:pt x="0" y="0"/>
                  </a:moveTo>
                  <a:lnTo>
                    <a:pt x="5080" y="0"/>
                  </a:lnTo>
                  <a:lnTo>
                    <a:pt x="7620" y="0"/>
                  </a:lnTo>
                  <a:lnTo>
                    <a:pt x="508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4" name="Freeform 43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EHAAAkwYAAAAdAADBBgAAAAAAAA=="/>
                </a:ext>
              </a:extLst>
            </p:cNvSpPr>
            <p:nvPr/>
          </p:nvSpPr>
          <p:spPr>
            <a:xfrm>
              <a:off x="4594860" y="1068705"/>
              <a:ext cx="119380" cy="29210"/>
            </a:xfrm>
            <a:custGeom>
              <a:avLst/>
              <a:gdLst/>
              <a:ahLst/>
              <a:cxnLst/>
              <a:rect l="0" t="0" r="119380" b="29210"/>
              <a:pathLst>
                <a:path w="119380" h="29210">
                  <a:moveTo>
                    <a:pt x="0" y="0"/>
                  </a:moveTo>
                  <a:lnTo>
                    <a:pt x="27358" y="0"/>
                  </a:lnTo>
                  <a:lnTo>
                    <a:pt x="59690" y="4868"/>
                  </a:lnTo>
                  <a:lnTo>
                    <a:pt x="87048" y="4868"/>
                  </a:lnTo>
                  <a:lnTo>
                    <a:pt x="119380" y="4868"/>
                  </a:lnTo>
                  <a:lnTo>
                    <a:pt x="119380" y="7303"/>
                  </a:lnTo>
                  <a:lnTo>
                    <a:pt x="119380" y="12171"/>
                  </a:lnTo>
                  <a:lnTo>
                    <a:pt x="119380" y="14605"/>
                  </a:lnTo>
                  <a:lnTo>
                    <a:pt x="99483" y="21908"/>
                  </a:lnTo>
                  <a:lnTo>
                    <a:pt x="74613" y="29210"/>
                  </a:lnTo>
                  <a:lnTo>
                    <a:pt x="49742" y="29210"/>
                  </a:lnTo>
                  <a:lnTo>
                    <a:pt x="19897" y="24342"/>
                  </a:lnTo>
                  <a:lnTo>
                    <a:pt x="9948" y="146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3" name="Freeform 44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jDgAAqgYAAC8PAADhBgAAAAAAAA=="/>
                </a:ext>
              </a:extLst>
            </p:cNvSpPr>
            <p:nvPr/>
          </p:nvSpPr>
          <p:spPr>
            <a:xfrm>
              <a:off x="2379345" y="1083310"/>
              <a:ext cx="88900" cy="34925"/>
            </a:xfrm>
            <a:custGeom>
              <a:avLst/>
              <a:gdLst/>
              <a:ahLst/>
              <a:cxnLst/>
              <a:rect l="0" t="0" r="88900" b="34925"/>
              <a:pathLst>
                <a:path w="88900" h="34925">
                  <a:moveTo>
                    <a:pt x="46919" y="0"/>
                  </a:moveTo>
                  <a:lnTo>
                    <a:pt x="66675" y="7483"/>
                  </a:lnTo>
                  <a:lnTo>
                    <a:pt x="88900" y="9978"/>
                  </a:lnTo>
                  <a:lnTo>
                    <a:pt x="88900" y="14967"/>
                  </a:lnTo>
                  <a:lnTo>
                    <a:pt x="83961" y="22451"/>
                  </a:lnTo>
                  <a:lnTo>
                    <a:pt x="83961" y="27441"/>
                  </a:lnTo>
                  <a:lnTo>
                    <a:pt x="74083" y="32430"/>
                  </a:lnTo>
                  <a:lnTo>
                    <a:pt x="64206" y="34925"/>
                  </a:lnTo>
                  <a:lnTo>
                    <a:pt x="32103" y="27441"/>
                  </a:lnTo>
                  <a:lnTo>
                    <a:pt x="0" y="22451"/>
                  </a:lnTo>
                  <a:lnTo>
                    <a:pt x="22225" y="9978"/>
                  </a:lnTo>
                  <a:lnTo>
                    <a:pt x="46919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2" name="Freeform 441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GGwAAqgYAADwcAAAjBwAAAAAAAA=="/>
                </a:ext>
              </a:extLst>
            </p:cNvSpPr>
            <p:nvPr/>
          </p:nvSpPr>
          <p:spPr>
            <a:xfrm>
              <a:off x="4433570" y="1083310"/>
              <a:ext cx="156210" cy="76835"/>
            </a:xfrm>
            <a:custGeom>
              <a:avLst/>
              <a:gdLst/>
              <a:ahLst/>
              <a:cxnLst/>
              <a:rect l="0" t="0" r="156210" b="76835"/>
              <a:pathLst>
                <a:path w="156210" h="76835">
                  <a:moveTo>
                    <a:pt x="0" y="0"/>
                  </a:moveTo>
                  <a:lnTo>
                    <a:pt x="32234" y="2478"/>
                  </a:lnTo>
                  <a:lnTo>
                    <a:pt x="74386" y="2478"/>
                  </a:lnTo>
                  <a:lnTo>
                    <a:pt x="116538" y="7435"/>
                  </a:lnTo>
                  <a:lnTo>
                    <a:pt x="146292" y="9914"/>
                  </a:lnTo>
                  <a:lnTo>
                    <a:pt x="148771" y="14870"/>
                  </a:lnTo>
                  <a:lnTo>
                    <a:pt x="156210" y="17349"/>
                  </a:lnTo>
                  <a:lnTo>
                    <a:pt x="156210" y="22306"/>
                  </a:lnTo>
                  <a:lnTo>
                    <a:pt x="156210" y="24785"/>
                  </a:lnTo>
                  <a:lnTo>
                    <a:pt x="128935" y="52060"/>
                  </a:lnTo>
                  <a:lnTo>
                    <a:pt x="99181" y="76835"/>
                  </a:lnTo>
                  <a:lnTo>
                    <a:pt x="89263" y="74356"/>
                  </a:lnTo>
                  <a:lnTo>
                    <a:pt x="79345" y="74356"/>
                  </a:lnTo>
                  <a:lnTo>
                    <a:pt x="61988" y="59485"/>
                  </a:lnTo>
                  <a:lnTo>
                    <a:pt x="37193" y="42135"/>
                  </a:lnTo>
                  <a:lnTo>
                    <a:pt x="12398" y="17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1" name="Freeform 442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aDwAAtgYAAKgPAAD0BgAAAAAAAA=="/>
                </a:ext>
              </a:extLst>
            </p:cNvSpPr>
            <p:nvPr/>
          </p:nvSpPr>
          <p:spPr>
            <a:xfrm>
              <a:off x="2495550" y="1090930"/>
              <a:ext cx="49530" cy="39370"/>
            </a:xfrm>
            <a:custGeom>
              <a:avLst/>
              <a:gdLst/>
              <a:ahLst/>
              <a:cxnLst/>
              <a:rect l="0" t="0" r="49530" b="39370"/>
              <a:pathLst>
                <a:path w="49530" h="39370">
                  <a:moveTo>
                    <a:pt x="14859" y="0"/>
                  </a:moveTo>
                  <a:lnTo>
                    <a:pt x="17336" y="0"/>
                  </a:lnTo>
                  <a:lnTo>
                    <a:pt x="24765" y="0"/>
                  </a:lnTo>
                  <a:lnTo>
                    <a:pt x="39624" y="17224"/>
                  </a:lnTo>
                  <a:lnTo>
                    <a:pt x="49530" y="31988"/>
                  </a:lnTo>
                  <a:lnTo>
                    <a:pt x="49530" y="34449"/>
                  </a:lnTo>
                  <a:lnTo>
                    <a:pt x="47054" y="39370"/>
                  </a:lnTo>
                  <a:lnTo>
                    <a:pt x="29718" y="39370"/>
                  </a:lnTo>
                  <a:lnTo>
                    <a:pt x="14859" y="34449"/>
                  </a:lnTo>
                  <a:lnTo>
                    <a:pt x="4953" y="27067"/>
                  </a:lnTo>
                  <a:lnTo>
                    <a:pt x="0" y="9843"/>
                  </a:lnTo>
                  <a:lnTo>
                    <a:pt x="7430" y="7382"/>
                  </a:lnTo>
                  <a:lnTo>
                    <a:pt x="14859" y="-47"/>
                  </a:lnTo>
                  <a:lnTo>
                    <a:pt x="14859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0" name="Freeform 443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FDQAAwQYAABIOAAAEBwAAAAAAAA=="/>
                </a:ext>
              </a:extLst>
            </p:cNvSpPr>
            <p:nvPr/>
          </p:nvSpPr>
          <p:spPr>
            <a:xfrm>
              <a:off x="2197735" y="1097915"/>
              <a:ext cx="89535" cy="42545"/>
            </a:xfrm>
            <a:custGeom>
              <a:avLst/>
              <a:gdLst/>
              <a:ahLst/>
              <a:cxnLst/>
              <a:rect l="0" t="0" r="89535" b="42545"/>
              <a:pathLst>
                <a:path w="89535" h="42545">
                  <a:moveTo>
                    <a:pt x="47254" y="0"/>
                  </a:moveTo>
                  <a:lnTo>
                    <a:pt x="69638" y="2502"/>
                  </a:lnTo>
                  <a:lnTo>
                    <a:pt x="89535" y="2502"/>
                  </a:lnTo>
                  <a:lnTo>
                    <a:pt x="89535" y="7507"/>
                  </a:lnTo>
                  <a:lnTo>
                    <a:pt x="89535" y="10010"/>
                  </a:lnTo>
                  <a:lnTo>
                    <a:pt x="72125" y="25026"/>
                  </a:lnTo>
                  <a:lnTo>
                    <a:pt x="47254" y="35037"/>
                  </a:lnTo>
                  <a:lnTo>
                    <a:pt x="37306" y="42545"/>
                  </a:lnTo>
                  <a:lnTo>
                    <a:pt x="22383" y="42545"/>
                  </a:lnTo>
                  <a:lnTo>
                    <a:pt x="12435" y="37539"/>
                  </a:lnTo>
                  <a:lnTo>
                    <a:pt x="0" y="27529"/>
                  </a:lnTo>
                  <a:lnTo>
                    <a:pt x="22383" y="12513"/>
                  </a:lnTo>
                  <a:lnTo>
                    <a:pt x="47254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9" name="Freeform 44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wJAAAwQYAAHUlAADoBgAAAAAAAA=="/>
                </a:ext>
              </a:extLst>
            </p:cNvSpPr>
            <p:nvPr/>
          </p:nvSpPr>
          <p:spPr>
            <a:xfrm>
              <a:off x="6004560" y="1097915"/>
              <a:ext cx="84455" cy="24765"/>
            </a:xfrm>
            <a:custGeom>
              <a:avLst/>
              <a:gdLst/>
              <a:ahLst/>
              <a:cxnLst/>
              <a:rect l="0" t="0" r="84455" b="24765"/>
              <a:pathLst>
                <a:path w="84455" h="24765">
                  <a:moveTo>
                    <a:pt x="84455" y="19812"/>
                  </a:moveTo>
                  <a:lnTo>
                    <a:pt x="57131" y="24765"/>
                  </a:lnTo>
                  <a:lnTo>
                    <a:pt x="34775" y="19812"/>
                  </a:lnTo>
                  <a:lnTo>
                    <a:pt x="17387" y="17335"/>
                  </a:lnTo>
                  <a:lnTo>
                    <a:pt x="0" y="2476"/>
                  </a:lnTo>
                  <a:lnTo>
                    <a:pt x="0" y="0"/>
                  </a:lnTo>
                  <a:lnTo>
                    <a:pt x="42227" y="2476"/>
                  </a:lnTo>
                  <a:lnTo>
                    <a:pt x="84455" y="2476"/>
                  </a:lnTo>
                  <a:lnTo>
                    <a:pt x="84455" y="12382"/>
                  </a:lnTo>
                  <a:lnTo>
                    <a:pt x="84455" y="19812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8" name="Freeform 44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N0eWw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WDAAA4QYAABIOAABWBwAAAAAAAA=="/>
                </a:ext>
              </a:extLst>
            </p:cNvSpPr>
            <p:nvPr/>
          </p:nvSpPr>
          <p:spPr>
            <a:xfrm>
              <a:off x="1964690" y="1118235"/>
              <a:ext cx="322580" cy="74295"/>
            </a:xfrm>
            <a:custGeom>
              <a:avLst/>
              <a:gdLst/>
              <a:ahLst/>
              <a:cxnLst/>
              <a:rect l="0" t="0" r="322580" b="74295"/>
              <a:pathLst>
                <a:path w="322580" h="74295">
                  <a:moveTo>
                    <a:pt x="158809" y="0"/>
                  </a:moveTo>
                  <a:lnTo>
                    <a:pt x="173697" y="4953"/>
                  </a:lnTo>
                  <a:lnTo>
                    <a:pt x="183622" y="7428"/>
                  </a:lnTo>
                  <a:lnTo>
                    <a:pt x="188585" y="29718"/>
                  </a:lnTo>
                  <a:lnTo>
                    <a:pt x="191067" y="49530"/>
                  </a:lnTo>
                  <a:lnTo>
                    <a:pt x="196029" y="49530"/>
                  </a:lnTo>
                  <a:lnTo>
                    <a:pt x="198511" y="54483"/>
                  </a:lnTo>
                  <a:lnTo>
                    <a:pt x="233250" y="47053"/>
                  </a:lnTo>
                  <a:lnTo>
                    <a:pt x="258064" y="37147"/>
                  </a:lnTo>
                  <a:lnTo>
                    <a:pt x="277915" y="37147"/>
                  </a:lnTo>
                  <a:lnTo>
                    <a:pt x="295285" y="42100"/>
                  </a:lnTo>
                  <a:lnTo>
                    <a:pt x="307692" y="49530"/>
                  </a:lnTo>
                  <a:lnTo>
                    <a:pt x="322580" y="56959"/>
                  </a:lnTo>
                  <a:lnTo>
                    <a:pt x="322580" y="64389"/>
                  </a:lnTo>
                  <a:lnTo>
                    <a:pt x="320099" y="71818"/>
                  </a:lnTo>
                  <a:lnTo>
                    <a:pt x="280396" y="71818"/>
                  </a:lnTo>
                  <a:lnTo>
                    <a:pt x="238213" y="74295"/>
                  </a:lnTo>
                  <a:lnTo>
                    <a:pt x="233250" y="66865"/>
                  </a:lnTo>
                  <a:lnTo>
                    <a:pt x="233250" y="64389"/>
                  </a:lnTo>
                  <a:lnTo>
                    <a:pt x="230769" y="64389"/>
                  </a:lnTo>
                  <a:lnTo>
                    <a:pt x="223325" y="61912"/>
                  </a:lnTo>
                  <a:lnTo>
                    <a:pt x="208436" y="66865"/>
                  </a:lnTo>
                  <a:lnTo>
                    <a:pt x="191067" y="71818"/>
                  </a:lnTo>
                  <a:lnTo>
                    <a:pt x="173697" y="66865"/>
                  </a:lnTo>
                  <a:lnTo>
                    <a:pt x="158809" y="64389"/>
                  </a:lnTo>
                  <a:lnTo>
                    <a:pt x="146402" y="56959"/>
                  </a:lnTo>
                  <a:lnTo>
                    <a:pt x="131513" y="49530"/>
                  </a:lnTo>
                  <a:lnTo>
                    <a:pt x="116625" y="47053"/>
                  </a:lnTo>
                  <a:lnTo>
                    <a:pt x="106700" y="47053"/>
                  </a:lnTo>
                  <a:lnTo>
                    <a:pt x="104218" y="54483"/>
                  </a:lnTo>
                  <a:lnTo>
                    <a:pt x="96774" y="61927"/>
                  </a:lnTo>
                  <a:lnTo>
                    <a:pt x="91811" y="61927"/>
                  </a:lnTo>
                  <a:lnTo>
                    <a:pt x="79404" y="64389"/>
                  </a:lnTo>
                  <a:lnTo>
                    <a:pt x="39702" y="54483"/>
                  </a:lnTo>
                  <a:lnTo>
                    <a:pt x="0" y="39624"/>
                  </a:lnTo>
                  <a:lnTo>
                    <a:pt x="29777" y="37147"/>
                  </a:lnTo>
                  <a:lnTo>
                    <a:pt x="74442" y="24765"/>
                  </a:lnTo>
                  <a:lnTo>
                    <a:pt x="129032" y="14859"/>
                  </a:lnTo>
                  <a:lnTo>
                    <a:pt x="158809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7" name="Freeform 44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DbHI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DFgAA/AYAAEcyAAD6GwAAAAAAAA=="/>
                </a:ext>
              </a:extLst>
            </p:cNvSpPr>
            <p:nvPr/>
          </p:nvSpPr>
          <p:spPr>
            <a:xfrm>
              <a:off x="3659505" y="1135380"/>
              <a:ext cx="4513580" cy="3412490"/>
            </a:xfrm>
            <a:custGeom>
              <a:avLst/>
              <a:gdLst/>
              <a:ahLst/>
              <a:cxnLst/>
              <a:rect l="0" t="0" r="4513580" b="3412490"/>
              <a:pathLst>
                <a:path w="4513580" h="3412490">
                  <a:moveTo>
                    <a:pt x="3156280" y="163800"/>
                  </a:moveTo>
                  <a:lnTo>
                    <a:pt x="3156280" y="153872"/>
                  </a:lnTo>
                  <a:lnTo>
                    <a:pt x="3156280" y="146427"/>
                  </a:lnTo>
                  <a:lnTo>
                    <a:pt x="3191019" y="148909"/>
                  </a:lnTo>
                  <a:lnTo>
                    <a:pt x="3230721" y="153872"/>
                  </a:lnTo>
                  <a:lnTo>
                    <a:pt x="3267941" y="156354"/>
                  </a:lnTo>
                  <a:lnTo>
                    <a:pt x="3307643" y="161318"/>
                  </a:lnTo>
                  <a:lnTo>
                    <a:pt x="3307643" y="156354"/>
                  </a:lnTo>
                  <a:lnTo>
                    <a:pt x="3312605" y="153872"/>
                  </a:lnTo>
                  <a:lnTo>
                    <a:pt x="3300199" y="146427"/>
                  </a:lnTo>
                  <a:lnTo>
                    <a:pt x="3292755" y="138983"/>
                  </a:lnTo>
                  <a:lnTo>
                    <a:pt x="3287792" y="131536"/>
                  </a:lnTo>
                  <a:lnTo>
                    <a:pt x="3282829" y="119127"/>
                  </a:lnTo>
                  <a:lnTo>
                    <a:pt x="3317568" y="119127"/>
                  </a:lnTo>
                  <a:lnTo>
                    <a:pt x="3349826" y="121609"/>
                  </a:lnTo>
                  <a:lnTo>
                    <a:pt x="3364714" y="124091"/>
                  </a:lnTo>
                  <a:lnTo>
                    <a:pt x="3379602" y="129054"/>
                  </a:lnTo>
                  <a:lnTo>
                    <a:pt x="3389527" y="136500"/>
                  </a:lnTo>
                  <a:lnTo>
                    <a:pt x="3396971" y="146427"/>
                  </a:lnTo>
                  <a:lnTo>
                    <a:pt x="3416822" y="136500"/>
                  </a:lnTo>
                  <a:lnTo>
                    <a:pt x="3436673" y="131536"/>
                  </a:lnTo>
                  <a:lnTo>
                    <a:pt x="3449080" y="131536"/>
                  </a:lnTo>
                  <a:lnTo>
                    <a:pt x="3463968" y="131536"/>
                  </a:lnTo>
                  <a:lnTo>
                    <a:pt x="3488781" y="143945"/>
                  </a:lnTo>
                  <a:lnTo>
                    <a:pt x="3516076" y="161318"/>
                  </a:lnTo>
                  <a:lnTo>
                    <a:pt x="3560741" y="161318"/>
                  </a:lnTo>
                  <a:lnTo>
                    <a:pt x="3602924" y="161318"/>
                  </a:lnTo>
                  <a:lnTo>
                    <a:pt x="3640144" y="163800"/>
                  </a:lnTo>
                  <a:lnTo>
                    <a:pt x="3682327" y="163800"/>
                  </a:lnTo>
                  <a:lnTo>
                    <a:pt x="3731954" y="178690"/>
                  </a:lnTo>
                  <a:lnTo>
                    <a:pt x="3781581" y="196063"/>
                  </a:lnTo>
                  <a:lnTo>
                    <a:pt x="3826245" y="196063"/>
                  </a:lnTo>
                  <a:lnTo>
                    <a:pt x="3863466" y="198545"/>
                  </a:lnTo>
                  <a:lnTo>
                    <a:pt x="3903167" y="198545"/>
                  </a:lnTo>
                  <a:lnTo>
                    <a:pt x="3945350" y="198545"/>
                  </a:lnTo>
                  <a:lnTo>
                    <a:pt x="3975127" y="213436"/>
                  </a:lnTo>
                  <a:lnTo>
                    <a:pt x="4012347" y="220881"/>
                  </a:lnTo>
                  <a:lnTo>
                    <a:pt x="4012347" y="215918"/>
                  </a:lnTo>
                  <a:lnTo>
                    <a:pt x="4009865" y="210954"/>
                  </a:lnTo>
                  <a:lnTo>
                    <a:pt x="4002421" y="203510"/>
                  </a:lnTo>
                  <a:lnTo>
                    <a:pt x="3985052" y="198545"/>
                  </a:lnTo>
                  <a:lnTo>
                    <a:pt x="3970164" y="191099"/>
                  </a:lnTo>
                  <a:lnTo>
                    <a:pt x="3970164" y="188618"/>
                  </a:lnTo>
                  <a:lnTo>
                    <a:pt x="3970164" y="186136"/>
                  </a:lnTo>
                  <a:lnTo>
                    <a:pt x="3970164" y="181172"/>
                  </a:lnTo>
                  <a:lnTo>
                    <a:pt x="3975127" y="178690"/>
                  </a:lnTo>
                  <a:lnTo>
                    <a:pt x="4027235" y="178690"/>
                  </a:lnTo>
                  <a:lnTo>
                    <a:pt x="4084306" y="188618"/>
                  </a:lnTo>
                  <a:lnTo>
                    <a:pt x="4136414" y="198545"/>
                  </a:lnTo>
                  <a:lnTo>
                    <a:pt x="4186041" y="213436"/>
                  </a:lnTo>
                  <a:lnTo>
                    <a:pt x="4285296" y="245699"/>
                  </a:lnTo>
                  <a:lnTo>
                    <a:pt x="4377106" y="277963"/>
                  </a:lnTo>
                  <a:lnTo>
                    <a:pt x="4434177" y="280445"/>
                  </a:lnTo>
                  <a:lnTo>
                    <a:pt x="4483804" y="290372"/>
                  </a:lnTo>
                  <a:lnTo>
                    <a:pt x="4498692" y="312708"/>
                  </a:lnTo>
                  <a:lnTo>
                    <a:pt x="4513580" y="337526"/>
                  </a:lnTo>
                  <a:lnTo>
                    <a:pt x="4466434" y="330081"/>
                  </a:lnTo>
                  <a:lnTo>
                    <a:pt x="4406882" y="315190"/>
                  </a:lnTo>
                  <a:lnTo>
                    <a:pt x="4374624" y="310226"/>
                  </a:lnTo>
                  <a:lnTo>
                    <a:pt x="4349811" y="305263"/>
                  </a:lnTo>
                  <a:lnTo>
                    <a:pt x="4327479" y="302781"/>
                  </a:lnTo>
                  <a:lnTo>
                    <a:pt x="4317553" y="305263"/>
                  </a:lnTo>
                  <a:lnTo>
                    <a:pt x="4324997" y="312707"/>
                  </a:lnTo>
                  <a:lnTo>
                    <a:pt x="4332441" y="322635"/>
                  </a:lnTo>
                  <a:lnTo>
                    <a:pt x="4310109" y="322635"/>
                  </a:lnTo>
                  <a:lnTo>
                    <a:pt x="4290258" y="327599"/>
                  </a:lnTo>
                  <a:lnTo>
                    <a:pt x="4290258" y="330081"/>
                  </a:lnTo>
                  <a:lnTo>
                    <a:pt x="4310109" y="330081"/>
                  </a:lnTo>
                  <a:lnTo>
                    <a:pt x="4327479" y="337526"/>
                  </a:lnTo>
                  <a:lnTo>
                    <a:pt x="4342367" y="340008"/>
                  </a:lnTo>
                  <a:lnTo>
                    <a:pt x="4359736" y="347454"/>
                  </a:lnTo>
                  <a:lnTo>
                    <a:pt x="4391994" y="362344"/>
                  </a:lnTo>
                  <a:lnTo>
                    <a:pt x="4426733" y="377235"/>
                  </a:lnTo>
                  <a:lnTo>
                    <a:pt x="4426733" y="387163"/>
                  </a:lnTo>
                  <a:lnTo>
                    <a:pt x="4426733" y="397090"/>
                  </a:lnTo>
                  <a:lnTo>
                    <a:pt x="4424251" y="402053"/>
                  </a:lnTo>
                  <a:lnTo>
                    <a:pt x="4419289" y="404535"/>
                  </a:lnTo>
                  <a:lnTo>
                    <a:pt x="4384550" y="402053"/>
                  </a:lnTo>
                  <a:lnTo>
                    <a:pt x="4349811" y="409499"/>
                  </a:lnTo>
                  <a:lnTo>
                    <a:pt x="4339885" y="411981"/>
                  </a:lnTo>
                  <a:lnTo>
                    <a:pt x="4327479" y="421908"/>
                  </a:lnTo>
                  <a:lnTo>
                    <a:pt x="4317553" y="436799"/>
                  </a:lnTo>
                  <a:lnTo>
                    <a:pt x="4315072" y="459135"/>
                  </a:lnTo>
                  <a:lnTo>
                    <a:pt x="4295221" y="461617"/>
                  </a:lnTo>
                  <a:lnTo>
                    <a:pt x="4277852" y="461617"/>
                  </a:lnTo>
                  <a:lnTo>
                    <a:pt x="4275370" y="451690"/>
                  </a:lnTo>
                  <a:lnTo>
                    <a:pt x="4267926" y="444246"/>
                  </a:lnTo>
                  <a:lnTo>
                    <a:pt x="4243113" y="446726"/>
                  </a:lnTo>
                  <a:lnTo>
                    <a:pt x="4218299" y="454171"/>
                  </a:lnTo>
                  <a:lnTo>
                    <a:pt x="4193486" y="464099"/>
                  </a:lnTo>
                  <a:lnTo>
                    <a:pt x="4176116" y="478990"/>
                  </a:lnTo>
                  <a:lnTo>
                    <a:pt x="4183560" y="496362"/>
                  </a:lnTo>
                  <a:lnTo>
                    <a:pt x="4191004" y="508771"/>
                  </a:lnTo>
                  <a:lnTo>
                    <a:pt x="4198448" y="513735"/>
                  </a:lnTo>
                  <a:lnTo>
                    <a:pt x="4203411" y="521180"/>
                  </a:lnTo>
                  <a:lnTo>
                    <a:pt x="4223262" y="528626"/>
                  </a:lnTo>
                  <a:lnTo>
                    <a:pt x="4250557" y="543517"/>
                  </a:lnTo>
                  <a:lnTo>
                    <a:pt x="4253038" y="560889"/>
                  </a:lnTo>
                  <a:lnTo>
                    <a:pt x="4258001" y="583226"/>
                  </a:lnTo>
                  <a:lnTo>
                    <a:pt x="4267926" y="583226"/>
                  </a:lnTo>
                  <a:lnTo>
                    <a:pt x="4275370" y="588189"/>
                  </a:lnTo>
                  <a:lnTo>
                    <a:pt x="4282814" y="608044"/>
                  </a:lnTo>
                  <a:lnTo>
                    <a:pt x="4285296" y="625416"/>
                  </a:lnTo>
                  <a:lnTo>
                    <a:pt x="4285296" y="642789"/>
                  </a:lnTo>
                  <a:lnTo>
                    <a:pt x="4285296" y="660162"/>
                  </a:lnTo>
                  <a:lnTo>
                    <a:pt x="4285296" y="687462"/>
                  </a:lnTo>
                  <a:lnTo>
                    <a:pt x="4285296" y="719725"/>
                  </a:lnTo>
                  <a:lnTo>
                    <a:pt x="4275370" y="719725"/>
                  </a:lnTo>
                  <a:lnTo>
                    <a:pt x="4260482" y="719725"/>
                  </a:lnTo>
                  <a:lnTo>
                    <a:pt x="4218299" y="687462"/>
                  </a:lnTo>
                  <a:lnTo>
                    <a:pt x="4173635" y="652716"/>
                  </a:lnTo>
                  <a:lnTo>
                    <a:pt x="4128970" y="613007"/>
                  </a:lnTo>
                  <a:lnTo>
                    <a:pt x="4094231" y="575780"/>
                  </a:lnTo>
                  <a:lnTo>
                    <a:pt x="4099194" y="550962"/>
                  </a:lnTo>
                  <a:lnTo>
                    <a:pt x="4101676" y="526144"/>
                  </a:lnTo>
                  <a:lnTo>
                    <a:pt x="4111601" y="501326"/>
                  </a:lnTo>
                  <a:lnTo>
                    <a:pt x="4119045" y="478990"/>
                  </a:lnTo>
                  <a:lnTo>
                    <a:pt x="4126489" y="459135"/>
                  </a:lnTo>
                  <a:lnTo>
                    <a:pt x="4128970" y="436799"/>
                  </a:lnTo>
                  <a:lnTo>
                    <a:pt x="4128970" y="414462"/>
                  </a:lnTo>
                  <a:lnTo>
                    <a:pt x="4124008" y="397090"/>
                  </a:lnTo>
                  <a:lnTo>
                    <a:pt x="4109120" y="397090"/>
                  </a:lnTo>
                  <a:lnTo>
                    <a:pt x="4094231" y="397090"/>
                  </a:lnTo>
                  <a:lnTo>
                    <a:pt x="4091750" y="411981"/>
                  </a:lnTo>
                  <a:lnTo>
                    <a:pt x="4091750" y="429353"/>
                  </a:lnTo>
                  <a:lnTo>
                    <a:pt x="4084306" y="429353"/>
                  </a:lnTo>
                  <a:lnTo>
                    <a:pt x="4079343" y="434316"/>
                  </a:lnTo>
                  <a:lnTo>
                    <a:pt x="4066937" y="434316"/>
                  </a:lnTo>
                  <a:lnTo>
                    <a:pt x="4052048" y="436799"/>
                  </a:lnTo>
                  <a:lnTo>
                    <a:pt x="4042123" y="421908"/>
                  </a:lnTo>
                  <a:lnTo>
                    <a:pt x="4029716" y="411981"/>
                  </a:lnTo>
                  <a:lnTo>
                    <a:pt x="4017310" y="411981"/>
                  </a:lnTo>
                  <a:lnTo>
                    <a:pt x="4004903" y="411981"/>
                  </a:lnTo>
                  <a:lnTo>
                    <a:pt x="3992496" y="411981"/>
                  </a:lnTo>
                  <a:lnTo>
                    <a:pt x="3985052" y="419425"/>
                  </a:lnTo>
                  <a:lnTo>
                    <a:pt x="3977608" y="421908"/>
                  </a:lnTo>
                  <a:lnTo>
                    <a:pt x="3970164" y="429352"/>
                  </a:lnTo>
                  <a:lnTo>
                    <a:pt x="3970164" y="446726"/>
                  </a:lnTo>
                  <a:lnTo>
                    <a:pt x="3970164" y="464099"/>
                  </a:lnTo>
                  <a:lnTo>
                    <a:pt x="3977608" y="471543"/>
                  </a:lnTo>
                  <a:lnTo>
                    <a:pt x="3987533" y="476508"/>
                  </a:lnTo>
                  <a:lnTo>
                    <a:pt x="3985052" y="478989"/>
                  </a:lnTo>
                  <a:lnTo>
                    <a:pt x="3985052" y="483953"/>
                  </a:lnTo>
                  <a:lnTo>
                    <a:pt x="3925499" y="486435"/>
                  </a:lnTo>
                  <a:lnTo>
                    <a:pt x="3853540" y="486435"/>
                  </a:lnTo>
                  <a:lnTo>
                    <a:pt x="3818801" y="483953"/>
                  </a:lnTo>
                  <a:lnTo>
                    <a:pt x="3781581" y="486435"/>
                  </a:lnTo>
                  <a:lnTo>
                    <a:pt x="3751805" y="488917"/>
                  </a:lnTo>
                  <a:lnTo>
                    <a:pt x="3719547" y="496362"/>
                  </a:lnTo>
                  <a:lnTo>
                    <a:pt x="3707140" y="528626"/>
                  </a:lnTo>
                  <a:lnTo>
                    <a:pt x="3697215" y="563371"/>
                  </a:lnTo>
                  <a:lnTo>
                    <a:pt x="3682327" y="593153"/>
                  </a:lnTo>
                  <a:lnTo>
                    <a:pt x="3672402" y="620453"/>
                  </a:lnTo>
                  <a:lnTo>
                    <a:pt x="3712103" y="637825"/>
                  </a:lnTo>
                  <a:lnTo>
                    <a:pt x="3746842" y="650234"/>
                  </a:lnTo>
                  <a:lnTo>
                    <a:pt x="3771656" y="642789"/>
                  </a:lnTo>
                  <a:lnTo>
                    <a:pt x="3806395" y="635344"/>
                  </a:lnTo>
                  <a:lnTo>
                    <a:pt x="3818801" y="652716"/>
                  </a:lnTo>
                  <a:lnTo>
                    <a:pt x="3831208" y="662644"/>
                  </a:lnTo>
                  <a:lnTo>
                    <a:pt x="3851059" y="677534"/>
                  </a:lnTo>
                  <a:lnTo>
                    <a:pt x="3868428" y="687462"/>
                  </a:lnTo>
                  <a:lnTo>
                    <a:pt x="3863466" y="660162"/>
                  </a:lnTo>
                  <a:lnTo>
                    <a:pt x="3860984" y="635344"/>
                  </a:lnTo>
                  <a:lnTo>
                    <a:pt x="3893242" y="662644"/>
                  </a:lnTo>
                  <a:lnTo>
                    <a:pt x="3945350" y="712280"/>
                  </a:lnTo>
                  <a:lnTo>
                    <a:pt x="3999940" y="761916"/>
                  </a:lnTo>
                  <a:lnTo>
                    <a:pt x="4027235" y="799143"/>
                  </a:lnTo>
                  <a:lnTo>
                    <a:pt x="4004903" y="791698"/>
                  </a:lnTo>
                  <a:lnTo>
                    <a:pt x="3985052" y="784252"/>
                  </a:lnTo>
                  <a:lnTo>
                    <a:pt x="3985052" y="786734"/>
                  </a:lnTo>
                  <a:lnTo>
                    <a:pt x="3985052" y="791698"/>
                  </a:lnTo>
                  <a:lnTo>
                    <a:pt x="4019791" y="828925"/>
                  </a:lnTo>
                  <a:lnTo>
                    <a:pt x="4049567" y="873597"/>
                  </a:lnTo>
                  <a:lnTo>
                    <a:pt x="4049567" y="876079"/>
                  </a:lnTo>
                  <a:lnTo>
                    <a:pt x="4044604" y="876079"/>
                  </a:lnTo>
                  <a:lnTo>
                    <a:pt x="4027235" y="876079"/>
                  </a:lnTo>
                  <a:lnTo>
                    <a:pt x="4009865" y="873597"/>
                  </a:lnTo>
                  <a:lnTo>
                    <a:pt x="4002421" y="851261"/>
                  </a:lnTo>
                  <a:lnTo>
                    <a:pt x="3987533" y="826443"/>
                  </a:lnTo>
                  <a:lnTo>
                    <a:pt x="3975127" y="801625"/>
                  </a:lnTo>
                  <a:lnTo>
                    <a:pt x="3952794" y="774325"/>
                  </a:lnTo>
                  <a:lnTo>
                    <a:pt x="3935425" y="744543"/>
                  </a:lnTo>
                  <a:lnTo>
                    <a:pt x="3913093" y="719725"/>
                  </a:lnTo>
                  <a:lnTo>
                    <a:pt x="3895723" y="702355"/>
                  </a:lnTo>
                  <a:lnTo>
                    <a:pt x="3878354" y="692425"/>
                  </a:lnTo>
                  <a:lnTo>
                    <a:pt x="3878354" y="694907"/>
                  </a:lnTo>
                  <a:lnTo>
                    <a:pt x="3878354" y="702352"/>
                  </a:lnTo>
                  <a:lnTo>
                    <a:pt x="3903167" y="759434"/>
                  </a:lnTo>
                  <a:lnTo>
                    <a:pt x="3918055" y="809070"/>
                  </a:lnTo>
                  <a:lnTo>
                    <a:pt x="3920537" y="828925"/>
                  </a:lnTo>
                  <a:lnTo>
                    <a:pt x="3918055" y="858707"/>
                  </a:lnTo>
                  <a:lnTo>
                    <a:pt x="3910611" y="890970"/>
                  </a:lnTo>
                  <a:lnTo>
                    <a:pt x="3900686" y="928197"/>
                  </a:lnTo>
                  <a:lnTo>
                    <a:pt x="3895723" y="943088"/>
                  </a:lnTo>
                  <a:lnTo>
                    <a:pt x="3895723" y="957979"/>
                  </a:lnTo>
                  <a:lnTo>
                    <a:pt x="3895723" y="965424"/>
                  </a:lnTo>
                  <a:lnTo>
                    <a:pt x="3885798" y="975349"/>
                  </a:lnTo>
                  <a:lnTo>
                    <a:pt x="3868428" y="982797"/>
                  </a:lnTo>
                  <a:lnTo>
                    <a:pt x="3851059" y="982797"/>
                  </a:lnTo>
                  <a:lnTo>
                    <a:pt x="3831208" y="982797"/>
                  </a:lnTo>
                  <a:lnTo>
                    <a:pt x="3811357" y="977833"/>
                  </a:lnTo>
                  <a:lnTo>
                    <a:pt x="3801432" y="990243"/>
                  </a:lnTo>
                  <a:lnTo>
                    <a:pt x="3789025" y="1000170"/>
                  </a:lnTo>
                  <a:lnTo>
                    <a:pt x="3801432" y="1022506"/>
                  </a:lnTo>
                  <a:lnTo>
                    <a:pt x="3811357" y="1042361"/>
                  </a:lnTo>
                  <a:lnTo>
                    <a:pt x="3803913" y="1052288"/>
                  </a:lnTo>
                  <a:lnTo>
                    <a:pt x="3796469" y="1059732"/>
                  </a:lnTo>
                  <a:lnTo>
                    <a:pt x="3789025" y="1064697"/>
                  </a:lnTo>
                  <a:lnTo>
                    <a:pt x="3779100" y="1072142"/>
                  </a:lnTo>
                  <a:lnTo>
                    <a:pt x="3779100" y="1084551"/>
                  </a:lnTo>
                  <a:lnTo>
                    <a:pt x="3779100" y="1099442"/>
                  </a:lnTo>
                  <a:lnTo>
                    <a:pt x="3793988" y="1101924"/>
                  </a:lnTo>
                  <a:lnTo>
                    <a:pt x="3811357" y="1114333"/>
                  </a:lnTo>
                  <a:lnTo>
                    <a:pt x="3826245" y="1124260"/>
                  </a:lnTo>
                  <a:lnTo>
                    <a:pt x="3838652" y="1139151"/>
                  </a:lnTo>
                  <a:lnTo>
                    <a:pt x="3851059" y="1151558"/>
                  </a:lnTo>
                  <a:lnTo>
                    <a:pt x="3860984" y="1171415"/>
                  </a:lnTo>
                  <a:lnTo>
                    <a:pt x="3868428" y="1183824"/>
                  </a:lnTo>
                  <a:lnTo>
                    <a:pt x="3870910" y="1201196"/>
                  </a:lnTo>
                  <a:lnTo>
                    <a:pt x="3851059" y="1226015"/>
                  </a:lnTo>
                  <a:lnTo>
                    <a:pt x="3828727" y="1248347"/>
                  </a:lnTo>
                  <a:lnTo>
                    <a:pt x="3813839" y="1248347"/>
                  </a:lnTo>
                  <a:lnTo>
                    <a:pt x="3803913" y="1240905"/>
                  </a:lnTo>
                  <a:lnTo>
                    <a:pt x="3803913" y="1208642"/>
                  </a:lnTo>
                  <a:lnTo>
                    <a:pt x="3801432" y="1183824"/>
                  </a:lnTo>
                  <a:lnTo>
                    <a:pt x="3796469" y="1173897"/>
                  </a:lnTo>
                  <a:lnTo>
                    <a:pt x="3789025" y="1163969"/>
                  </a:lnTo>
                  <a:lnTo>
                    <a:pt x="3786544" y="1151560"/>
                  </a:lnTo>
                  <a:lnTo>
                    <a:pt x="3776618" y="1146597"/>
                  </a:lnTo>
                  <a:lnTo>
                    <a:pt x="3746842" y="1139151"/>
                  </a:lnTo>
                  <a:lnTo>
                    <a:pt x="3722029" y="1131706"/>
                  </a:lnTo>
                  <a:lnTo>
                    <a:pt x="3722029" y="1109369"/>
                  </a:lnTo>
                  <a:lnTo>
                    <a:pt x="3722029" y="1099442"/>
                  </a:lnTo>
                  <a:lnTo>
                    <a:pt x="3719547" y="1089515"/>
                  </a:lnTo>
                  <a:lnTo>
                    <a:pt x="3712103" y="1077106"/>
                  </a:lnTo>
                  <a:lnTo>
                    <a:pt x="3682327" y="1077106"/>
                  </a:lnTo>
                  <a:lnTo>
                    <a:pt x="3662476" y="1084551"/>
                  </a:lnTo>
                  <a:lnTo>
                    <a:pt x="3645107" y="1091997"/>
                  </a:lnTo>
                  <a:lnTo>
                    <a:pt x="3622774" y="1101924"/>
                  </a:lnTo>
                  <a:lnTo>
                    <a:pt x="3622774" y="1074624"/>
                  </a:lnTo>
                  <a:lnTo>
                    <a:pt x="3615330" y="1052288"/>
                  </a:lnTo>
                  <a:lnTo>
                    <a:pt x="3602924" y="1049806"/>
                  </a:lnTo>
                  <a:lnTo>
                    <a:pt x="3585554" y="1047324"/>
                  </a:lnTo>
                  <a:lnTo>
                    <a:pt x="3578110" y="1064697"/>
                  </a:lnTo>
                  <a:lnTo>
                    <a:pt x="3563222" y="1077106"/>
                  </a:lnTo>
                  <a:lnTo>
                    <a:pt x="3548334" y="1089515"/>
                  </a:lnTo>
                  <a:lnTo>
                    <a:pt x="3530964" y="1096960"/>
                  </a:lnTo>
                  <a:lnTo>
                    <a:pt x="3535927" y="1109369"/>
                  </a:lnTo>
                  <a:lnTo>
                    <a:pt x="3538409" y="1126742"/>
                  </a:lnTo>
                  <a:lnTo>
                    <a:pt x="3553297" y="1131706"/>
                  </a:lnTo>
                  <a:lnTo>
                    <a:pt x="3563222" y="1131706"/>
                  </a:lnTo>
                  <a:lnTo>
                    <a:pt x="3570666" y="1139150"/>
                  </a:lnTo>
                  <a:lnTo>
                    <a:pt x="3578110" y="1141633"/>
                  </a:lnTo>
                  <a:lnTo>
                    <a:pt x="3585554" y="1146597"/>
                  </a:lnTo>
                  <a:lnTo>
                    <a:pt x="3590517" y="1151560"/>
                  </a:lnTo>
                  <a:lnTo>
                    <a:pt x="3597961" y="1156524"/>
                  </a:lnTo>
                  <a:lnTo>
                    <a:pt x="3612849" y="1156524"/>
                  </a:lnTo>
                  <a:lnTo>
                    <a:pt x="3620293" y="1149080"/>
                  </a:lnTo>
                  <a:lnTo>
                    <a:pt x="3622774" y="1146599"/>
                  </a:lnTo>
                  <a:lnTo>
                    <a:pt x="3632700" y="1141633"/>
                  </a:lnTo>
                  <a:lnTo>
                    <a:pt x="3640144" y="1141633"/>
                  </a:lnTo>
                  <a:lnTo>
                    <a:pt x="3662476" y="1149078"/>
                  </a:lnTo>
                  <a:lnTo>
                    <a:pt x="3677364" y="1156524"/>
                  </a:lnTo>
                  <a:lnTo>
                    <a:pt x="3657513" y="1171415"/>
                  </a:lnTo>
                  <a:lnTo>
                    <a:pt x="3645107" y="1183821"/>
                  </a:lnTo>
                  <a:lnTo>
                    <a:pt x="3637663" y="1191265"/>
                  </a:lnTo>
                  <a:lnTo>
                    <a:pt x="3630219" y="1198709"/>
                  </a:lnTo>
                  <a:lnTo>
                    <a:pt x="3627737" y="1208642"/>
                  </a:lnTo>
                  <a:lnTo>
                    <a:pt x="3622774" y="1223533"/>
                  </a:lnTo>
                  <a:lnTo>
                    <a:pt x="3632700" y="1240905"/>
                  </a:lnTo>
                  <a:lnTo>
                    <a:pt x="3645107" y="1255796"/>
                  </a:lnTo>
                  <a:lnTo>
                    <a:pt x="3655032" y="1265721"/>
                  </a:lnTo>
                  <a:lnTo>
                    <a:pt x="3669920" y="1280609"/>
                  </a:lnTo>
                  <a:lnTo>
                    <a:pt x="3694734" y="1300469"/>
                  </a:lnTo>
                  <a:lnTo>
                    <a:pt x="3719547" y="1325282"/>
                  </a:lnTo>
                  <a:lnTo>
                    <a:pt x="3712103" y="1330251"/>
                  </a:lnTo>
                  <a:lnTo>
                    <a:pt x="3707140" y="1330251"/>
                  </a:lnTo>
                  <a:lnTo>
                    <a:pt x="3707140" y="1332732"/>
                  </a:lnTo>
                  <a:lnTo>
                    <a:pt x="3707140" y="1340178"/>
                  </a:lnTo>
                  <a:lnTo>
                    <a:pt x="3719547" y="1345142"/>
                  </a:lnTo>
                  <a:lnTo>
                    <a:pt x="3729473" y="1350105"/>
                  </a:lnTo>
                  <a:lnTo>
                    <a:pt x="3714585" y="1364993"/>
                  </a:lnTo>
                  <a:lnTo>
                    <a:pt x="3702178" y="1379887"/>
                  </a:lnTo>
                  <a:lnTo>
                    <a:pt x="3704659" y="1379887"/>
                  </a:lnTo>
                  <a:lnTo>
                    <a:pt x="3707140" y="1379887"/>
                  </a:lnTo>
                  <a:lnTo>
                    <a:pt x="3729473" y="1382369"/>
                  </a:lnTo>
                  <a:lnTo>
                    <a:pt x="3744361" y="1392296"/>
                  </a:lnTo>
                  <a:lnTo>
                    <a:pt x="3746842" y="1404705"/>
                  </a:lnTo>
                  <a:lnTo>
                    <a:pt x="3744361" y="1412150"/>
                  </a:lnTo>
                  <a:lnTo>
                    <a:pt x="3744361" y="1417114"/>
                  </a:lnTo>
                  <a:lnTo>
                    <a:pt x="3739398" y="1424559"/>
                  </a:lnTo>
                  <a:lnTo>
                    <a:pt x="3729473" y="1439450"/>
                  </a:lnTo>
                  <a:lnTo>
                    <a:pt x="3722029" y="1454341"/>
                  </a:lnTo>
                  <a:lnTo>
                    <a:pt x="3702178" y="1506459"/>
                  </a:lnTo>
                  <a:lnTo>
                    <a:pt x="3682327" y="1553614"/>
                  </a:lnTo>
                  <a:lnTo>
                    <a:pt x="3672402" y="1573468"/>
                  </a:lnTo>
                  <a:lnTo>
                    <a:pt x="3655032" y="1590838"/>
                  </a:lnTo>
                  <a:lnTo>
                    <a:pt x="3637663" y="1605732"/>
                  </a:lnTo>
                  <a:lnTo>
                    <a:pt x="3610368" y="1620623"/>
                  </a:lnTo>
                  <a:lnTo>
                    <a:pt x="3578110" y="1620623"/>
                  </a:lnTo>
                  <a:lnTo>
                    <a:pt x="3555778" y="1615659"/>
                  </a:lnTo>
                  <a:lnTo>
                    <a:pt x="3555778" y="1623104"/>
                  </a:lnTo>
                  <a:lnTo>
                    <a:pt x="3555778" y="1635513"/>
                  </a:lnTo>
                  <a:lnTo>
                    <a:pt x="3530964" y="1640477"/>
                  </a:lnTo>
                  <a:lnTo>
                    <a:pt x="3511114" y="1652886"/>
                  </a:lnTo>
                  <a:lnTo>
                    <a:pt x="3496226" y="1665295"/>
                  </a:lnTo>
                  <a:lnTo>
                    <a:pt x="3481337" y="1680184"/>
                  </a:lnTo>
                  <a:lnTo>
                    <a:pt x="3473893" y="1670259"/>
                  </a:lnTo>
                  <a:lnTo>
                    <a:pt x="3463968" y="1655368"/>
                  </a:lnTo>
                  <a:lnTo>
                    <a:pt x="3461487" y="1652887"/>
                  </a:lnTo>
                  <a:lnTo>
                    <a:pt x="3449080" y="1647922"/>
                  </a:lnTo>
                  <a:lnTo>
                    <a:pt x="3439154" y="1645441"/>
                  </a:lnTo>
                  <a:lnTo>
                    <a:pt x="3424266" y="1640477"/>
                  </a:lnTo>
                  <a:lnTo>
                    <a:pt x="3399453" y="1662813"/>
                  </a:lnTo>
                  <a:lnTo>
                    <a:pt x="3382083" y="1685150"/>
                  </a:lnTo>
                  <a:lnTo>
                    <a:pt x="3374639" y="1697559"/>
                  </a:lnTo>
                  <a:lnTo>
                    <a:pt x="3372158" y="1714931"/>
                  </a:lnTo>
                  <a:lnTo>
                    <a:pt x="3367195" y="1734786"/>
                  </a:lnTo>
                  <a:lnTo>
                    <a:pt x="3367195" y="1759604"/>
                  </a:lnTo>
                  <a:lnTo>
                    <a:pt x="3399453" y="1784422"/>
                  </a:lnTo>
                  <a:lnTo>
                    <a:pt x="3431710" y="1811722"/>
                  </a:lnTo>
                  <a:lnTo>
                    <a:pt x="3449080" y="1826613"/>
                  </a:lnTo>
                  <a:lnTo>
                    <a:pt x="3463968" y="1839022"/>
                  </a:lnTo>
                  <a:lnTo>
                    <a:pt x="3473893" y="1858876"/>
                  </a:lnTo>
                  <a:lnTo>
                    <a:pt x="3486300" y="1876249"/>
                  </a:lnTo>
                  <a:lnTo>
                    <a:pt x="3491263" y="1920922"/>
                  </a:lnTo>
                  <a:lnTo>
                    <a:pt x="3496226" y="1963112"/>
                  </a:lnTo>
                  <a:lnTo>
                    <a:pt x="3454043" y="2010267"/>
                  </a:lnTo>
                  <a:lnTo>
                    <a:pt x="3406897" y="2054939"/>
                  </a:lnTo>
                  <a:lnTo>
                    <a:pt x="3389527" y="2054939"/>
                  </a:lnTo>
                  <a:lnTo>
                    <a:pt x="3374639" y="2049976"/>
                  </a:lnTo>
                  <a:lnTo>
                    <a:pt x="3379602" y="2030121"/>
                  </a:lnTo>
                  <a:lnTo>
                    <a:pt x="3387046" y="2020194"/>
                  </a:lnTo>
                  <a:lnTo>
                    <a:pt x="3382083" y="2017712"/>
                  </a:lnTo>
                  <a:lnTo>
                    <a:pt x="3379602" y="2017712"/>
                  </a:lnTo>
                  <a:lnTo>
                    <a:pt x="3354788" y="2002821"/>
                  </a:lnTo>
                  <a:lnTo>
                    <a:pt x="3325012" y="1992894"/>
                  </a:lnTo>
                  <a:lnTo>
                    <a:pt x="3317568" y="1968076"/>
                  </a:lnTo>
                  <a:lnTo>
                    <a:pt x="3315087" y="1945740"/>
                  </a:lnTo>
                  <a:lnTo>
                    <a:pt x="3282829" y="1920922"/>
                  </a:lnTo>
                  <a:lnTo>
                    <a:pt x="3248090" y="1903549"/>
                  </a:lnTo>
                  <a:lnTo>
                    <a:pt x="3243128" y="1903549"/>
                  </a:lnTo>
                  <a:lnTo>
                    <a:pt x="3238165" y="1908512"/>
                  </a:lnTo>
                  <a:lnTo>
                    <a:pt x="3233202" y="1913475"/>
                  </a:lnTo>
                  <a:lnTo>
                    <a:pt x="3230721" y="1920922"/>
                  </a:lnTo>
                  <a:lnTo>
                    <a:pt x="3233202" y="1935813"/>
                  </a:lnTo>
                  <a:lnTo>
                    <a:pt x="3233202" y="1950703"/>
                  </a:lnTo>
                  <a:lnTo>
                    <a:pt x="3230721" y="1963112"/>
                  </a:lnTo>
                  <a:lnTo>
                    <a:pt x="3225758" y="1978003"/>
                  </a:lnTo>
                  <a:lnTo>
                    <a:pt x="3223277" y="2005303"/>
                  </a:lnTo>
                  <a:lnTo>
                    <a:pt x="3223277" y="2035085"/>
                  </a:lnTo>
                  <a:lnTo>
                    <a:pt x="3238165" y="2045012"/>
                  </a:lnTo>
                  <a:lnTo>
                    <a:pt x="3248090" y="2052458"/>
                  </a:lnTo>
                  <a:lnTo>
                    <a:pt x="3250572" y="2074794"/>
                  </a:lnTo>
                  <a:lnTo>
                    <a:pt x="3255534" y="2094648"/>
                  </a:lnTo>
                  <a:lnTo>
                    <a:pt x="3265460" y="2099612"/>
                  </a:lnTo>
                  <a:lnTo>
                    <a:pt x="3280348" y="2099612"/>
                  </a:lnTo>
                  <a:lnTo>
                    <a:pt x="3292755" y="2112019"/>
                  </a:lnTo>
                  <a:lnTo>
                    <a:pt x="3307643" y="2124430"/>
                  </a:lnTo>
                  <a:lnTo>
                    <a:pt x="3317568" y="2136839"/>
                  </a:lnTo>
                  <a:lnTo>
                    <a:pt x="3329975" y="2151730"/>
                  </a:lnTo>
                  <a:lnTo>
                    <a:pt x="3337419" y="2169103"/>
                  </a:lnTo>
                  <a:lnTo>
                    <a:pt x="3339900" y="2186475"/>
                  </a:lnTo>
                  <a:lnTo>
                    <a:pt x="3342382" y="2211294"/>
                  </a:lnTo>
                  <a:lnTo>
                    <a:pt x="3342382" y="2233630"/>
                  </a:lnTo>
                  <a:lnTo>
                    <a:pt x="3354788" y="2228666"/>
                  </a:lnTo>
                  <a:lnTo>
                    <a:pt x="3364714" y="2226184"/>
                  </a:lnTo>
                  <a:lnTo>
                    <a:pt x="3364714" y="2236112"/>
                  </a:lnTo>
                  <a:lnTo>
                    <a:pt x="3364714" y="2248521"/>
                  </a:lnTo>
                  <a:lnTo>
                    <a:pt x="3357270" y="2265893"/>
                  </a:lnTo>
                  <a:lnTo>
                    <a:pt x="3349826" y="2285748"/>
                  </a:lnTo>
                  <a:lnTo>
                    <a:pt x="3325012" y="2265893"/>
                  </a:lnTo>
                  <a:lnTo>
                    <a:pt x="3305161" y="2241075"/>
                  </a:lnTo>
                  <a:lnTo>
                    <a:pt x="3287792" y="2211294"/>
                  </a:lnTo>
                  <a:lnTo>
                    <a:pt x="3267941" y="2183994"/>
                  </a:lnTo>
                  <a:lnTo>
                    <a:pt x="3250572" y="2151730"/>
                  </a:lnTo>
                  <a:lnTo>
                    <a:pt x="3238165" y="2124430"/>
                  </a:lnTo>
                  <a:lnTo>
                    <a:pt x="3218314" y="2094648"/>
                  </a:lnTo>
                  <a:lnTo>
                    <a:pt x="3198463" y="2067348"/>
                  </a:lnTo>
                  <a:lnTo>
                    <a:pt x="3200945" y="2002821"/>
                  </a:lnTo>
                  <a:lnTo>
                    <a:pt x="3200945" y="1945740"/>
                  </a:lnTo>
                  <a:lnTo>
                    <a:pt x="3198463" y="1920922"/>
                  </a:lnTo>
                  <a:lnTo>
                    <a:pt x="3191019" y="1896104"/>
                  </a:lnTo>
                  <a:lnTo>
                    <a:pt x="3176131" y="1876249"/>
                  </a:lnTo>
                  <a:lnTo>
                    <a:pt x="3158762" y="1858880"/>
                  </a:lnTo>
                  <a:lnTo>
                    <a:pt x="3148836" y="1861358"/>
                  </a:lnTo>
                  <a:lnTo>
                    <a:pt x="3141392" y="1861358"/>
                  </a:lnTo>
                  <a:lnTo>
                    <a:pt x="3133948" y="1861358"/>
                  </a:lnTo>
                  <a:lnTo>
                    <a:pt x="3124023" y="1858876"/>
                  </a:lnTo>
                  <a:lnTo>
                    <a:pt x="3124023" y="1853913"/>
                  </a:lnTo>
                  <a:lnTo>
                    <a:pt x="3126504" y="1846467"/>
                  </a:lnTo>
                  <a:lnTo>
                    <a:pt x="3126504" y="1836540"/>
                  </a:lnTo>
                  <a:lnTo>
                    <a:pt x="3141392" y="1839022"/>
                  </a:lnTo>
                  <a:lnTo>
                    <a:pt x="3148836" y="1839022"/>
                  </a:lnTo>
                  <a:lnTo>
                    <a:pt x="3151318" y="1839022"/>
                  </a:lnTo>
                  <a:lnTo>
                    <a:pt x="3158762" y="1829095"/>
                  </a:lnTo>
                  <a:lnTo>
                    <a:pt x="3158762" y="1826613"/>
                  </a:lnTo>
                  <a:lnTo>
                    <a:pt x="3163724" y="1819167"/>
                  </a:lnTo>
                  <a:lnTo>
                    <a:pt x="3151318" y="1801795"/>
                  </a:lnTo>
                  <a:lnTo>
                    <a:pt x="3141392" y="1784422"/>
                  </a:lnTo>
                  <a:lnTo>
                    <a:pt x="3119060" y="1809240"/>
                  </a:lnTo>
                  <a:lnTo>
                    <a:pt x="3094246" y="1829095"/>
                  </a:lnTo>
                  <a:lnTo>
                    <a:pt x="3081840" y="1821649"/>
                  </a:lnTo>
                  <a:lnTo>
                    <a:pt x="3064470" y="1814204"/>
                  </a:lnTo>
                  <a:lnTo>
                    <a:pt x="3066952" y="1789386"/>
                  </a:lnTo>
                  <a:lnTo>
                    <a:pt x="3066952" y="1769531"/>
                  </a:lnTo>
                  <a:lnTo>
                    <a:pt x="3059507" y="1754640"/>
                  </a:lnTo>
                  <a:lnTo>
                    <a:pt x="3052063" y="1739749"/>
                  </a:lnTo>
                  <a:lnTo>
                    <a:pt x="3027250" y="1712450"/>
                  </a:lnTo>
                  <a:lnTo>
                    <a:pt x="2999955" y="1680186"/>
                  </a:lnTo>
                  <a:lnTo>
                    <a:pt x="2992511" y="1660331"/>
                  </a:lnTo>
                  <a:lnTo>
                    <a:pt x="2985067" y="1637995"/>
                  </a:lnTo>
                  <a:lnTo>
                    <a:pt x="2982586" y="1630550"/>
                  </a:lnTo>
                  <a:lnTo>
                    <a:pt x="2977623" y="1620623"/>
                  </a:lnTo>
                  <a:lnTo>
                    <a:pt x="2972660" y="1613177"/>
                  </a:lnTo>
                  <a:lnTo>
                    <a:pt x="2960253" y="1605732"/>
                  </a:lnTo>
                  <a:lnTo>
                    <a:pt x="2952809" y="1613176"/>
                  </a:lnTo>
                  <a:lnTo>
                    <a:pt x="2942884" y="1620623"/>
                  </a:lnTo>
                  <a:lnTo>
                    <a:pt x="2940403" y="1610695"/>
                  </a:lnTo>
                  <a:lnTo>
                    <a:pt x="2935440" y="1598286"/>
                  </a:lnTo>
                  <a:lnTo>
                    <a:pt x="2932959" y="1590841"/>
                  </a:lnTo>
                  <a:lnTo>
                    <a:pt x="2925514" y="1588359"/>
                  </a:lnTo>
                  <a:lnTo>
                    <a:pt x="2923033" y="1613177"/>
                  </a:lnTo>
                  <a:lnTo>
                    <a:pt x="2918070" y="1630550"/>
                  </a:lnTo>
                  <a:lnTo>
                    <a:pt x="2898220" y="1635513"/>
                  </a:lnTo>
                  <a:lnTo>
                    <a:pt x="2878369" y="1637995"/>
                  </a:lnTo>
                  <a:lnTo>
                    <a:pt x="2865962" y="1645441"/>
                  </a:lnTo>
                  <a:lnTo>
                    <a:pt x="2851074" y="1652886"/>
                  </a:lnTo>
                  <a:lnTo>
                    <a:pt x="2841148" y="1680186"/>
                  </a:lnTo>
                  <a:lnTo>
                    <a:pt x="2828742" y="1705004"/>
                  </a:lnTo>
                  <a:lnTo>
                    <a:pt x="2794003" y="1737268"/>
                  </a:lnTo>
                  <a:lnTo>
                    <a:pt x="2749338" y="1779458"/>
                  </a:lnTo>
                  <a:lnTo>
                    <a:pt x="2727006" y="1801790"/>
                  </a:lnTo>
                  <a:lnTo>
                    <a:pt x="2704674" y="1821649"/>
                  </a:lnTo>
                  <a:lnTo>
                    <a:pt x="2692267" y="1843986"/>
                  </a:lnTo>
                  <a:lnTo>
                    <a:pt x="2684823" y="1861358"/>
                  </a:lnTo>
                  <a:lnTo>
                    <a:pt x="2692267" y="1888658"/>
                  </a:lnTo>
                  <a:lnTo>
                    <a:pt x="2694749" y="1920922"/>
                  </a:lnTo>
                  <a:lnTo>
                    <a:pt x="2692267" y="1953185"/>
                  </a:lnTo>
                  <a:lnTo>
                    <a:pt x="2684823" y="1980485"/>
                  </a:lnTo>
                  <a:lnTo>
                    <a:pt x="2662491" y="2035085"/>
                  </a:lnTo>
                  <a:lnTo>
                    <a:pt x="2650084" y="2077276"/>
                  </a:lnTo>
                  <a:lnTo>
                    <a:pt x="2635196" y="2074794"/>
                  </a:lnTo>
                  <a:lnTo>
                    <a:pt x="2625271" y="2067348"/>
                  </a:lnTo>
                  <a:lnTo>
                    <a:pt x="2610383" y="2052460"/>
                  </a:lnTo>
                  <a:lnTo>
                    <a:pt x="2595495" y="2035085"/>
                  </a:lnTo>
                  <a:lnTo>
                    <a:pt x="2570681" y="1992894"/>
                  </a:lnTo>
                  <a:lnTo>
                    <a:pt x="2543386" y="1938294"/>
                  </a:lnTo>
                  <a:lnTo>
                    <a:pt x="2496241" y="1834058"/>
                  </a:lnTo>
                  <a:lnTo>
                    <a:pt x="2468946" y="1754640"/>
                  </a:lnTo>
                  <a:lnTo>
                    <a:pt x="2463983" y="1722377"/>
                  </a:lnTo>
                  <a:lnTo>
                    <a:pt x="2463983" y="1690113"/>
                  </a:lnTo>
                  <a:lnTo>
                    <a:pt x="2463983" y="1672741"/>
                  </a:lnTo>
                  <a:lnTo>
                    <a:pt x="2463983" y="1660331"/>
                  </a:lnTo>
                  <a:lnTo>
                    <a:pt x="2461502" y="1645441"/>
                  </a:lnTo>
                  <a:lnTo>
                    <a:pt x="2454058" y="1635513"/>
                  </a:lnTo>
                  <a:lnTo>
                    <a:pt x="2446613" y="1637995"/>
                  </a:lnTo>
                  <a:lnTo>
                    <a:pt x="2439169" y="1645439"/>
                  </a:lnTo>
                  <a:lnTo>
                    <a:pt x="2439169" y="1662813"/>
                  </a:lnTo>
                  <a:lnTo>
                    <a:pt x="2436688" y="1672741"/>
                  </a:lnTo>
                  <a:lnTo>
                    <a:pt x="2431725" y="1677704"/>
                  </a:lnTo>
                  <a:lnTo>
                    <a:pt x="2429244" y="1677704"/>
                  </a:lnTo>
                  <a:lnTo>
                    <a:pt x="2419319" y="1677704"/>
                  </a:lnTo>
                  <a:lnTo>
                    <a:pt x="2404430" y="1672741"/>
                  </a:lnTo>
                  <a:lnTo>
                    <a:pt x="2389542" y="1665295"/>
                  </a:lnTo>
                  <a:lnTo>
                    <a:pt x="2379617" y="1655370"/>
                  </a:lnTo>
                  <a:lnTo>
                    <a:pt x="2369692" y="1645445"/>
                  </a:lnTo>
                  <a:lnTo>
                    <a:pt x="2362247" y="1630550"/>
                  </a:lnTo>
                  <a:lnTo>
                    <a:pt x="2384580" y="1620623"/>
                  </a:lnTo>
                  <a:lnTo>
                    <a:pt x="2401949" y="1605732"/>
                  </a:lnTo>
                  <a:lnTo>
                    <a:pt x="2401949" y="1603250"/>
                  </a:lnTo>
                  <a:lnTo>
                    <a:pt x="2372173" y="1605732"/>
                  </a:lnTo>
                  <a:lnTo>
                    <a:pt x="2344878" y="1605732"/>
                  </a:lnTo>
                  <a:lnTo>
                    <a:pt x="2334953" y="1585877"/>
                  </a:lnTo>
                  <a:lnTo>
                    <a:pt x="2312620" y="1563544"/>
                  </a:lnTo>
                  <a:lnTo>
                    <a:pt x="2290288" y="1541212"/>
                  </a:lnTo>
                  <a:lnTo>
                    <a:pt x="2272919" y="1528796"/>
                  </a:lnTo>
                  <a:lnTo>
                    <a:pt x="2191034" y="1536241"/>
                  </a:lnTo>
                  <a:lnTo>
                    <a:pt x="2116594" y="1541205"/>
                  </a:lnTo>
                  <a:lnTo>
                    <a:pt x="2099224" y="1541205"/>
                  </a:lnTo>
                  <a:lnTo>
                    <a:pt x="2081855" y="1538723"/>
                  </a:lnTo>
                  <a:lnTo>
                    <a:pt x="2066967" y="1536241"/>
                  </a:lnTo>
                  <a:lnTo>
                    <a:pt x="2054560" y="1528796"/>
                  </a:lnTo>
                  <a:lnTo>
                    <a:pt x="2042153" y="1521350"/>
                  </a:lnTo>
                  <a:lnTo>
                    <a:pt x="2032228" y="1511425"/>
                  </a:lnTo>
                  <a:lnTo>
                    <a:pt x="2022302" y="1496532"/>
                  </a:lnTo>
                  <a:lnTo>
                    <a:pt x="2014858" y="1479159"/>
                  </a:lnTo>
                  <a:lnTo>
                    <a:pt x="1965231" y="1479159"/>
                  </a:lnTo>
                  <a:lnTo>
                    <a:pt x="1918085" y="1479159"/>
                  </a:lnTo>
                  <a:lnTo>
                    <a:pt x="1898235" y="1471714"/>
                  </a:lnTo>
                  <a:lnTo>
                    <a:pt x="1880865" y="1464268"/>
                  </a:lnTo>
                  <a:lnTo>
                    <a:pt x="1863496" y="1449378"/>
                  </a:lnTo>
                  <a:lnTo>
                    <a:pt x="1848608" y="1429523"/>
                  </a:lnTo>
                  <a:lnTo>
                    <a:pt x="1838682" y="1412150"/>
                  </a:lnTo>
                  <a:lnTo>
                    <a:pt x="1831238" y="1397260"/>
                  </a:lnTo>
                  <a:lnTo>
                    <a:pt x="1823794" y="1387332"/>
                  </a:lnTo>
                  <a:lnTo>
                    <a:pt x="1808906" y="1372444"/>
                  </a:lnTo>
                  <a:lnTo>
                    <a:pt x="1791536" y="1372444"/>
                  </a:lnTo>
                  <a:lnTo>
                    <a:pt x="1774167" y="1374923"/>
                  </a:lnTo>
                  <a:lnTo>
                    <a:pt x="1776648" y="1399741"/>
                  </a:lnTo>
                  <a:lnTo>
                    <a:pt x="1789055" y="1429523"/>
                  </a:lnTo>
                  <a:lnTo>
                    <a:pt x="1806425" y="1456823"/>
                  </a:lnTo>
                  <a:lnTo>
                    <a:pt x="1823794" y="1486605"/>
                  </a:lnTo>
                  <a:lnTo>
                    <a:pt x="1863496" y="1538723"/>
                  </a:lnTo>
                  <a:lnTo>
                    <a:pt x="1898235" y="1573462"/>
                  </a:lnTo>
                  <a:lnTo>
                    <a:pt x="1918085" y="1573462"/>
                  </a:lnTo>
                  <a:lnTo>
                    <a:pt x="1932974" y="1573462"/>
                  </a:lnTo>
                  <a:lnTo>
                    <a:pt x="1947862" y="1566023"/>
                  </a:lnTo>
                  <a:lnTo>
                    <a:pt x="1962750" y="1561059"/>
                  </a:lnTo>
                  <a:lnTo>
                    <a:pt x="1965231" y="1541205"/>
                  </a:lnTo>
                  <a:lnTo>
                    <a:pt x="1967712" y="1521350"/>
                  </a:lnTo>
                  <a:lnTo>
                    <a:pt x="1980119" y="1506459"/>
                  </a:lnTo>
                  <a:lnTo>
                    <a:pt x="1992526" y="1496532"/>
                  </a:lnTo>
                  <a:lnTo>
                    <a:pt x="1997489" y="1516386"/>
                  </a:lnTo>
                  <a:lnTo>
                    <a:pt x="2007414" y="1536241"/>
                  </a:lnTo>
                  <a:lnTo>
                    <a:pt x="2022302" y="1553614"/>
                  </a:lnTo>
                  <a:lnTo>
                    <a:pt x="2037190" y="1566023"/>
                  </a:lnTo>
                  <a:lnTo>
                    <a:pt x="2071929" y="1590841"/>
                  </a:lnTo>
                  <a:lnTo>
                    <a:pt x="2104187" y="1615659"/>
                  </a:lnTo>
                  <a:lnTo>
                    <a:pt x="2099224" y="1635513"/>
                  </a:lnTo>
                  <a:lnTo>
                    <a:pt x="2089299" y="1660331"/>
                  </a:lnTo>
                  <a:lnTo>
                    <a:pt x="2074411" y="1685150"/>
                  </a:lnTo>
                  <a:lnTo>
                    <a:pt x="2057041" y="1712450"/>
                  </a:lnTo>
                  <a:lnTo>
                    <a:pt x="2024784" y="1762086"/>
                  </a:lnTo>
                  <a:lnTo>
                    <a:pt x="1999970" y="1789386"/>
                  </a:lnTo>
                  <a:lnTo>
                    <a:pt x="1947862" y="1814204"/>
                  </a:lnTo>
                  <a:lnTo>
                    <a:pt x="1898235" y="1839022"/>
                  </a:lnTo>
                  <a:lnTo>
                    <a:pt x="1856052" y="1863840"/>
                  </a:lnTo>
                  <a:lnTo>
                    <a:pt x="1806425" y="1893622"/>
                  </a:lnTo>
                  <a:lnTo>
                    <a:pt x="1789055" y="1903549"/>
                  </a:lnTo>
                  <a:lnTo>
                    <a:pt x="1774167" y="1903549"/>
                  </a:lnTo>
                  <a:lnTo>
                    <a:pt x="1764242" y="1903549"/>
                  </a:lnTo>
                  <a:lnTo>
                    <a:pt x="1751835" y="1903549"/>
                  </a:lnTo>
                  <a:lnTo>
                    <a:pt x="1746872" y="1903549"/>
                  </a:lnTo>
                  <a:lnTo>
                    <a:pt x="1734465" y="1910994"/>
                  </a:lnTo>
                  <a:lnTo>
                    <a:pt x="1724540" y="1920919"/>
                  </a:lnTo>
                  <a:lnTo>
                    <a:pt x="1707170" y="1943258"/>
                  </a:lnTo>
                  <a:lnTo>
                    <a:pt x="1692282" y="1938294"/>
                  </a:lnTo>
                  <a:lnTo>
                    <a:pt x="1677394" y="1935813"/>
                  </a:lnTo>
                  <a:lnTo>
                    <a:pt x="1674913" y="1935813"/>
                  </a:lnTo>
                  <a:lnTo>
                    <a:pt x="1672432" y="1935813"/>
                  </a:lnTo>
                  <a:lnTo>
                    <a:pt x="1672432" y="1886176"/>
                  </a:lnTo>
                  <a:lnTo>
                    <a:pt x="1660025" y="1843986"/>
                  </a:lnTo>
                  <a:lnTo>
                    <a:pt x="1650099" y="1809240"/>
                  </a:lnTo>
                  <a:lnTo>
                    <a:pt x="1632730" y="1776977"/>
                  </a:lnTo>
                  <a:lnTo>
                    <a:pt x="1590547" y="1714931"/>
                  </a:lnTo>
                  <a:lnTo>
                    <a:pt x="1548364" y="1660331"/>
                  </a:lnTo>
                  <a:lnTo>
                    <a:pt x="1533476" y="1620623"/>
                  </a:lnTo>
                  <a:lnTo>
                    <a:pt x="1526032" y="1585877"/>
                  </a:lnTo>
                  <a:lnTo>
                    <a:pt x="1518588" y="1566023"/>
                  </a:lnTo>
                  <a:lnTo>
                    <a:pt x="1508662" y="1553614"/>
                  </a:lnTo>
                  <a:lnTo>
                    <a:pt x="1493774" y="1541205"/>
                  </a:lnTo>
                  <a:lnTo>
                    <a:pt x="1473923" y="1536241"/>
                  </a:lnTo>
                  <a:lnTo>
                    <a:pt x="1473923" y="1516386"/>
                  </a:lnTo>
                  <a:lnTo>
                    <a:pt x="1468961" y="1499014"/>
                  </a:lnTo>
                  <a:lnTo>
                    <a:pt x="1461517" y="1486605"/>
                  </a:lnTo>
                  <a:lnTo>
                    <a:pt x="1454073" y="1471714"/>
                  </a:lnTo>
                  <a:lnTo>
                    <a:pt x="1436703" y="1449378"/>
                  </a:lnTo>
                  <a:lnTo>
                    <a:pt x="1416852" y="1429527"/>
                  </a:lnTo>
                  <a:lnTo>
                    <a:pt x="1409408" y="1432005"/>
                  </a:lnTo>
                  <a:lnTo>
                    <a:pt x="1399483" y="1436969"/>
                  </a:lnTo>
                  <a:lnTo>
                    <a:pt x="1387076" y="1436969"/>
                  </a:lnTo>
                  <a:lnTo>
                    <a:pt x="1377151" y="1432005"/>
                  </a:lnTo>
                  <a:lnTo>
                    <a:pt x="1377151" y="1417114"/>
                  </a:lnTo>
                  <a:lnTo>
                    <a:pt x="1374669" y="1412150"/>
                  </a:lnTo>
                  <a:lnTo>
                    <a:pt x="1367225" y="1407187"/>
                  </a:lnTo>
                  <a:lnTo>
                    <a:pt x="1352337" y="1404705"/>
                  </a:lnTo>
                  <a:lnTo>
                    <a:pt x="1359781" y="1424559"/>
                  </a:lnTo>
                  <a:lnTo>
                    <a:pt x="1367225" y="1441932"/>
                  </a:lnTo>
                  <a:lnTo>
                    <a:pt x="1377151" y="1456823"/>
                  </a:lnTo>
                  <a:lnTo>
                    <a:pt x="1387076" y="1471714"/>
                  </a:lnTo>
                  <a:lnTo>
                    <a:pt x="1411890" y="1499014"/>
                  </a:lnTo>
                  <a:lnTo>
                    <a:pt x="1434222" y="1528796"/>
                  </a:lnTo>
                  <a:lnTo>
                    <a:pt x="1436703" y="1563541"/>
                  </a:lnTo>
                  <a:lnTo>
                    <a:pt x="1444147" y="1598286"/>
                  </a:lnTo>
                  <a:lnTo>
                    <a:pt x="1461517" y="1610695"/>
                  </a:lnTo>
                  <a:lnTo>
                    <a:pt x="1478886" y="1620623"/>
                  </a:lnTo>
                  <a:lnTo>
                    <a:pt x="1493774" y="1670259"/>
                  </a:lnTo>
                  <a:lnTo>
                    <a:pt x="1508662" y="1719895"/>
                  </a:lnTo>
                  <a:lnTo>
                    <a:pt x="1526032" y="1744713"/>
                  </a:lnTo>
                  <a:lnTo>
                    <a:pt x="1543401" y="1772013"/>
                  </a:lnTo>
                  <a:lnTo>
                    <a:pt x="1543401" y="1789386"/>
                  </a:lnTo>
                  <a:lnTo>
                    <a:pt x="1543401" y="1809240"/>
                  </a:lnTo>
                  <a:lnTo>
                    <a:pt x="1568215" y="1826613"/>
                  </a:lnTo>
                  <a:lnTo>
                    <a:pt x="1590547" y="1846467"/>
                  </a:lnTo>
                  <a:lnTo>
                    <a:pt x="1615360" y="1878731"/>
                  </a:lnTo>
                  <a:lnTo>
                    <a:pt x="1640174" y="1913476"/>
                  </a:lnTo>
                  <a:lnTo>
                    <a:pt x="1664987" y="1950703"/>
                  </a:lnTo>
                  <a:lnTo>
                    <a:pt x="1692282" y="1985449"/>
                  </a:lnTo>
                  <a:lnTo>
                    <a:pt x="1692282" y="1987931"/>
                  </a:lnTo>
                  <a:lnTo>
                    <a:pt x="1692282" y="1995376"/>
                  </a:lnTo>
                  <a:lnTo>
                    <a:pt x="1709652" y="1995376"/>
                  </a:lnTo>
                  <a:lnTo>
                    <a:pt x="1727021" y="1995376"/>
                  </a:lnTo>
                  <a:lnTo>
                    <a:pt x="1764242" y="1985449"/>
                  </a:lnTo>
                  <a:lnTo>
                    <a:pt x="1806425" y="1978003"/>
                  </a:lnTo>
                  <a:lnTo>
                    <a:pt x="1843645" y="1970558"/>
                  </a:lnTo>
                  <a:lnTo>
                    <a:pt x="1883346" y="1960631"/>
                  </a:lnTo>
                  <a:lnTo>
                    <a:pt x="1880865" y="2005303"/>
                  </a:lnTo>
                  <a:lnTo>
                    <a:pt x="1873421" y="2045012"/>
                  </a:lnTo>
                  <a:lnTo>
                    <a:pt x="1863496" y="2084721"/>
                  </a:lnTo>
                  <a:lnTo>
                    <a:pt x="1848608" y="2119467"/>
                  </a:lnTo>
                  <a:lnTo>
                    <a:pt x="1831238" y="2151730"/>
                  </a:lnTo>
                  <a:lnTo>
                    <a:pt x="1808906" y="2183994"/>
                  </a:lnTo>
                  <a:lnTo>
                    <a:pt x="1784092" y="2211294"/>
                  </a:lnTo>
                  <a:lnTo>
                    <a:pt x="1759279" y="2236107"/>
                  </a:lnTo>
                  <a:lnTo>
                    <a:pt x="1707170" y="2290711"/>
                  </a:lnTo>
                  <a:lnTo>
                    <a:pt x="1652581" y="2340348"/>
                  </a:lnTo>
                  <a:lnTo>
                    <a:pt x="1625286" y="2365166"/>
                  </a:lnTo>
                  <a:lnTo>
                    <a:pt x="1602954" y="2389984"/>
                  </a:lnTo>
                  <a:lnTo>
                    <a:pt x="1578140" y="2414798"/>
                  </a:lnTo>
                  <a:lnTo>
                    <a:pt x="1560771" y="2442102"/>
                  </a:lnTo>
                  <a:lnTo>
                    <a:pt x="1550845" y="2459475"/>
                  </a:lnTo>
                  <a:lnTo>
                    <a:pt x="1548364" y="2476847"/>
                  </a:lnTo>
                  <a:lnTo>
                    <a:pt x="1548364" y="2491738"/>
                  </a:lnTo>
                  <a:lnTo>
                    <a:pt x="1550845" y="2506629"/>
                  </a:lnTo>
                  <a:lnTo>
                    <a:pt x="1560771" y="2533929"/>
                  </a:lnTo>
                  <a:lnTo>
                    <a:pt x="1573177" y="2563711"/>
                  </a:lnTo>
                  <a:lnTo>
                    <a:pt x="1560771" y="2593492"/>
                  </a:lnTo>
                  <a:lnTo>
                    <a:pt x="1550845" y="2623274"/>
                  </a:lnTo>
                  <a:lnTo>
                    <a:pt x="1568215" y="2640644"/>
                  </a:lnTo>
                  <a:lnTo>
                    <a:pt x="1578140" y="2662983"/>
                  </a:lnTo>
                  <a:lnTo>
                    <a:pt x="1585584" y="2687801"/>
                  </a:lnTo>
                  <a:lnTo>
                    <a:pt x="1590547" y="2717583"/>
                  </a:lnTo>
                  <a:lnTo>
                    <a:pt x="1585584" y="2749846"/>
                  </a:lnTo>
                  <a:lnTo>
                    <a:pt x="1583103" y="2779628"/>
                  </a:lnTo>
                  <a:lnTo>
                    <a:pt x="1575659" y="2799483"/>
                  </a:lnTo>
                  <a:lnTo>
                    <a:pt x="1568215" y="2816855"/>
                  </a:lnTo>
                  <a:lnTo>
                    <a:pt x="1558289" y="2831746"/>
                  </a:lnTo>
                  <a:lnTo>
                    <a:pt x="1548364" y="2846637"/>
                  </a:lnTo>
                  <a:lnTo>
                    <a:pt x="1535957" y="2856564"/>
                  </a:lnTo>
                  <a:lnTo>
                    <a:pt x="1523550" y="2864010"/>
                  </a:lnTo>
                  <a:lnTo>
                    <a:pt x="1493774" y="2881382"/>
                  </a:lnTo>
                  <a:lnTo>
                    <a:pt x="1466479" y="2898755"/>
                  </a:lnTo>
                  <a:lnTo>
                    <a:pt x="1454073" y="2911161"/>
                  </a:lnTo>
                  <a:lnTo>
                    <a:pt x="1444147" y="2923573"/>
                  </a:lnTo>
                  <a:lnTo>
                    <a:pt x="1434222" y="2938464"/>
                  </a:lnTo>
                  <a:lnTo>
                    <a:pt x="1424296" y="2960800"/>
                  </a:lnTo>
                  <a:lnTo>
                    <a:pt x="1419334" y="2978173"/>
                  </a:lnTo>
                  <a:lnTo>
                    <a:pt x="1419334" y="2995546"/>
                  </a:lnTo>
                  <a:lnTo>
                    <a:pt x="1424296" y="3012918"/>
                  </a:lnTo>
                  <a:lnTo>
                    <a:pt x="1426778" y="3030291"/>
                  </a:lnTo>
                  <a:lnTo>
                    <a:pt x="1429259" y="3045182"/>
                  </a:lnTo>
                  <a:lnTo>
                    <a:pt x="1429259" y="3062555"/>
                  </a:lnTo>
                  <a:lnTo>
                    <a:pt x="1429259" y="3079927"/>
                  </a:lnTo>
                  <a:lnTo>
                    <a:pt x="1429259" y="3097300"/>
                  </a:lnTo>
                  <a:lnTo>
                    <a:pt x="1409408" y="3102264"/>
                  </a:lnTo>
                  <a:lnTo>
                    <a:pt x="1392039" y="3112191"/>
                  </a:lnTo>
                  <a:lnTo>
                    <a:pt x="1377151" y="3122118"/>
                  </a:lnTo>
                  <a:lnTo>
                    <a:pt x="1362262" y="3134527"/>
                  </a:lnTo>
                  <a:lnTo>
                    <a:pt x="1374669" y="3154382"/>
                  </a:lnTo>
                  <a:lnTo>
                    <a:pt x="1377151" y="3181682"/>
                  </a:lnTo>
                  <a:lnTo>
                    <a:pt x="1367225" y="3194091"/>
                  </a:lnTo>
                  <a:lnTo>
                    <a:pt x="1354818" y="3201536"/>
                  </a:lnTo>
                  <a:lnTo>
                    <a:pt x="1349856" y="3211463"/>
                  </a:lnTo>
                  <a:lnTo>
                    <a:pt x="1344893" y="3221391"/>
                  </a:lnTo>
                  <a:lnTo>
                    <a:pt x="1337449" y="3243727"/>
                  </a:lnTo>
                  <a:lnTo>
                    <a:pt x="1325042" y="3271027"/>
                  </a:lnTo>
                  <a:lnTo>
                    <a:pt x="1302710" y="3303290"/>
                  </a:lnTo>
                  <a:lnTo>
                    <a:pt x="1277896" y="3328104"/>
                  </a:lnTo>
                  <a:lnTo>
                    <a:pt x="1250602" y="3350445"/>
                  </a:lnTo>
                  <a:lnTo>
                    <a:pt x="1218344" y="3362854"/>
                  </a:lnTo>
                  <a:lnTo>
                    <a:pt x="1143903" y="3380226"/>
                  </a:lnTo>
                  <a:lnTo>
                    <a:pt x="1059537" y="3400081"/>
                  </a:lnTo>
                  <a:lnTo>
                    <a:pt x="1034724" y="3405045"/>
                  </a:lnTo>
                  <a:lnTo>
                    <a:pt x="1012392" y="3410008"/>
                  </a:lnTo>
                  <a:lnTo>
                    <a:pt x="1002466" y="3412490"/>
                  </a:lnTo>
                  <a:lnTo>
                    <a:pt x="990060" y="3412490"/>
                  </a:lnTo>
                  <a:lnTo>
                    <a:pt x="977653" y="3410008"/>
                  </a:lnTo>
                  <a:lnTo>
                    <a:pt x="965246" y="3402563"/>
                  </a:lnTo>
                  <a:lnTo>
                    <a:pt x="962765" y="3352927"/>
                  </a:lnTo>
                  <a:lnTo>
                    <a:pt x="952839" y="3300809"/>
                  </a:lnTo>
                  <a:lnTo>
                    <a:pt x="920582" y="3251172"/>
                  </a:lnTo>
                  <a:lnTo>
                    <a:pt x="888324" y="3204018"/>
                  </a:lnTo>
                  <a:lnTo>
                    <a:pt x="878399" y="3144454"/>
                  </a:lnTo>
                  <a:lnTo>
                    <a:pt x="870955" y="3079927"/>
                  </a:lnTo>
                  <a:lnTo>
                    <a:pt x="870955" y="3047664"/>
                  </a:lnTo>
                  <a:lnTo>
                    <a:pt x="863511" y="3020364"/>
                  </a:lnTo>
                  <a:lnTo>
                    <a:pt x="861029" y="2988100"/>
                  </a:lnTo>
                  <a:lnTo>
                    <a:pt x="848623" y="2963282"/>
                  </a:lnTo>
                  <a:lnTo>
                    <a:pt x="823809" y="2935982"/>
                  </a:lnTo>
                  <a:lnTo>
                    <a:pt x="798995" y="2911168"/>
                  </a:lnTo>
                  <a:lnTo>
                    <a:pt x="791551" y="2873937"/>
                  </a:lnTo>
                  <a:lnTo>
                    <a:pt x="791551" y="2846637"/>
                  </a:lnTo>
                  <a:lnTo>
                    <a:pt x="798995" y="2816855"/>
                  </a:lnTo>
                  <a:lnTo>
                    <a:pt x="806440" y="2789555"/>
                  </a:lnTo>
                  <a:lnTo>
                    <a:pt x="831253" y="2742401"/>
                  </a:lnTo>
                  <a:lnTo>
                    <a:pt x="848623" y="2700210"/>
                  </a:lnTo>
                  <a:lnTo>
                    <a:pt x="853585" y="2675392"/>
                  </a:lnTo>
                  <a:lnTo>
                    <a:pt x="853585" y="2643129"/>
                  </a:lnTo>
                  <a:lnTo>
                    <a:pt x="846141" y="2608383"/>
                  </a:lnTo>
                  <a:lnTo>
                    <a:pt x="836216" y="2573638"/>
                  </a:lnTo>
                  <a:lnTo>
                    <a:pt x="813884" y="2509111"/>
                  </a:lnTo>
                  <a:lnTo>
                    <a:pt x="796514" y="2466920"/>
                  </a:lnTo>
                  <a:lnTo>
                    <a:pt x="761775" y="2432181"/>
                  </a:lnTo>
                  <a:lnTo>
                    <a:pt x="729518" y="2399924"/>
                  </a:lnTo>
                  <a:lnTo>
                    <a:pt x="722074" y="2382538"/>
                  </a:lnTo>
                  <a:lnTo>
                    <a:pt x="717111" y="2365166"/>
                  </a:lnTo>
                  <a:lnTo>
                    <a:pt x="717111" y="2342829"/>
                  </a:lnTo>
                  <a:lnTo>
                    <a:pt x="717111" y="2325457"/>
                  </a:lnTo>
                  <a:lnTo>
                    <a:pt x="724555" y="2285748"/>
                  </a:lnTo>
                  <a:lnTo>
                    <a:pt x="731999" y="2251002"/>
                  </a:lnTo>
                  <a:lnTo>
                    <a:pt x="736962" y="2236112"/>
                  </a:lnTo>
                  <a:lnTo>
                    <a:pt x="731999" y="2223703"/>
                  </a:lnTo>
                  <a:lnTo>
                    <a:pt x="729518" y="2208812"/>
                  </a:lnTo>
                  <a:lnTo>
                    <a:pt x="722074" y="2198884"/>
                  </a:lnTo>
                  <a:lnTo>
                    <a:pt x="707185" y="2186475"/>
                  </a:lnTo>
                  <a:lnTo>
                    <a:pt x="689816" y="2183994"/>
                  </a:lnTo>
                  <a:lnTo>
                    <a:pt x="665002" y="2176548"/>
                  </a:lnTo>
                  <a:lnTo>
                    <a:pt x="630264" y="2176548"/>
                  </a:lnTo>
                  <a:lnTo>
                    <a:pt x="630264" y="2161657"/>
                  </a:lnTo>
                  <a:lnTo>
                    <a:pt x="625301" y="2149248"/>
                  </a:lnTo>
                  <a:lnTo>
                    <a:pt x="598006" y="2141803"/>
                  </a:lnTo>
                  <a:lnTo>
                    <a:pt x="573192" y="2136839"/>
                  </a:lnTo>
                  <a:lnTo>
                    <a:pt x="548379" y="2136839"/>
                  </a:lnTo>
                  <a:lnTo>
                    <a:pt x="531009" y="2141803"/>
                  </a:lnTo>
                  <a:lnTo>
                    <a:pt x="483864" y="2154212"/>
                  </a:lnTo>
                  <a:lnTo>
                    <a:pt x="434237" y="2174066"/>
                  </a:lnTo>
                  <a:lnTo>
                    <a:pt x="401979" y="2174066"/>
                  </a:lnTo>
                  <a:lnTo>
                    <a:pt x="372203" y="2169103"/>
                  </a:lnTo>
                  <a:lnTo>
                    <a:pt x="342427" y="2166621"/>
                  </a:lnTo>
                  <a:lnTo>
                    <a:pt x="310169" y="2166621"/>
                  </a:lnTo>
                  <a:lnTo>
                    <a:pt x="300244" y="2174066"/>
                  </a:lnTo>
                  <a:lnTo>
                    <a:pt x="290318" y="2179030"/>
                  </a:lnTo>
                  <a:lnTo>
                    <a:pt x="275430" y="2183994"/>
                  </a:lnTo>
                  <a:lnTo>
                    <a:pt x="253098" y="2186475"/>
                  </a:lnTo>
                  <a:lnTo>
                    <a:pt x="223322" y="2159175"/>
                  </a:lnTo>
                  <a:lnTo>
                    <a:pt x="191064" y="2134357"/>
                  </a:lnTo>
                  <a:lnTo>
                    <a:pt x="158807" y="2104576"/>
                  </a:lnTo>
                  <a:lnTo>
                    <a:pt x="126549" y="2077276"/>
                  </a:lnTo>
                  <a:lnTo>
                    <a:pt x="119105" y="2052458"/>
                  </a:lnTo>
                  <a:lnTo>
                    <a:pt x="109180" y="2027640"/>
                  </a:lnTo>
                  <a:lnTo>
                    <a:pt x="91810" y="2010270"/>
                  </a:lnTo>
                  <a:lnTo>
                    <a:pt x="62034" y="1987931"/>
                  </a:lnTo>
                  <a:lnTo>
                    <a:pt x="34739" y="1968076"/>
                  </a:lnTo>
                  <a:lnTo>
                    <a:pt x="19851" y="1945740"/>
                  </a:lnTo>
                  <a:lnTo>
                    <a:pt x="19851" y="1920922"/>
                  </a:lnTo>
                  <a:lnTo>
                    <a:pt x="24814" y="1893622"/>
                  </a:lnTo>
                  <a:lnTo>
                    <a:pt x="12407" y="1883694"/>
                  </a:lnTo>
                  <a:lnTo>
                    <a:pt x="2481" y="1876249"/>
                  </a:lnTo>
                  <a:lnTo>
                    <a:pt x="0" y="1861358"/>
                  </a:lnTo>
                  <a:lnTo>
                    <a:pt x="2481" y="1846467"/>
                  </a:lnTo>
                  <a:lnTo>
                    <a:pt x="4963" y="1836540"/>
                  </a:lnTo>
                  <a:lnTo>
                    <a:pt x="12407" y="1821649"/>
                  </a:lnTo>
                  <a:lnTo>
                    <a:pt x="27295" y="1801795"/>
                  </a:lnTo>
                  <a:lnTo>
                    <a:pt x="37220" y="1779458"/>
                  </a:lnTo>
                  <a:lnTo>
                    <a:pt x="42183" y="1759604"/>
                  </a:lnTo>
                  <a:lnTo>
                    <a:pt x="42183" y="1737268"/>
                  </a:lnTo>
                  <a:lnTo>
                    <a:pt x="37220" y="1719895"/>
                  </a:lnTo>
                  <a:lnTo>
                    <a:pt x="34739" y="1705004"/>
                  </a:lnTo>
                  <a:lnTo>
                    <a:pt x="19851" y="1677704"/>
                  </a:lnTo>
                  <a:lnTo>
                    <a:pt x="12407" y="1645441"/>
                  </a:lnTo>
                  <a:lnTo>
                    <a:pt x="34739" y="1598286"/>
                  </a:lnTo>
                  <a:lnTo>
                    <a:pt x="59552" y="1548650"/>
                  </a:lnTo>
                  <a:lnTo>
                    <a:pt x="74441" y="1523832"/>
                  </a:lnTo>
                  <a:lnTo>
                    <a:pt x="86847" y="1503977"/>
                  </a:lnTo>
                  <a:lnTo>
                    <a:pt x="104217" y="1481641"/>
                  </a:lnTo>
                  <a:lnTo>
                    <a:pt x="126549" y="1466750"/>
                  </a:lnTo>
                  <a:lnTo>
                    <a:pt x="148881" y="1449378"/>
                  </a:lnTo>
                  <a:lnTo>
                    <a:pt x="173695" y="1436969"/>
                  </a:lnTo>
                  <a:lnTo>
                    <a:pt x="198508" y="1422078"/>
                  </a:lnTo>
                  <a:lnTo>
                    <a:pt x="215878" y="1399741"/>
                  </a:lnTo>
                  <a:lnTo>
                    <a:pt x="218359" y="1362514"/>
                  </a:lnTo>
                  <a:lnTo>
                    <a:pt x="223322" y="1325287"/>
                  </a:lnTo>
                  <a:lnTo>
                    <a:pt x="228284" y="1312878"/>
                  </a:lnTo>
                  <a:lnTo>
                    <a:pt x="240691" y="1300471"/>
                  </a:lnTo>
                  <a:lnTo>
                    <a:pt x="248135" y="1290542"/>
                  </a:lnTo>
                  <a:lnTo>
                    <a:pt x="258061" y="1283096"/>
                  </a:lnTo>
                  <a:lnTo>
                    <a:pt x="277911" y="1273169"/>
                  </a:lnTo>
                  <a:lnTo>
                    <a:pt x="300244" y="1263242"/>
                  </a:lnTo>
                  <a:lnTo>
                    <a:pt x="307688" y="1255798"/>
                  </a:lnTo>
                  <a:lnTo>
                    <a:pt x="317613" y="1248351"/>
                  </a:lnTo>
                  <a:lnTo>
                    <a:pt x="325057" y="1238424"/>
                  </a:lnTo>
                  <a:lnTo>
                    <a:pt x="327539" y="1226015"/>
                  </a:lnTo>
                  <a:lnTo>
                    <a:pt x="332501" y="1213606"/>
                  </a:lnTo>
                  <a:lnTo>
                    <a:pt x="334983" y="1198715"/>
                  </a:lnTo>
                  <a:lnTo>
                    <a:pt x="332501" y="1176378"/>
                  </a:lnTo>
                  <a:lnTo>
                    <a:pt x="327539" y="1151560"/>
                  </a:lnTo>
                  <a:lnTo>
                    <a:pt x="292800" y="1156524"/>
                  </a:lnTo>
                  <a:lnTo>
                    <a:pt x="258061" y="1156524"/>
                  </a:lnTo>
                  <a:lnTo>
                    <a:pt x="253098" y="1114333"/>
                  </a:lnTo>
                  <a:lnTo>
                    <a:pt x="260542" y="1072142"/>
                  </a:lnTo>
                  <a:lnTo>
                    <a:pt x="265505" y="1049806"/>
                  </a:lnTo>
                  <a:lnTo>
                    <a:pt x="272949" y="1032433"/>
                  </a:lnTo>
                  <a:lnTo>
                    <a:pt x="282874" y="1017542"/>
                  </a:lnTo>
                  <a:lnTo>
                    <a:pt x="292800" y="1002652"/>
                  </a:lnTo>
                  <a:lnTo>
                    <a:pt x="285356" y="997688"/>
                  </a:lnTo>
                  <a:lnTo>
                    <a:pt x="277911" y="990243"/>
                  </a:lnTo>
                  <a:lnTo>
                    <a:pt x="275430" y="977833"/>
                  </a:lnTo>
                  <a:lnTo>
                    <a:pt x="272949" y="965424"/>
                  </a:lnTo>
                  <a:lnTo>
                    <a:pt x="317613" y="957979"/>
                  </a:lnTo>
                  <a:lnTo>
                    <a:pt x="374684" y="953015"/>
                  </a:lnTo>
                  <a:lnTo>
                    <a:pt x="399498" y="953015"/>
                  </a:lnTo>
                  <a:lnTo>
                    <a:pt x="426793" y="950534"/>
                  </a:lnTo>
                  <a:lnTo>
                    <a:pt x="449125" y="948052"/>
                  </a:lnTo>
                  <a:lnTo>
                    <a:pt x="471457" y="940606"/>
                  </a:lnTo>
                  <a:lnTo>
                    <a:pt x="473938" y="915788"/>
                  </a:lnTo>
                  <a:lnTo>
                    <a:pt x="471457" y="890970"/>
                  </a:lnTo>
                  <a:lnTo>
                    <a:pt x="466494" y="873597"/>
                  </a:lnTo>
                  <a:lnTo>
                    <a:pt x="456569" y="853743"/>
                  </a:lnTo>
                  <a:lnTo>
                    <a:pt x="446643" y="841334"/>
                  </a:lnTo>
                  <a:lnTo>
                    <a:pt x="426793" y="828925"/>
                  </a:lnTo>
                  <a:lnTo>
                    <a:pt x="409423" y="818998"/>
                  </a:lnTo>
                  <a:lnTo>
                    <a:pt x="392054" y="816516"/>
                  </a:lnTo>
                  <a:lnTo>
                    <a:pt x="392054" y="804107"/>
                  </a:lnTo>
                  <a:lnTo>
                    <a:pt x="392054" y="799143"/>
                  </a:lnTo>
                  <a:lnTo>
                    <a:pt x="397016" y="799143"/>
                  </a:lnTo>
                  <a:lnTo>
                    <a:pt x="399498" y="799143"/>
                  </a:lnTo>
                  <a:lnTo>
                    <a:pt x="414386" y="794179"/>
                  </a:lnTo>
                  <a:lnTo>
                    <a:pt x="426793" y="794179"/>
                  </a:lnTo>
                  <a:lnTo>
                    <a:pt x="441681" y="799143"/>
                  </a:lnTo>
                  <a:lnTo>
                    <a:pt x="456569" y="801625"/>
                  </a:lnTo>
                  <a:lnTo>
                    <a:pt x="456569" y="784252"/>
                  </a:lnTo>
                  <a:lnTo>
                    <a:pt x="456569" y="769361"/>
                  </a:lnTo>
                  <a:lnTo>
                    <a:pt x="488826" y="774325"/>
                  </a:lnTo>
                  <a:lnTo>
                    <a:pt x="506196" y="769361"/>
                  </a:lnTo>
                  <a:lnTo>
                    <a:pt x="521084" y="766880"/>
                  </a:lnTo>
                  <a:lnTo>
                    <a:pt x="531009" y="759434"/>
                  </a:lnTo>
                  <a:lnTo>
                    <a:pt x="548379" y="737098"/>
                  </a:lnTo>
                  <a:lnTo>
                    <a:pt x="575674" y="712280"/>
                  </a:lnTo>
                  <a:lnTo>
                    <a:pt x="605450" y="707316"/>
                  </a:lnTo>
                  <a:lnTo>
                    <a:pt x="632745" y="694907"/>
                  </a:lnTo>
                  <a:lnTo>
                    <a:pt x="655077" y="667607"/>
                  </a:lnTo>
                  <a:lnTo>
                    <a:pt x="674928" y="637825"/>
                  </a:lnTo>
                  <a:lnTo>
                    <a:pt x="699741" y="635344"/>
                  </a:lnTo>
                  <a:lnTo>
                    <a:pt x="724555" y="632862"/>
                  </a:lnTo>
                  <a:lnTo>
                    <a:pt x="717111" y="613007"/>
                  </a:lnTo>
                  <a:lnTo>
                    <a:pt x="712148" y="595635"/>
                  </a:lnTo>
                  <a:lnTo>
                    <a:pt x="707185" y="575780"/>
                  </a:lnTo>
                  <a:lnTo>
                    <a:pt x="712148" y="553444"/>
                  </a:lnTo>
                  <a:lnTo>
                    <a:pt x="739443" y="553444"/>
                  </a:lnTo>
                  <a:lnTo>
                    <a:pt x="764257" y="558407"/>
                  </a:lnTo>
                  <a:lnTo>
                    <a:pt x="771701" y="560889"/>
                  </a:lnTo>
                  <a:lnTo>
                    <a:pt x="774182" y="563370"/>
                  </a:lnTo>
                  <a:lnTo>
                    <a:pt x="774182" y="568335"/>
                  </a:lnTo>
                  <a:lnTo>
                    <a:pt x="774182" y="570817"/>
                  </a:lnTo>
                  <a:lnTo>
                    <a:pt x="761775" y="578262"/>
                  </a:lnTo>
                  <a:lnTo>
                    <a:pt x="746887" y="588189"/>
                  </a:lnTo>
                  <a:lnTo>
                    <a:pt x="749368" y="603080"/>
                  </a:lnTo>
                  <a:lnTo>
                    <a:pt x="749368" y="617971"/>
                  </a:lnTo>
                  <a:lnTo>
                    <a:pt x="756812" y="627898"/>
                  </a:lnTo>
                  <a:lnTo>
                    <a:pt x="761775" y="635344"/>
                  </a:lnTo>
                  <a:lnTo>
                    <a:pt x="764257" y="635344"/>
                  </a:lnTo>
                  <a:lnTo>
                    <a:pt x="789070" y="627898"/>
                  </a:lnTo>
                  <a:lnTo>
                    <a:pt x="813884" y="620453"/>
                  </a:lnTo>
                  <a:lnTo>
                    <a:pt x="828772" y="635341"/>
                  </a:lnTo>
                  <a:lnTo>
                    <a:pt x="841178" y="645271"/>
                  </a:lnTo>
                  <a:lnTo>
                    <a:pt x="878399" y="627898"/>
                  </a:lnTo>
                  <a:lnTo>
                    <a:pt x="910656" y="613007"/>
                  </a:lnTo>
                  <a:lnTo>
                    <a:pt x="947877" y="613007"/>
                  </a:lnTo>
                  <a:lnTo>
                    <a:pt x="990060" y="608044"/>
                  </a:lnTo>
                  <a:lnTo>
                    <a:pt x="1004948" y="570817"/>
                  </a:lnTo>
                  <a:lnTo>
                    <a:pt x="1022317" y="536071"/>
                  </a:lnTo>
                  <a:lnTo>
                    <a:pt x="1039687" y="533589"/>
                  </a:lnTo>
                  <a:lnTo>
                    <a:pt x="1054575" y="536071"/>
                  </a:lnTo>
                  <a:lnTo>
                    <a:pt x="1069463" y="543517"/>
                  </a:lnTo>
                  <a:lnTo>
                    <a:pt x="1079388" y="545998"/>
                  </a:lnTo>
                  <a:lnTo>
                    <a:pt x="1084351" y="538553"/>
                  </a:lnTo>
                  <a:lnTo>
                    <a:pt x="1089314" y="533590"/>
                  </a:lnTo>
                  <a:lnTo>
                    <a:pt x="1076907" y="513735"/>
                  </a:lnTo>
                  <a:lnTo>
                    <a:pt x="1064500" y="501328"/>
                  </a:lnTo>
                  <a:lnTo>
                    <a:pt x="1064500" y="488917"/>
                  </a:lnTo>
                  <a:lnTo>
                    <a:pt x="1064500" y="476508"/>
                  </a:lnTo>
                  <a:lnTo>
                    <a:pt x="1101720" y="483953"/>
                  </a:lnTo>
                  <a:lnTo>
                    <a:pt x="1136459" y="483953"/>
                  </a:lnTo>
                  <a:lnTo>
                    <a:pt x="1153829" y="483953"/>
                  </a:lnTo>
                  <a:lnTo>
                    <a:pt x="1168717" y="476508"/>
                  </a:lnTo>
                  <a:lnTo>
                    <a:pt x="1178642" y="469062"/>
                  </a:lnTo>
                  <a:lnTo>
                    <a:pt x="1188568" y="454171"/>
                  </a:lnTo>
                  <a:lnTo>
                    <a:pt x="1168717" y="451690"/>
                  </a:lnTo>
                  <a:lnTo>
                    <a:pt x="1146385" y="446726"/>
                  </a:lnTo>
                  <a:lnTo>
                    <a:pt x="1121571" y="451690"/>
                  </a:lnTo>
                  <a:lnTo>
                    <a:pt x="1101720" y="451690"/>
                  </a:lnTo>
                  <a:lnTo>
                    <a:pt x="1076907" y="451690"/>
                  </a:lnTo>
                  <a:lnTo>
                    <a:pt x="1052093" y="451690"/>
                  </a:lnTo>
                  <a:lnTo>
                    <a:pt x="1029761" y="446726"/>
                  </a:lnTo>
                  <a:lnTo>
                    <a:pt x="1009910" y="436799"/>
                  </a:lnTo>
                  <a:lnTo>
                    <a:pt x="1009910" y="434317"/>
                  </a:lnTo>
                  <a:lnTo>
                    <a:pt x="1009910" y="429353"/>
                  </a:lnTo>
                  <a:lnTo>
                    <a:pt x="1009910" y="409499"/>
                  </a:lnTo>
                  <a:lnTo>
                    <a:pt x="1004948" y="384681"/>
                  </a:lnTo>
                  <a:lnTo>
                    <a:pt x="1044649" y="359863"/>
                  </a:lnTo>
                  <a:lnTo>
                    <a:pt x="1079388" y="330081"/>
                  </a:lnTo>
                  <a:lnTo>
                    <a:pt x="1076907" y="315190"/>
                  </a:lnTo>
                  <a:lnTo>
                    <a:pt x="1076907" y="310226"/>
                  </a:lnTo>
                  <a:lnTo>
                    <a:pt x="1069463" y="302782"/>
                  </a:lnTo>
                  <a:lnTo>
                    <a:pt x="1064500" y="295335"/>
                  </a:lnTo>
                  <a:lnTo>
                    <a:pt x="1062019" y="295335"/>
                  </a:lnTo>
                  <a:lnTo>
                    <a:pt x="1039687" y="297817"/>
                  </a:lnTo>
                  <a:lnTo>
                    <a:pt x="1019836" y="305263"/>
                  </a:lnTo>
                  <a:lnTo>
                    <a:pt x="997504" y="315190"/>
                  </a:lnTo>
                  <a:lnTo>
                    <a:pt x="980134" y="330081"/>
                  </a:lnTo>
                  <a:lnTo>
                    <a:pt x="945395" y="362344"/>
                  </a:lnTo>
                  <a:lnTo>
                    <a:pt x="915619" y="387163"/>
                  </a:lnTo>
                  <a:lnTo>
                    <a:pt x="915619" y="411981"/>
                  </a:lnTo>
                  <a:lnTo>
                    <a:pt x="920582" y="434317"/>
                  </a:lnTo>
                  <a:lnTo>
                    <a:pt x="923063" y="444244"/>
                  </a:lnTo>
                  <a:lnTo>
                    <a:pt x="935470" y="451690"/>
                  </a:lnTo>
                  <a:lnTo>
                    <a:pt x="945395" y="459135"/>
                  </a:lnTo>
                  <a:lnTo>
                    <a:pt x="955321" y="461617"/>
                  </a:lnTo>
                  <a:lnTo>
                    <a:pt x="952839" y="469062"/>
                  </a:lnTo>
                  <a:lnTo>
                    <a:pt x="952839" y="476508"/>
                  </a:lnTo>
                  <a:lnTo>
                    <a:pt x="923063" y="486435"/>
                  </a:lnTo>
                  <a:lnTo>
                    <a:pt x="898250" y="501326"/>
                  </a:lnTo>
                  <a:lnTo>
                    <a:pt x="905694" y="518698"/>
                  </a:lnTo>
                  <a:lnTo>
                    <a:pt x="903212" y="536071"/>
                  </a:lnTo>
                  <a:lnTo>
                    <a:pt x="895768" y="553444"/>
                  </a:lnTo>
                  <a:lnTo>
                    <a:pt x="885843" y="568335"/>
                  </a:lnTo>
                  <a:lnTo>
                    <a:pt x="865992" y="570817"/>
                  </a:lnTo>
                  <a:lnTo>
                    <a:pt x="848623" y="575780"/>
                  </a:lnTo>
                  <a:lnTo>
                    <a:pt x="848623" y="585707"/>
                  </a:lnTo>
                  <a:lnTo>
                    <a:pt x="846141" y="588189"/>
                  </a:lnTo>
                  <a:lnTo>
                    <a:pt x="846141" y="595635"/>
                  </a:lnTo>
                  <a:lnTo>
                    <a:pt x="838697" y="600598"/>
                  </a:lnTo>
                  <a:lnTo>
                    <a:pt x="828772" y="588189"/>
                  </a:lnTo>
                  <a:lnTo>
                    <a:pt x="821328" y="578262"/>
                  </a:lnTo>
                  <a:lnTo>
                    <a:pt x="811402" y="563371"/>
                  </a:lnTo>
                  <a:lnTo>
                    <a:pt x="803958" y="545998"/>
                  </a:lnTo>
                  <a:lnTo>
                    <a:pt x="796514" y="511253"/>
                  </a:lnTo>
                  <a:lnTo>
                    <a:pt x="791551" y="476508"/>
                  </a:lnTo>
                  <a:lnTo>
                    <a:pt x="771701" y="478990"/>
                  </a:lnTo>
                  <a:lnTo>
                    <a:pt x="754331" y="483953"/>
                  </a:lnTo>
                  <a:lnTo>
                    <a:pt x="741924" y="488917"/>
                  </a:lnTo>
                  <a:lnTo>
                    <a:pt x="729518" y="496362"/>
                  </a:lnTo>
                  <a:lnTo>
                    <a:pt x="717111" y="503808"/>
                  </a:lnTo>
                  <a:lnTo>
                    <a:pt x="707185" y="508771"/>
                  </a:lnTo>
                  <a:lnTo>
                    <a:pt x="689816" y="513735"/>
                  </a:lnTo>
                  <a:lnTo>
                    <a:pt x="672446" y="513735"/>
                  </a:lnTo>
                  <a:lnTo>
                    <a:pt x="672446" y="511253"/>
                  </a:lnTo>
                  <a:lnTo>
                    <a:pt x="672446" y="508771"/>
                  </a:lnTo>
                  <a:lnTo>
                    <a:pt x="662521" y="488917"/>
                  </a:lnTo>
                  <a:lnTo>
                    <a:pt x="650114" y="461617"/>
                  </a:lnTo>
                  <a:lnTo>
                    <a:pt x="642670" y="434317"/>
                  </a:lnTo>
                  <a:lnTo>
                    <a:pt x="640189" y="411981"/>
                  </a:lnTo>
                  <a:lnTo>
                    <a:pt x="672446" y="397090"/>
                  </a:lnTo>
                  <a:lnTo>
                    <a:pt x="712148" y="379717"/>
                  </a:lnTo>
                  <a:lnTo>
                    <a:pt x="746887" y="364826"/>
                  </a:lnTo>
                  <a:lnTo>
                    <a:pt x="779145" y="344972"/>
                  </a:lnTo>
                  <a:lnTo>
                    <a:pt x="806440" y="305263"/>
                  </a:lnTo>
                  <a:lnTo>
                    <a:pt x="853585" y="240736"/>
                  </a:lnTo>
                  <a:lnTo>
                    <a:pt x="878399" y="215922"/>
                  </a:lnTo>
                  <a:lnTo>
                    <a:pt x="903212" y="196063"/>
                  </a:lnTo>
                  <a:lnTo>
                    <a:pt x="913138" y="191099"/>
                  </a:lnTo>
                  <a:lnTo>
                    <a:pt x="920582" y="191099"/>
                  </a:lnTo>
                  <a:lnTo>
                    <a:pt x="928026" y="196063"/>
                  </a:lnTo>
                  <a:lnTo>
                    <a:pt x="935470" y="205990"/>
                  </a:lnTo>
                  <a:lnTo>
                    <a:pt x="960283" y="188618"/>
                  </a:lnTo>
                  <a:lnTo>
                    <a:pt x="987578" y="178690"/>
                  </a:lnTo>
                  <a:lnTo>
                    <a:pt x="1014873" y="171245"/>
                  </a:lnTo>
                  <a:lnTo>
                    <a:pt x="1039687" y="166281"/>
                  </a:lnTo>
                  <a:lnTo>
                    <a:pt x="1096758" y="166281"/>
                  </a:lnTo>
                  <a:lnTo>
                    <a:pt x="1158792" y="173727"/>
                  </a:lnTo>
                  <a:lnTo>
                    <a:pt x="1158792" y="186136"/>
                  </a:lnTo>
                  <a:lnTo>
                    <a:pt x="1153829" y="196063"/>
                  </a:lnTo>
                  <a:lnTo>
                    <a:pt x="1193531" y="196063"/>
                  </a:lnTo>
                  <a:lnTo>
                    <a:pt x="1228269" y="198545"/>
                  </a:lnTo>
                  <a:lnTo>
                    <a:pt x="1263008" y="203508"/>
                  </a:lnTo>
                  <a:lnTo>
                    <a:pt x="1300229" y="213436"/>
                  </a:lnTo>
                  <a:lnTo>
                    <a:pt x="1330005" y="223363"/>
                  </a:lnTo>
                  <a:lnTo>
                    <a:pt x="1362262" y="238254"/>
                  </a:lnTo>
                  <a:lnTo>
                    <a:pt x="1387076" y="255627"/>
                  </a:lnTo>
                  <a:lnTo>
                    <a:pt x="1404445" y="280445"/>
                  </a:lnTo>
                  <a:lnTo>
                    <a:pt x="1401964" y="285408"/>
                  </a:lnTo>
                  <a:lnTo>
                    <a:pt x="1394520" y="287890"/>
                  </a:lnTo>
                  <a:lnTo>
                    <a:pt x="1374669" y="290372"/>
                  </a:lnTo>
                  <a:lnTo>
                    <a:pt x="1352337" y="290372"/>
                  </a:lnTo>
                  <a:lnTo>
                    <a:pt x="1330005" y="290372"/>
                  </a:lnTo>
                  <a:lnTo>
                    <a:pt x="1310154" y="285408"/>
                  </a:lnTo>
                  <a:lnTo>
                    <a:pt x="1263008" y="270517"/>
                  </a:lnTo>
                  <a:lnTo>
                    <a:pt x="1225788" y="263072"/>
                  </a:lnTo>
                  <a:lnTo>
                    <a:pt x="1225788" y="265554"/>
                  </a:lnTo>
                  <a:lnTo>
                    <a:pt x="1250602" y="295335"/>
                  </a:lnTo>
                  <a:lnTo>
                    <a:pt x="1275415" y="322635"/>
                  </a:lnTo>
                  <a:lnTo>
                    <a:pt x="1287822" y="335042"/>
                  </a:lnTo>
                  <a:lnTo>
                    <a:pt x="1302710" y="344972"/>
                  </a:lnTo>
                  <a:lnTo>
                    <a:pt x="1325042" y="354899"/>
                  </a:lnTo>
                  <a:lnTo>
                    <a:pt x="1344893" y="359863"/>
                  </a:lnTo>
                  <a:lnTo>
                    <a:pt x="1334968" y="340008"/>
                  </a:lnTo>
                  <a:lnTo>
                    <a:pt x="1327524" y="320154"/>
                  </a:lnTo>
                  <a:lnTo>
                    <a:pt x="1330005" y="315190"/>
                  </a:lnTo>
                  <a:lnTo>
                    <a:pt x="1334968" y="312708"/>
                  </a:lnTo>
                  <a:lnTo>
                    <a:pt x="1362262" y="327599"/>
                  </a:lnTo>
                  <a:lnTo>
                    <a:pt x="1394520" y="335044"/>
                  </a:lnTo>
                  <a:lnTo>
                    <a:pt x="1394520" y="330081"/>
                  </a:lnTo>
                  <a:lnTo>
                    <a:pt x="1394520" y="322635"/>
                  </a:lnTo>
                  <a:lnTo>
                    <a:pt x="1387076" y="320154"/>
                  </a:lnTo>
                  <a:lnTo>
                    <a:pt x="1384595" y="310226"/>
                  </a:lnTo>
                  <a:lnTo>
                    <a:pt x="1416852" y="290372"/>
                  </a:lnTo>
                  <a:lnTo>
                    <a:pt x="1454073" y="277963"/>
                  </a:lnTo>
                  <a:lnTo>
                    <a:pt x="1451591" y="245699"/>
                  </a:lnTo>
                  <a:lnTo>
                    <a:pt x="1449110" y="215918"/>
                  </a:lnTo>
                  <a:lnTo>
                    <a:pt x="1478886" y="223363"/>
                  </a:lnTo>
                  <a:lnTo>
                    <a:pt x="1503700" y="230808"/>
                  </a:lnTo>
                  <a:lnTo>
                    <a:pt x="1508662" y="235770"/>
                  </a:lnTo>
                  <a:lnTo>
                    <a:pt x="1508662" y="238254"/>
                  </a:lnTo>
                  <a:lnTo>
                    <a:pt x="1508662" y="240736"/>
                  </a:lnTo>
                  <a:lnTo>
                    <a:pt x="1503700" y="245698"/>
                  </a:lnTo>
                  <a:lnTo>
                    <a:pt x="1498737" y="248181"/>
                  </a:lnTo>
                  <a:lnTo>
                    <a:pt x="1486330" y="248181"/>
                  </a:lnTo>
                  <a:lnTo>
                    <a:pt x="1486330" y="263072"/>
                  </a:lnTo>
                  <a:lnTo>
                    <a:pt x="1486330" y="272999"/>
                  </a:lnTo>
                  <a:lnTo>
                    <a:pt x="1508662" y="270517"/>
                  </a:lnTo>
                  <a:lnTo>
                    <a:pt x="1528513" y="263072"/>
                  </a:lnTo>
                  <a:lnTo>
                    <a:pt x="1548364" y="255627"/>
                  </a:lnTo>
                  <a:lnTo>
                    <a:pt x="1560771" y="245699"/>
                  </a:lnTo>
                  <a:lnTo>
                    <a:pt x="1578140" y="235772"/>
                  </a:lnTo>
                  <a:lnTo>
                    <a:pt x="1600472" y="228327"/>
                  </a:lnTo>
                  <a:lnTo>
                    <a:pt x="1622804" y="220881"/>
                  </a:lnTo>
                  <a:lnTo>
                    <a:pt x="1650099" y="215918"/>
                  </a:lnTo>
                  <a:lnTo>
                    <a:pt x="1650099" y="228327"/>
                  </a:lnTo>
                  <a:lnTo>
                    <a:pt x="1650099" y="235772"/>
                  </a:lnTo>
                  <a:lnTo>
                    <a:pt x="1684838" y="235772"/>
                  </a:lnTo>
                  <a:lnTo>
                    <a:pt x="1722059" y="228327"/>
                  </a:lnTo>
                  <a:lnTo>
                    <a:pt x="1756797" y="220881"/>
                  </a:lnTo>
                  <a:lnTo>
                    <a:pt x="1784092" y="210954"/>
                  </a:lnTo>
                  <a:lnTo>
                    <a:pt x="1781611" y="205990"/>
                  </a:lnTo>
                  <a:lnTo>
                    <a:pt x="1776648" y="198545"/>
                  </a:lnTo>
                  <a:lnTo>
                    <a:pt x="1751835" y="196063"/>
                  </a:lnTo>
                  <a:lnTo>
                    <a:pt x="1731984" y="188618"/>
                  </a:lnTo>
                  <a:lnTo>
                    <a:pt x="1727021" y="173727"/>
                  </a:lnTo>
                  <a:lnTo>
                    <a:pt x="1727021" y="163800"/>
                  </a:lnTo>
                  <a:lnTo>
                    <a:pt x="1781611" y="178690"/>
                  </a:lnTo>
                  <a:lnTo>
                    <a:pt x="1838682" y="196063"/>
                  </a:lnTo>
                  <a:lnTo>
                    <a:pt x="1893272" y="215918"/>
                  </a:lnTo>
                  <a:lnTo>
                    <a:pt x="1950343" y="230808"/>
                  </a:lnTo>
                  <a:lnTo>
                    <a:pt x="1957787" y="228327"/>
                  </a:lnTo>
                  <a:lnTo>
                    <a:pt x="1962750" y="220881"/>
                  </a:lnTo>
                  <a:lnTo>
                    <a:pt x="1918085" y="196063"/>
                  </a:lnTo>
                  <a:lnTo>
                    <a:pt x="1883346" y="173727"/>
                  </a:lnTo>
                  <a:lnTo>
                    <a:pt x="1883346" y="153872"/>
                  </a:lnTo>
                  <a:lnTo>
                    <a:pt x="1888309" y="136500"/>
                  </a:lnTo>
                  <a:lnTo>
                    <a:pt x="1893272" y="121609"/>
                  </a:lnTo>
                  <a:lnTo>
                    <a:pt x="1898235" y="111681"/>
                  </a:lnTo>
                  <a:lnTo>
                    <a:pt x="1905679" y="106718"/>
                  </a:lnTo>
                  <a:lnTo>
                    <a:pt x="1913123" y="99274"/>
                  </a:lnTo>
                  <a:lnTo>
                    <a:pt x="1940418" y="111681"/>
                  </a:lnTo>
                  <a:lnTo>
                    <a:pt x="1972675" y="119127"/>
                  </a:lnTo>
                  <a:lnTo>
                    <a:pt x="1975157" y="138981"/>
                  </a:lnTo>
                  <a:lnTo>
                    <a:pt x="1982601" y="156354"/>
                  </a:lnTo>
                  <a:lnTo>
                    <a:pt x="1992526" y="171245"/>
                  </a:lnTo>
                  <a:lnTo>
                    <a:pt x="2007414" y="186133"/>
                  </a:lnTo>
                  <a:lnTo>
                    <a:pt x="2022302" y="198545"/>
                  </a:lnTo>
                  <a:lnTo>
                    <a:pt x="2032228" y="213436"/>
                  </a:lnTo>
                  <a:lnTo>
                    <a:pt x="2042153" y="228327"/>
                  </a:lnTo>
                  <a:lnTo>
                    <a:pt x="2049597" y="240736"/>
                  </a:lnTo>
                  <a:lnTo>
                    <a:pt x="2037190" y="255627"/>
                  </a:lnTo>
                  <a:lnTo>
                    <a:pt x="2022302" y="272999"/>
                  </a:lnTo>
                  <a:lnTo>
                    <a:pt x="2029746" y="280443"/>
                  </a:lnTo>
                  <a:lnTo>
                    <a:pt x="2037190" y="290372"/>
                  </a:lnTo>
                  <a:lnTo>
                    <a:pt x="2047116" y="290372"/>
                  </a:lnTo>
                  <a:lnTo>
                    <a:pt x="2057041" y="290372"/>
                  </a:lnTo>
                  <a:lnTo>
                    <a:pt x="2071929" y="277963"/>
                  </a:lnTo>
                  <a:lnTo>
                    <a:pt x="2081855" y="265554"/>
                  </a:lnTo>
                  <a:lnTo>
                    <a:pt x="2081855" y="240736"/>
                  </a:lnTo>
                  <a:lnTo>
                    <a:pt x="2071929" y="223363"/>
                  </a:lnTo>
                  <a:lnTo>
                    <a:pt x="2071929" y="220881"/>
                  </a:lnTo>
                  <a:lnTo>
                    <a:pt x="2099224" y="223363"/>
                  </a:lnTo>
                  <a:lnTo>
                    <a:pt x="2121556" y="228327"/>
                  </a:lnTo>
                  <a:lnTo>
                    <a:pt x="2124038" y="238254"/>
                  </a:lnTo>
                  <a:lnTo>
                    <a:pt x="2124038" y="240736"/>
                  </a:lnTo>
                  <a:lnTo>
                    <a:pt x="2131482" y="240736"/>
                  </a:lnTo>
                  <a:lnTo>
                    <a:pt x="2141407" y="240736"/>
                  </a:lnTo>
                  <a:lnTo>
                    <a:pt x="2138926" y="238255"/>
                  </a:lnTo>
                  <a:lnTo>
                    <a:pt x="2136444" y="235773"/>
                  </a:lnTo>
                  <a:lnTo>
                    <a:pt x="2129000" y="223363"/>
                  </a:lnTo>
                  <a:lnTo>
                    <a:pt x="2121556" y="213436"/>
                  </a:lnTo>
                  <a:lnTo>
                    <a:pt x="2089299" y="213436"/>
                  </a:lnTo>
                  <a:lnTo>
                    <a:pt x="2057041" y="213436"/>
                  </a:lnTo>
                  <a:lnTo>
                    <a:pt x="2032228" y="178690"/>
                  </a:lnTo>
                  <a:lnTo>
                    <a:pt x="2007414" y="146427"/>
                  </a:lnTo>
                  <a:lnTo>
                    <a:pt x="2012377" y="131536"/>
                  </a:lnTo>
                  <a:lnTo>
                    <a:pt x="2014858" y="124091"/>
                  </a:lnTo>
                  <a:lnTo>
                    <a:pt x="2032228" y="138981"/>
                  </a:lnTo>
                  <a:lnTo>
                    <a:pt x="2049597" y="153872"/>
                  </a:lnTo>
                  <a:lnTo>
                    <a:pt x="2062004" y="156354"/>
                  </a:lnTo>
                  <a:lnTo>
                    <a:pt x="2074411" y="161318"/>
                  </a:lnTo>
                  <a:lnTo>
                    <a:pt x="2089299" y="161318"/>
                  </a:lnTo>
                  <a:lnTo>
                    <a:pt x="2104187" y="156354"/>
                  </a:lnTo>
                  <a:lnTo>
                    <a:pt x="2081855" y="148909"/>
                  </a:lnTo>
                  <a:lnTo>
                    <a:pt x="2064485" y="143945"/>
                  </a:lnTo>
                  <a:lnTo>
                    <a:pt x="2064485" y="129054"/>
                  </a:lnTo>
                  <a:lnTo>
                    <a:pt x="2064485" y="114163"/>
                  </a:lnTo>
                  <a:lnTo>
                    <a:pt x="2096743" y="124091"/>
                  </a:lnTo>
                  <a:lnTo>
                    <a:pt x="2124038" y="138981"/>
                  </a:lnTo>
                  <a:lnTo>
                    <a:pt x="2136444" y="143945"/>
                  </a:lnTo>
                  <a:lnTo>
                    <a:pt x="2148851" y="146427"/>
                  </a:lnTo>
                  <a:lnTo>
                    <a:pt x="2163739" y="148909"/>
                  </a:lnTo>
                  <a:lnTo>
                    <a:pt x="2178627" y="148909"/>
                  </a:lnTo>
                  <a:lnTo>
                    <a:pt x="2173665" y="143947"/>
                  </a:lnTo>
                  <a:lnTo>
                    <a:pt x="2171183" y="138981"/>
                  </a:lnTo>
                  <a:lnTo>
                    <a:pt x="2136444" y="121609"/>
                  </a:lnTo>
                  <a:lnTo>
                    <a:pt x="2104187" y="106718"/>
                  </a:lnTo>
                  <a:lnTo>
                    <a:pt x="2104187" y="99272"/>
                  </a:lnTo>
                  <a:lnTo>
                    <a:pt x="2104187" y="94309"/>
                  </a:lnTo>
                  <a:lnTo>
                    <a:pt x="2106668" y="89345"/>
                  </a:lnTo>
                  <a:lnTo>
                    <a:pt x="2111631" y="86863"/>
                  </a:lnTo>
                  <a:lnTo>
                    <a:pt x="2141407" y="86863"/>
                  </a:lnTo>
                  <a:lnTo>
                    <a:pt x="2171183" y="89345"/>
                  </a:lnTo>
                  <a:lnTo>
                    <a:pt x="2195997" y="94309"/>
                  </a:lnTo>
                  <a:lnTo>
                    <a:pt x="2223292" y="96791"/>
                  </a:lnTo>
                  <a:lnTo>
                    <a:pt x="2223292" y="94309"/>
                  </a:lnTo>
                  <a:lnTo>
                    <a:pt x="2213366" y="86863"/>
                  </a:lnTo>
                  <a:lnTo>
                    <a:pt x="2205922" y="79419"/>
                  </a:lnTo>
                  <a:lnTo>
                    <a:pt x="2203441" y="69491"/>
                  </a:lnTo>
                  <a:lnTo>
                    <a:pt x="2203441" y="54600"/>
                  </a:lnTo>
                  <a:lnTo>
                    <a:pt x="2235699" y="54600"/>
                  </a:lnTo>
                  <a:lnTo>
                    <a:pt x="2270437" y="54600"/>
                  </a:lnTo>
                  <a:lnTo>
                    <a:pt x="2302695" y="49636"/>
                  </a:lnTo>
                  <a:lnTo>
                    <a:pt x="2329990" y="44673"/>
                  </a:lnTo>
                  <a:lnTo>
                    <a:pt x="2362247" y="37227"/>
                  </a:lnTo>
                  <a:lnTo>
                    <a:pt x="2387061" y="24818"/>
                  </a:lnTo>
                  <a:lnTo>
                    <a:pt x="2409393" y="14891"/>
                  </a:lnTo>
                  <a:lnTo>
                    <a:pt x="2426763" y="0"/>
                  </a:lnTo>
                  <a:lnTo>
                    <a:pt x="2461502" y="0"/>
                  </a:lnTo>
                  <a:lnTo>
                    <a:pt x="2486315" y="4964"/>
                  </a:lnTo>
                  <a:lnTo>
                    <a:pt x="2506166" y="14891"/>
                  </a:lnTo>
                  <a:lnTo>
                    <a:pt x="2528498" y="24818"/>
                  </a:lnTo>
                  <a:lnTo>
                    <a:pt x="2580606" y="24818"/>
                  </a:lnTo>
                  <a:lnTo>
                    <a:pt x="2635196" y="24818"/>
                  </a:lnTo>
                  <a:lnTo>
                    <a:pt x="2645122" y="39709"/>
                  </a:lnTo>
                  <a:lnTo>
                    <a:pt x="2660010" y="54597"/>
                  </a:lnTo>
                  <a:lnTo>
                    <a:pt x="2662491" y="62045"/>
                  </a:lnTo>
                  <a:lnTo>
                    <a:pt x="2667454" y="71973"/>
                  </a:lnTo>
                  <a:lnTo>
                    <a:pt x="2662491" y="71973"/>
                  </a:lnTo>
                  <a:lnTo>
                    <a:pt x="2660010" y="71973"/>
                  </a:lnTo>
                  <a:lnTo>
                    <a:pt x="2642640" y="79418"/>
                  </a:lnTo>
                  <a:lnTo>
                    <a:pt x="2627752" y="81900"/>
                  </a:lnTo>
                  <a:lnTo>
                    <a:pt x="2617827" y="89345"/>
                  </a:lnTo>
                  <a:lnTo>
                    <a:pt x="2605420" y="104236"/>
                  </a:lnTo>
                  <a:lnTo>
                    <a:pt x="2605420" y="106718"/>
                  </a:lnTo>
                  <a:lnTo>
                    <a:pt x="2610383" y="106718"/>
                  </a:lnTo>
                  <a:lnTo>
                    <a:pt x="2617827" y="106718"/>
                  </a:lnTo>
                  <a:lnTo>
                    <a:pt x="2627752" y="106718"/>
                  </a:lnTo>
                  <a:lnTo>
                    <a:pt x="2637678" y="104236"/>
                  </a:lnTo>
                  <a:lnTo>
                    <a:pt x="2650084" y="96791"/>
                  </a:lnTo>
                  <a:lnTo>
                    <a:pt x="2662491" y="89345"/>
                  </a:lnTo>
                  <a:lnTo>
                    <a:pt x="2679861" y="81900"/>
                  </a:lnTo>
                  <a:lnTo>
                    <a:pt x="2694749" y="79418"/>
                  </a:lnTo>
                  <a:lnTo>
                    <a:pt x="2712118" y="79418"/>
                  </a:lnTo>
                  <a:lnTo>
                    <a:pt x="2727006" y="81900"/>
                  </a:lnTo>
                  <a:lnTo>
                    <a:pt x="2774152" y="96791"/>
                  </a:lnTo>
                  <a:lnTo>
                    <a:pt x="2826260" y="106718"/>
                  </a:lnTo>
                  <a:lnTo>
                    <a:pt x="2878369" y="114163"/>
                  </a:lnTo>
                  <a:lnTo>
                    <a:pt x="2932959" y="114163"/>
                  </a:lnTo>
                  <a:lnTo>
                    <a:pt x="2935440" y="106718"/>
                  </a:lnTo>
                  <a:lnTo>
                    <a:pt x="2942884" y="96791"/>
                  </a:lnTo>
                  <a:lnTo>
                    <a:pt x="2982586" y="99272"/>
                  </a:lnTo>
                  <a:lnTo>
                    <a:pt x="3027250" y="104236"/>
                  </a:lnTo>
                  <a:lnTo>
                    <a:pt x="3057026" y="121609"/>
                  </a:lnTo>
                  <a:lnTo>
                    <a:pt x="3081840" y="138981"/>
                  </a:lnTo>
                  <a:lnTo>
                    <a:pt x="3094246" y="148909"/>
                  </a:lnTo>
                  <a:lnTo>
                    <a:pt x="3114097" y="156354"/>
                  </a:lnTo>
                  <a:lnTo>
                    <a:pt x="3131467" y="161318"/>
                  </a:lnTo>
                  <a:lnTo>
                    <a:pt x="3156280" y="1638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6" name="Freeform 44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YTo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0IAAACAcAAL8hAAACCAAAAAAAAA=="/>
                </a:ext>
              </a:extLst>
            </p:cNvSpPr>
            <p:nvPr/>
          </p:nvSpPr>
          <p:spPr>
            <a:xfrm>
              <a:off x="5234940" y="1143000"/>
              <a:ext cx="250825" cy="158750"/>
            </a:xfrm>
            <a:custGeom>
              <a:avLst/>
              <a:gdLst/>
              <a:ahLst/>
              <a:cxnLst/>
              <a:rect l="0" t="0" r="250825" b="158750"/>
              <a:pathLst>
                <a:path w="250825" h="158750">
                  <a:moveTo>
                    <a:pt x="250825" y="32246"/>
                  </a:moveTo>
                  <a:lnTo>
                    <a:pt x="221024" y="32246"/>
                  </a:lnTo>
                  <a:lnTo>
                    <a:pt x="191223" y="32246"/>
                  </a:lnTo>
                  <a:lnTo>
                    <a:pt x="166388" y="37207"/>
                  </a:lnTo>
                  <a:lnTo>
                    <a:pt x="141554" y="42168"/>
                  </a:lnTo>
                  <a:lnTo>
                    <a:pt x="116720" y="49609"/>
                  </a:lnTo>
                  <a:lnTo>
                    <a:pt x="99336" y="62012"/>
                  </a:lnTo>
                  <a:lnTo>
                    <a:pt x="81952" y="74414"/>
                  </a:lnTo>
                  <a:lnTo>
                    <a:pt x="72019" y="91777"/>
                  </a:lnTo>
                  <a:lnTo>
                    <a:pt x="72019" y="111621"/>
                  </a:lnTo>
                  <a:lnTo>
                    <a:pt x="67052" y="131465"/>
                  </a:lnTo>
                  <a:lnTo>
                    <a:pt x="81952" y="136426"/>
                  </a:lnTo>
                  <a:lnTo>
                    <a:pt x="99336" y="141387"/>
                  </a:lnTo>
                  <a:lnTo>
                    <a:pt x="116720" y="148828"/>
                  </a:lnTo>
                  <a:lnTo>
                    <a:pt x="126654" y="158762"/>
                  </a:lnTo>
                  <a:lnTo>
                    <a:pt x="81952" y="158762"/>
                  </a:lnTo>
                  <a:lnTo>
                    <a:pt x="39734" y="158762"/>
                  </a:lnTo>
                  <a:lnTo>
                    <a:pt x="32284" y="148828"/>
                  </a:lnTo>
                  <a:lnTo>
                    <a:pt x="24834" y="141378"/>
                  </a:lnTo>
                  <a:lnTo>
                    <a:pt x="14900" y="138906"/>
                  </a:lnTo>
                  <a:lnTo>
                    <a:pt x="0" y="138906"/>
                  </a:lnTo>
                  <a:lnTo>
                    <a:pt x="0" y="114102"/>
                  </a:lnTo>
                  <a:lnTo>
                    <a:pt x="7450" y="96738"/>
                  </a:lnTo>
                  <a:lnTo>
                    <a:pt x="27317" y="89297"/>
                  </a:lnTo>
                  <a:lnTo>
                    <a:pt x="49668" y="81855"/>
                  </a:lnTo>
                  <a:lnTo>
                    <a:pt x="42218" y="74405"/>
                  </a:lnTo>
                  <a:lnTo>
                    <a:pt x="34765" y="66952"/>
                  </a:lnTo>
                  <a:lnTo>
                    <a:pt x="81952" y="47129"/>
                  </a:lnTo>
                  <a:lnTo>
                    <a:pt x="134104" y="22324"/>
                  </a:lnTo>
                  <a:lnTo>
                    <a:pt x="163905" y="12402"/>
                  </a:lnTo>
                  <a:lnTo>
                    <a:pt x="191223" y="4961"/>
                  </a:lnTo>
                  <a:lnTo>
                    <a:pt x="223507" y="0"/>
                  </a:lnTo>
                  <a:lnTo>
                    <a:pt x="250825" y="4961"/>
                  </a:lnTo>
                  <a:lnTo>
                    <a:pt x="250825" y="17363"/>
                  </a:lnTo>
                  <a:lnTo>
                    <a:pt x="250825" y="32246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5" name="Freeform 44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E6c28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5DgAAEwcAADsPAABSBwAAAAAAAA=="/>
                </a:ext>
              </a:extLst>
            </p:cNvSpPr>
            <p:nvPr/>
          </p:nvSpPr>
          <p:spPr>
            <a:xfrm>
              <a:off x="2312035" y="1149985"/>
              <a:ext cx="163830" cy="40005"/>
            </a:xfrm>
            <a:custGeom>
              <a:avLst/>
              <a:gdLst/>
              <a:ahLst/>
              <a:cxnLst/>
              <a:rect l="0" t="0" r="163830" b="40005"/>
              <a:pathLst>
                <a:path w="163830" h="40005">
                  <a:moveTo>
                    <a:pt x="79433" y="0"/>
                  </a:moveTo>
                  <a:lnTo>
                    <a:pt x="91844" y="0"/>
                  </a:lnTo>
                  <a:lnTo>
                    <a:pt x="104255" y="0"/>
                  </a:lnTo>
                  <a:lnTo>
                    <a:pt x="109220" y="0"/>
                  </a:lnTo>
                  <a:lnTo>
                    <a:pt x="116667" y="7447"/>
                  </a:lnTo>
                  <a:lnTo>
                    <a:pt x="114185" y="15001"/>
                  </a:lnTo>
                  <a:lnTo>
                    <a:pt x="109220" y="22502"/>
                  </a:lnTo>
                  <a:lnTo>
                    <a:pt x="134043" y="25003"/>
                  </a:lnTo>
                  <a:lnTo>
                    <a:pt x="163830" y="30003"/>
                  </a:lnTo>
                  <a:lnTo>
                    <a:pt x="158865" y="32504"/>
                  </a:lnTo>
                  <a:lnTo>
                    <a:pt x="156383" y="40005"/>
                  </a:lnTo>
                  <a:lnTo>
                    <a:pt x="114185" y="40005"/>
                  </a:lnTo>
                  <a:lnTo>
                    <a:pt x="74468" y="35004"/>
                  </a:lnTo>
                  <a:lnTo>
                    <a:pt x="34752" y="30003"/>
                  </a:lnTo>
                  <a:lnTo>
                    <a:pt x="0" y="22502"/>
                  </a:lnTo>
                  <a:lnTo>
                    <a:pt x="0" y="17502"/>
                  </a:lnTo>
                  <a:lnTo>
                    <a:pt x="0" y="15001"/>
                  </a:lnTo>
                  <a:lnTo>
                    <a:pt x="4965" y="10036"/>
                  </a:lnTo>
                  <a:lnTo>
                    <a:pt x="4965" y="7500"/>
                  </a:lnTo>
                  <a:lnTo>
                    <a:pt x="29787" y="7500"/>
                  </a:lnTo>
                  <a:lnTo>
                    <a:pt x="47163" y="10001"/>
                  </a:lnTo>
                  <a:lnTo>
                    <a:pt x="57092" y="10001"/>
                  </a:lnTo>
                  <a:lnTo>
                    <a:pt x="64539" y="10001"/>
                  </a:lnTo>
                  <a:lnTo>
                    <a:pt x="71986" y="7500"/>
                  </a:lnTo>
                  <a:lnTo>
                    <a:pt x="79433" y="53"/>
                  </a:lnTo>
                  <a:lnTo>
                    <a:pt x="79433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4" name="Freeform 44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mPjw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uDwAAGwcAAM0QAABiBwAAAAAAAA=="/>
                </a:ext>
              </a:extLst>
            </p:cNvSpPr>
            <p:nvPr/>
          </p:nvSpPr>
          <p:spPr>
            <a:xfrm>
              <a:off x="2508250" y="1155065"/>
              <a:ext cx="222885" cy="45085"/>
            </a:xfrm>
            <a:custGeom>
              <a:avLst/>
              <a:gdLst/>
              <a:ahLst/>
              <a:cxnLst/>
              <a:rect l="0" t="0" r="222885" b="45085"/>
              <a:pathLst>
                <a:path w="222885" h="45085">
                  <a:moveTo>
                    <a:pt x="17335" y="0"/>
                  </a:moveTo>
                  <a:lnTo>
                    <a:pt x="27241" y="0"/>
                  </a:lnTo>
                  <a:lnTo>
                    <a:pt x="34671" y="0"/>
                  </a:lnTo>
                  <a:lnTo>
                    <a:pt x="44577" y="0"/>
                  </a:lnTo>
                  <a:lnTo>
                    <a:pt x="52006" y="2504"/>
                  </a:lnTo>
                  <a:lnTo>
                    <a:pt x="91630" y="12523"/>
                  </a:lnTo>
                  <a:lnTo>
                    <a:pt x="143637" y="20037"/>
                  </a:lnTo>
                  <a:lnTo>
                    <a:pt x="198120" y="27551"/>
                  </a:lnTo>
                  <a:lnTo>
                    <a:pt x="222885" y="35066"/>
                  </a:lnTo>
                  <a:lnTo>
                    <a:pt x="217932" y="37570"/>
                  </a:lnTo>
                  <a:lnTo>
                    <a:pt x="217932" y="42580"/>
                  </a:lnTo>
                  <a:lnTo>
                    <a:pt x="158496" y="45085"/>
                  </a:lnTo>
                  <a:lnTo>
                    <a:pt x="104013" y="45085"/>
                  </a:lnTo>
                  <a:lnTo>
                    <a:pt x="52006" y="42580"/>
                  </a:lnTo>
                  <a:lnTo>
                    <a:pt x="0" y="35066"/>
                  </a:lnTo>
                  <a:lnTo>
                    <a:pt x="4953" y="12523"/>
                  </a:lnTo>
                  <a:lnTo>
                    <a:pt x="17335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3" name="Freeform 45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k9Ij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pJQAAIwcAAHElAAAvBwAAAAAAAA=="/>
                </a:ext>
              </a:extLst>
            </p:cNvSpPr>
            <p:nvPr/>
          </p:nvSpPr>
          <p:spPr>
            <a:xfrm>
              <a:off x="6081395" y="1160145"/>
              <a:ext cx="5080" cy="7620"/>
            </a:xfrm>
            <a:custGeom>
              <a:avLst/>
              <a:gdLst/>
              <a:ahLst/>
              <a:cxnLst/>
              <a:rect l="0" t="0" r="5080" b="7620"/>
              <a:pathLst>
                <a:path w="5080" h="7620">
                  <a:moveTo>
                    <a:pt x="0" y="0"/>
                  </a:moveTo>
                  <a:lnTo>
                    <a:pt x="5080" y="5080"/>
                  </a:lnTo>
                  <a:lnTo>
                    <a:pt x="5080" y="7620"/>
                  </a:lnTo>
                  <a:lnTo>
                    <a:pt x="5080" y="50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2" name="Freeform 451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Fjaz4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jKQAANwcAAJoqAABtBwAAAAAAAA=="/>
                </a:ext>
              </a:extLst>
            </p:cNvSpPr>
            <p:nvPr/>
          </p:nvSpPr>
          <p:spPr>
            <a:xfrm>
              <a:off x="6768465" y="1172845"/>
              <a:ext cx="156845" cy="34290"/>
            </a:xfrm>
            <a:custGeom>
              <a:avLst/>
              <a:gdLst/>
              <a:ahLst/>
              <a:cxnLst/>
              <a:rect l="0" t="0" r="156845" b="34290"/>
              <a:pathLst>
                <a:path w="156845" h="34290">
                  <a:moveTo>
                    <a:pt x="0" y="0"/>
                  </a:moveTo>
                  <a:lnTo>
                    <a:pt x="39833" y="2449"/>
                  </a:lnTo>
                  <a:lnTo>
                    <a:pt x="79667" y="2449"/>
                  </a:lnTo>
                  <a:lnTo>
                    <a:pt x="117011" y="7348"/>
                  </a:lnTo>
                  <a:lnTo>
                    <a:pt x="156845" y="9797"/>
                  </a:lnTo>
                  <a:lnTo>
                    <a:pt x="156845" y="17145"/>
                  </a:lnTo>
                  <a:lnTo>
                    <a:pt x="156845" y="24493"/>
                  </a:lnTo>
                  <a:lnTo>
                    <a:pt x="139417" y="31841"/>
                  </a:lnTo>
                  <a:lnTo>
                    <a:pt x="117011" y="31841"/>
                  </a:lnTo>
                  <a:lnTo>
                    <a:pt x="97094" y="34290"/>
                  </a:lnTo>
                  <a:lnTo>
                    <a:pt x="74688" y="31841"/>
                  </a:lnTo>
                  <a:lnTo>
                    <a:pt x="34854" y="24493"/>
                  </a:lnTo>
                  <a:lnTo>
                    <a:pt x="0" y="9797"/>
                  </a:lnTo>
                  <a:lnTo>
                    <a:pt x="0" y="24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1" name="Freeform 452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NhbGM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1CgAAXgcAAIUNAABICAAAAAAAAA=="/>
                </a:ext>
              </a:extLst>
            </p:cNvSpPr>
            <p:nvPr/>
          </p:nvSpPr>
          <p:spPr>
            <a:xfrm>
              <a:off x="1781175" y="1197610"/>
              <a:ext cx="416560" cy="148590"/>
            </a:xfrm>
            <a:custGeom>
              <a:avLst/>
              <a:gdLst/>
              <a:ahLst/>
              <a:cxnLst/>
              <a:rect l="0" t="0" r="416560" b="148590"/>
              <a:pathLst>
                <a:path w="416560" h="148590">
                  <a:moveTo>
                    <a:pt x="106620" y="0"/>
                  </a:moveTo>
                  <a:lnTo>
                    <a:pt x="143812" y="2477"/>
                  </a:lnTo>
                  <a:lnTo>
                    <a:pt x="181005" y="9906"/>
                  </a:lnTo>
                  <a:lnTo>
                    <a:pt x="208280" y="12383"/>
                  </a:lnTo>
                  <a:lnTo>
                    <a:pt x="230596" y="9906"/>
                  </a:lnTo>
                  <a:lnTo>
                    <a:pt x="225637" y="24765"/>
                  </a:lnTo>
                  <a:lnTo>
                    <a:pt x="223157" y="34671"/>
                  </a:lnTo>
                  <a:lnTo>
                    <a:pt x="233075" y="34671"/>
                  </a:lnTo>
                  <a:lnTo>
                    <a:pt x="240514" y="34671"/>
                  </a:lnTo>
                  <a:lnTo>
                    <a:pt x="242993" y="37150"/>
                  </a:lnTo>
                  <a:lnTo>
                    <a:pt x="247952" y="44577"/>
                  </a:lnTo>
                  <a:lnTo>
                    <a:pt x="257870" y="37148"/>
                  </a:lnTo>
                  <a:lnTo>
                    <a:pt x="262830" y="34671"/>
                  </a:lnTo>
                  <a:lnTo>
                    <a:pt x="272748" y="34671"/>
                  </a:lnTo>
                  <a:lnTo>
                    <a:pt x="287625" y="34671"/>
                  </a:lnTo>
                  <a:lnTo>
                    <a:pt x="287625" y="44577"/>
                  </a:lnTo>
                  <a:lnTo>
                    <a:pt x="290104" y="56960"/>
                  </a:lnTo>
                  <a:lnTo>
                    <a:pt x="297543" y="56960"/>
                  </a:lnTo>
                  <a:lnTo>
                    <a:pt x="304981" y="56960"/>
                  </a:lnTo>
                  <a:lnTo>
                    <a:pt x="307461" y="49530"/>
                  </a:lnTo>
                  <a:lnTo>
                    <a:pt x="312420" y="42101"/>
                  </a:lnTo>
                  <a:lnTo>
                    <a:pt x="317379" y="42101"/>
                  </a:lnTo>
                  <a:lnTo>
                    <a:pt x="332256" y="37148"/>
                  </a:lnTo>
                  <a:lnTo>
                    <a:pt x="329777" y="52007"/>
                  </a:lnTo>
                  <a:lnTo>
                    <a:pt x="329777" y="61913"/>
                  </a:lnTo>
                  <a:lnTo>
                    <a:pt x="362010" y="49530"/>
                  </a:lnTo>
                  <a:lnTo>
                    <a:pt x="386806" y="27242"/>
                  </a:lnTo>
                  <a:lnTo>
                    <a:pt x="396724" y="34671"/>
                  </a:lnTo>
                  <a:lnTo>
                    <a:pt x="406642" y="37148"/>
                  </a:lnTo>
                  <a:lnTo>
                    <a:pt x="406642" y="49530"/>
                  </a:lnTo>
                  <a:lnTo>
                    <a:pt x="406642" y="56960"/>
                  </a:lnTo>
                  <a:lnTo>
                    <a:pt x="391765" y="76772"/>
                  </a:lnTo>
                  <a:lnTo>
                    <a:pt x="379367" y="99060"/>
                  </a:lnTo>
                  <a:lnTo>
                    <a:pt x="379367" y="101537"/>
                  </a:lnTo>
                  <a:lnTo>
                    <a:pt x="396724" y="101537"/>
                  </a:lnTo>
                  <a:lnTo>
                    <a:pt x="416560" y="104013"/>
                  </a:lnTo>
                  <a:lnTo>
                    <a:pt x="406642" y="118872"/>
                  </a:lnTo>
                  <a:lnTo>
                    <a:pt x="391765" y="128778"/>
                  </a:lnTo>
                  <a:lnTo>
                    <a:pt x="374408" y="141161"/>
                  </a:lnTo>
                  <a:lnTo>
                    <a:pt x="364490" y="148590"/>
                  </a:lnTo>
                  <a:lnTo>
                    <a:pt x="317379" y="136208"/>
                  </a:lnTo>
                  <a:lnTo>
                    <a:pt x="280186" y="133731"/>
                  </a:lnTo>
                  <a:lnTo>
                    <a:pt x="225637" y="143637"/>
                  </a:lnTo>
                  <a:lnTo>
                    <a:pt x="183485" y="148590"/>
                  </a:lnTo>
                  <a:lnTo>
                    <a:pt x="141333" y="143637"/>
                  </a:lnTo>
                  <a:lnTo>
                    <a:pt x="89263" y="133731"/>
                  </a:lnTo>
                  <a:lnTo>
                    <a:pt x="91742" y="123825"/>
                  </a:lnTo>
                  <a:lnTo>
                    <a:pt x="91742" y="116396"/>
                  </a:lnTo>
                  <a:lnTo>
                    <a:pt x="126456" y="108966"/>
                  </a:lnTo>
                  <a:lnTo>
                    <a:pt x="163649" y="101537"/>
                  </a:lnTo>
                  <a:lnTo>
                    <a:pt x="131415" y="101537"/>
                  </a:lnTo>
                  <a:lnTo>
                    <a:pt x="99181" y="101537"/>
                  </a:lnTo>
                  <a:lnTo>
                    <a:pt x="99181" y="94107"/>
                  </a:lnTo>
                  <a:lnTo>
                    <a:pt x="99181" y="86678"/>
                  </a:lnTo>
                  <a:lnTo>
                    <a:pt x="106620" y="84201"/>
                  </a:lnTo>
                  <a:lnTo>
                    <a:pt x="114058" y="84201"/>
                  </a:lnTo>
                  <a:lnTo>
                    <a:pt x="126456" y="86678"/>
                  </a:lnTo>
                  <a:lnTo>
                    <a:pt x="138853" y="86678"/>
                  </a:lnTo>
                  <a:lnTo>
                    <a:pt x="151251" y="91631"/>
                  </a:lnTo>
                  <a:lnTo>
                    <a:pt x="166128" y="86678"/>
                  </a:lnTo>
                  <a:lnTo>
                    <a:pt x="141333" y="81725"/>
                  </a:lnTo>
                  <a:lnTo>
                    <a:pt x="116538" y="76772"/>
                  </a:lnTo>
                  <a:lnTo>
                    <a:pt x="119017" y="69342"/>
                  </a:lnTo>
                  <a:lnTo>
                    <a:pt x="119017" y="61913"/>
                  </a:lnTo>
                  <a:lnTo>
                    <a:pt x="131415" y="56960"/>
                  </a:lnTo>
                  <a:lnTo>
                    <a:pt x="141333" y="49530"/>
                  </a:lnTo>
                  <a:lnTo>
                    <a:pt x="141333" y="44577"/>
                  </a:lnTo>
                  <a:lnTo>
                    <a:pt x="106620" y="56960"/>
                  </a:lnTo>
                  <a:lnTo>
                    <a:pt x="74386" y="69342"/>
                  </a:lnTo>
                  <a:lnTo>
                    <a:pt x="59509" y="76772"/>
                  </a:lnTo>
                  <a:lnTo>
                    <a:pt x="42152" y="81725"/>
                  </a:lnTo>
                  <a:lnTo>
                    <a:pt x="24795" y="84201"/>
                  </a:lnTo>
                  <a:lnTo>
                    <a:pt x="0" y="81725"/>
                  </a:lnTo>
                  <a:lnTo>
                    <a:pt x="2480" y="66866"/>
                  </a:lnTo>
                  <a:lnTo>
                    <a:pt x="2480" y="52007"/>
                  </a:lnTo>
                  <a:lnTo>
                    <a:pt x="34713" y="44577"/>
                  </a:lnTo>
                  <a:lnTo>
                    <a:pt x="64468" y="34671"/>
                  </a:lnTo>
                  <a:lnTo>
                    <a:pt x="89263" y="17336"/>
                  </a:lnTo>
                  <a:lnTo>
                    <a:pt x="106620" y="-21"/>
                  </a:lnTo>
                  <a:lnTo>
                    <a:pt x="10662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0" name="Freeform 453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Q+PC8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QDQAAeQcAAJcOAADuBwAAAAAAAA=="/>
                </a:ext>
              </a:extLst>
            </p:cNvSpPr>
            <p:nvPr/>
          </p:nvSpPr>
          <p:spPr>
            <a:xfrm>
              <a:off x="2245360" y="1214755"/>
              <a:ext cx="126365" cy="74295"/>
            </a:xfrm>
            <a:custGeom>
              <a:avLst/>
              <a:gdLst/>
              <a:ahLst/>
              <a:cxnLst/>
              <a:rect l="0" t="0" r="126365" b="74295"/>
              <a:pathLst>
                <a:path w="126365" h="74295">
                  <a:moveTo>
                    <a:pt x="56988" y="0"/>
                  </a:moveTo>
                  <a:lnTo>
                    <a:pt x="91676" y="0"/>
                  </a:lnTo>
                  <a:lnTo>
                    <a:pt x="126365" y="0"/>
                  </a:lnTo>
                  <a:lnTo>
                    <a:pt x="109020" y="19812"/>
                  </a:lnTo>
                  <a:lnTo>
                    <a:pt x="91676" y="34671"/>
                  </a:lnTo>
                  <a:lnTo>
                    <a:pt x="99109" y="42104"/>
                  </a:lnTo>
                  <a:lnTo>
                    <a:pt x="99109" y="49530"/>
                  </a:lnTo>
                  <a:lnTo>
                    <a:pt x="91676" y="56963"/>
                  </a:lnTo>
                  <a:lnTo>
                    <a:pt x="84243" y="64396"/>
                  </a:lnTo>
                  <a:lnTo>
                    <a:pt x="64421" y="59436"/>
                  </a:lnTo>
                  <a:lnTo>
                    <a:pt x="49554" y="64389"/>
                  </a:lnTo>
                  <a:lnTo>
                    <a:pt x="32210" y="66865"/>
                  </a:lnTo>
                  <a:lnTo>
                    <a:pt x="17342" y="74295"/>
                  </a:lnTo>
                  <a:lnTo>
                    <a:pt x="17342" y="56959"/>
                  </a:lnTo>
                  <a:lnTo>
                    <a:pt x="14866" y="44577"/>
                  </a:lnTo>
                  <a:lnTo>
                    <a:pt x="7433" y="39624"/>
                  </a:lnTo>
                  <a:lnTo>
                    <a:pt x="0" y="24765"/>
                  </a:lnTo>
                  <a:lnTo>
                    <a:pt x="17342" y="32194"/>
                  </a:lnTo>
                  <a:lnTo>
                    <a:pt x="34688" y="34671"/>
                  </a:lnTo>
                  <a:lnTo>
                    <a:pt x="47077" y="17335"/>
                  </a:lnTo>
                  <a:lnTo>
                    <a:pt x="56988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9" name="Freeform 45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jDgAAeQcAADMPAADTBwAAAAAAAA=="/>
                </a:ext>
              </a:extLst>
            </p:cNvSpPr>
            <p:nvPr/>
          </p:nvSpPr>
          <p:spPr>
            <a:xfrm>
              <a:off x="2379345" y="1214755"/>
              <a:ext cx="91440" cy="57150"/>
            </a:xfrm>
            <a:custGeom>
              <a:avLst/>
              <a:gdLst/>
              <a:ahLst/>
              <a:cxnLst/>
              <a:rect l="0" t="0" r="91440" b="57150"/>
              <a:pathLst>
                <a:path w="91440" h="57150">
                  <a:moveTo>
                    <a:pt x="32128" y="0"/>
                  </a:moveTo>
                  <a:lnTo>
                    <a:pt x="61784" y="0"/>
                  </a:lnTo>
                  <a:lnTo>
                    <a:pt x="88969" y="0"/>
                  </a:lnTo>
                  <a:lnTo>
                    <a:pt x="88969" y="2485"/>
                  </a:lnTo>
                  <a:lnTo>
                    <a:pt x="88969" y="7454"/>
                  </a:lnTo>
                  <a:lnTo>
                    <a:pt x="88969" y="14909"/>
                  </a:lnTo>
                  <a:lnTo>
                    <a:pt x="91440" y="19878"/>
                  </a:lnTo>
                  <a:lnTo>
                    <a:pt x="88969" y="24848"/>
                  </a:lnTo>
                  <a:lnTo>
                    <a:pt x="61784" y="27333"/>
                  </a:lnTo>
                  <a:lnTo>
                    <a:pt x="39542" y="32302"/>
                  </a:lnTo>
                  <a:lnTo>
                    <a:pt x="22242" y="42241"/>
                  </a:lnTo>
                  <a:lnTo>
                    <a:pt x="7414" y="57069"/>
                  </a:lnTo>
                  <a:lnTo>
                    <a:pt x="4943" y="52180"/>
                  </a:lnTo>
                  <a:lnTo>
                    <a:pt x="0" y="52180"/>
                  </a:lnTo>
                  <a:lnTo>
                    <a:pt x="0" y="49696"/>
                  </a:lnTo>
                  <a:lnTo>
                    <a:pt x="0" y="44726"/>
                  </a:lnTo>
                  <a:lnTo>
                    <a:pt x="4943" y="32302"/>
                  </a:lnTo>
                  <a:lnTo>
                    <a:pt x="12357" y="17393"/>
                  </a:lnTo>
                  <a:lnTo>
                    <a:pt x="22242" y="9939"/>
                  </a:lnTo>
                  <a:lnTo>
                    <a:pt x="32128" y="53"/>
                  </a:lnTo>
                  <a:lnTo>
                    <a:pt x="32128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8" name="Freeform 45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U9IuU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VAgAAeQcAAG4TAADiHwAAAAAAAA=="/>
                </a:ext>
              </a:extLst>
            </p:cNvSpPr>
            <p:nvPr/>
          </p:nvSpPr>
          <p:spPr>
            <a:xfrm>
              <a:off x="379095" y="1214755"/>
              <a:ext cx="2779395" cy="3968115"/>
            </a:xfrm>
            <a:custGeom>
              <a:avLst/>
              <a:gdLst/>
              <a:ahLst/>
              <a:cxnLst/>
              <a:rect l="0" t="0" r="2779395" b="3968115"/>
              <a:pathLst>
                <a:path w="2779395" h="3968115">
                  <a:moveTo>
                    <a:pt x="2302927" y="0"/>
                  </a:moveTo>
                  <a:lnTo>
                    <a:pt x="2332706" y="2481"/>
                  </a:lnTo>
                  <a:lnTo>
                    <a:pt x="2364967" y="7444"/>
                  </a:lnTo>
                  <a:lnTo>
                    <a:pt x="2377375" y="34742"/>
                  </a:lnTo>
                  <a:lnTo>
                    <a:pt x="2387301" y="67003"/>
                  </a:lnTo>
                  <a:lnTo>
                    <a:pt x="2404672" y="64522"/>
                  </a:lnTo>
                  <a:lnTo>
                    <a:pt x="2422044" y="64522"/>
                  </a:lnTo>
                  <a:lnTo>
                    <a:pt x="2427007" y="74448"/>
                  </a:lnTo>
                  <a:lnTo>
                    <a:pt x="2427007" y="84375"/>
                  </a:lnTo>
                  <a:lnTo>
                    <a:pt x="2436933" y="84375"/>
                  </a:lnTo>
                  <a:lnTo>
                    <a:pt x="2444378" y="84375"/>
                  </a:lnTo>
                  <a:lnTo>
                    <a:pt x="2444378" y="106709"/>
                  </a:lnTo>
                  <a:lnTo>
                    <a:pt x="2444378" y="124081"/>
                  </a:lnTo>
                  <a:lnTo>
                    <a:pt x="2451823" y="136489"/>
                  </a:lnTo>
                  <a:lnTo>
                    <a:pt x="2456786" y="156342"/>
                  </a:lnTo>
                  <a:lnTo>
                    <a:pt x="2481602" y="161305"/>
                  </a:lnTo>
                  <a:lnTo>
                    <a:pt x="2511381" y="173713"/>
                  </a:lnTo>
                  <a:lnTo>
                    <a:pt x="2531234" y="183640"/>
                  </a:lnTo>
                  <a:lnTo>
                    <a:pt x="2546124" y="201011"/>
                  </a:lnTo>
                  <a:lnTo>
                    <a:pt x="2526271" y="205974"/>
                  </a:lnTo>
                  <a:lnTo>
                    <a:pt x="2506418" y="210937"/>
                  </a:lnTo>
                  <a:lnTo>
                    <a:pt x="2494010" y="223345"/>
                  </a:lnTo>
                  <a:lnTo>
                    <a:pt x="2479121" y="235754"/>
                  </a:lnTo>
                  <a:lnTo>
                    <a:pt x="2471676" y="235754"/>
                  </a:lnTo>
                  <a:lnTo>
                    <a:pt x="2464231" y="235754"/>
                  </a:lnTo>
                  <a:lnTo>
                    <a:pt x="2464231" y="230790"/>
                  </a:lnTo>
                  <a:lnTo>
                    <a:pt x="2456786" y="218382"/>
                  </a:lnTo>
                  <a:lnTo>
                    <a:pt x="2451823" y="210937"/>
                  </a:lnTo>
                  <a:lnTo>
                    <a:pt x="2439415" y="205974"/>
                  </a:lnTo>
                  <a:lnTo>
                    <a:pt x="2431970" y="201011"/>
                  </a:lnTo>
                  <a:lnTo>
                    <a:pt x="2422044" y="198529"/>
                  </a:lnTo>
                  <a:lnTo>
                    <a:pt x="2414599" y="201011"/>
                  </a:lnTo>
                  <a:lnTo>
                    <a:pt x="2407154" y="210937"/>
                  </a:lnTo>
                  <a:lnTo>
                    <a:pt x="2414599" y="243199"/>
                  </a:lnTo>
                  <a:lnTo>
                    <a:pt x="2427007" y="282905"/>
                  </a:lnTo>
                  <a:lnTo>
                    <a:pt x="2412117" y="290349"/>
                  </a:lnTo>
                  <a:lnTo>
                    <a:pt x="2394746" y="297794"/>
                  </a:lnTo>
                  <a:lnTo>
                    <a:pt x="2379856" y="285386"/>
                  </a:lnTo>
                  <a:lnTo>
                    <a:pt x="2364967" y="272978"/>
                  </a:lnTo>
                  <a:lnTo>
                    <a:pt x="2362485" y="272978"/>
                  </a:lnTo>
                  <a:lnTo>
                    <a:pt x="2357522" y="272978"/>
                  </a:lnTo>
                  <a:lnTo>
                    <a:pt x="2355040" y="280423"/>
                  </a:lnTo>
                  <a:lnTo>
                    <a:pt x="2352559" y="282904"/>
                  </a:lnTo>
                  <a:lnTo>
                    <a:pt x="2364967" y="297794"/>
                  </a:lnTo>
                  <a:lnTo>
                    <a:pt x="2379856" y="307721"/>
                  </a:lnTo>
                  <a:lnTo>
                    <a:pt x="2379856" y="317646"/>
                  </a:lnTo>
                  <a:lnTo>
                    <a:pt x="2379856" y="325092"/>
                  </a:lnTo>
                  <a:lnTo>
                    <a:pt x="2372412" y="325092"/>
                  </a:lnTo>
                  <a:lnTo>
                    <a:pt x="2364967" y="325092"/>
                  </a:lnTo>
                  <a:lnTo>
                    <a:pt x="2327743" y="310202"/>
                  </a:lnTo>
                  <a:lnTo>
                    <a:pt x="2290519" y="292831"/>
                  </a:lnTo>
                  <a:lnTo>
                    <a:pt x="2278111" y="282905"/>
                  </a:lnTo>
                  <a:lnTo>
                    <a:pt x="2263221" y="268015"/>
                  </a:lnTo>
                  <a:lnTo>
                    <a:pt x="2255776" y="255607"/>
                  </a:lnTo>
                  <a:lnTo>
                    <a:pt x="2248332" y="235754"/>
                  </a:lnTo>
                  <a:lnTo>
                    <a:pt x="2270666" y="223346"/>
                  </a:lnTo>
                  <a:lnTo>
                    <a:pt x="2283074" y="210938"/>
                  </a:lnTo>
                  <a:lnTo>
                    <a:pt x="2295482" y="205974"/>
                  </a:lnTo>
                  <a:lnTo>
                    <a:pt x="2305408" y="201011"/>
                  </a:lnTo>
                  <a:lnTo>
                    <a:pt x="2320298" y="198529"/>
                  </a:lnTo>
                  <a:lnTo>
                    <a:pt x="2340151" y="198529"/>
                  </a:lnTo>
                  <a:lnTo>
                    <a:pt x="2345114" y="201011"/>
                  </a:lnTo>
                  <a:lnTo>
                    <a:pt x="2347596" y="208456"/>
                  </a:lnTo>
                  <a:lnTo>
                    <a:pt x="2352559" y="208456"/>
                  </a:lnTo>
                  <a:lnTo>
                    <a:pt x="2357522" y="210937"/>
                  </a:lnTo>
                  <a:lnTo>
                    <a:pt x="2369930" y="208456"/>
                  </a:lnTo>
                  <a:lnTo>
                    <a:pt x="2382338" y="205974"/>
                  </a:lnTo>
                  <a:lnTo>
                    <a:pt x="2382338" y="201011"/>
                  </a:lnTo>
                  <a:lnTo>
                    <a:pt x="2379856" y="193566"/>
                  </a:lnTo>
                  <a:lnTo>
                    <a:pt x="2372412" y="191084"/>
                  </a:lnTo>
                  <a:lnTo>
                    <a:pt x="2357522" y="186121"/>
                  </a:lnTo>
                  <a:lnTo>
                    <a:pt x="2345114" y="186121"/>
                  </a:lnTo>
                  <a:lnTo>
                    <a:pt x="2345114" y="168750"/>
                  </a:lnTo>
                  <a:lnTo>
                    <a:pt x="2347596" y="151378"/>
                  </a:lnTo>
                  <a:lnTo>
                    <a:pt x="2332706" y="148897"/>
                  </a:lnTo>
                  <a:lnTo>
                    <a:pt x="2327743" y="141452"/>
                  </a:lnTo>
                  <a:lnTo>
                    <a:pt x="2315335" y="134007"/>
                  </a:lnTo>
                  <a:lnTo>
                    <a:pt x="2307890" y="124081"/>
                  </a:lnTo>
                  <a:lnTo>
                    <a:pt x="2295482" y="106709"/>
                  </a:lnTo>
                  <a:lnTo>
                    <a:pt x="2278111" y="86856"/>
                  </a:lnTo>
                  <a:lnTo>
                    <a:pt x="2233442" y="99264"/>
                  </a:lnTo>
                  <a:lnTo>
                    <a:pt x="2181328" y="106709"/>
                  </a:lnTo>
                  <a:lnTo>
                    <a:pt x="2181328" y="119117"/>
                  </a:lnTo>
                  <a:lnTo>
                    <a:pt x="2181328" y="131526"/>
                  </a:lnTo>
                  <a:lnTo>
                    <a:pt x="2166439" y="141452"/>
                  </a:lnTo>
                  <a:lnTo>
                    <a:pt x="2154031" y="151378"/>
                  </a:lnTo>
                  <a:lnTo>
                    <a:pt x="2154031" y="161305"/>
                  </a:lnTo>
                  <a:lnTo>
                    <a:pt x="2154031" y="168750"/>
                  </a:lnTo>
                  <a:lnTo>
                    <a:pt x="2149067" y="176195"/>
                  </a:lnTo>
                  <a:lnTo>
                    <a:pt x="2141623" y="186121"/>
                  </a:lnTo>
                  <a:lnTo>
                    <a:pt x="2114325" y="186121"/>
                  </a:lnTo>
                  <a:lnTo>
                    <a:pt x="2084546" y="191084"/>
                  </a:lnTo>
                  <a:lnTo>
                    <a:pt x="2084546" y="198529"/>
                  </a:lnTo>
                  <a:lnTo>
                    <a:pt x="2089509" y="205974"/>
                  </a:lnTo>
                  <a:lnTo>
                    <a:pt x="2072138" y="201011"/>
                  </a:lnTo>
                  <a:lnTo>
                    <a:pt x="2057248" y="205974"/>
                  </a:lnTo>
                  <a:lnTo>
                    <a:pt x="2047322" y="205974"/>
                  </a:lnTo>
                  <a:lnTo>
                    <a:pt x="2032432" y="208456"/>
                  </a:lnTo>
                  <a:lnTo>
                    <a:pt x="2007616" y="218382"/>
                  </a:lnTo>
                  <a:lnTo>
                    <a:pt x="1980318" y="225827"/>
                  </a:lnTo>
                  <a:lnTo>
                    <a:pt x="1967910" y="218382"/>
                  </a:lnTo>
                  <a:lnTo>
                    <a:pt x="1962947" y="210937"/>
                  </a:lnTo>
                  <a:lnTo>
                    <a:pt x="1950539" y="208456"/>
                  </a:lnTo>
                  <a:lnTo>
                    <a:pt x="1933168" y="205974"/>
                  </a:lnTo>
                  <a:lnTo>
                    <a:pt x="1930686" y="210937"/>
                  </a:lnTo>
                  <a:lnTo>
                    <a:pt x="1925723" y="218382"/>
                  </a:lnTo>
                  <a:lnTo>
                    <a:pt x="1940613" y="218382"/>
                  </a:lnTo>
                  <a:lnTo>
                    <a:pt x="1948058" y="223346"/>
                  </a:lnTo>
                  <a:lnTo>
                    <a:pt x="1955502" y="230790"/>
                  </a:lnTo>
                  <a:lnTo>
                    <a:pt x="1962947" y="235754"/>
                  </a:lnTo>
                  <a:lnTo>
                    <a:pt x="1957984" y="250643"/>
                  </a:lnTo>
                  <a:lnTo>
                    <a:pt x="1957984" y="260570"/>
                  </a:lnTo>
                  <a:lnTo>
                    <a:pt x="1923242" y="265533"/>
                  </a:lnTo>
                  <a:lnTo>
                    <a:pt x="1888499" y="265533"/>
                  </a:lnTo>
                  <a:lnTo>
                    <a:pt x="1888499" y="275460"/>
                  </a:lnTo>
                  <a:lnTo>
                    <a:pt x="1888499" y="280423"/>
                  </a:lnTo>
                  <a:lnTo>
                    <a:pt x="1883536" y="280423"/>
                  </a:lnTo>
                  <a:lnTo>
                    <a:pt x="1873610" y="280423"/>
                  </a:lnTo>
                  <a:lnTo>
                    <a:pt x="1863683" y="272978"/>
                  </a:lnTo>
                  <a:lnTo>
                    <a:pt x="1851275" y="268014"/>
                  </a:lnTo>
                  <a:lnTo>
                    <a:pt x="1841349" y="265533"/>
                  </a:lnTo>
                  <a:lnTo>
                    <a:pt x="1826459" y="260570"/>
                  </a:lnTo>
                  <a:lnTo>
                    <a:pt x="1826459" y="265533"/>
                  </a:lnTo>
                  <a:lnTo>
                    <a:pt x="1831422" y="268014"/>
                  </a:lnTo>
                  <a:lnTo>
                    <a:pt x="1833904" y="268014"/>
                  </a:lnTo>
                  <a:lnTo>
                    <a:pt x="1848793" y="280423"/>
                  </a:lnTo>
                  <a:lnTo>
                    <a:pt x="1866165" y="290349"/>
                  </a:lnTo>
                  <a:lnTo>
                    <a:pt x="1838867" y="297794"/>
                  </a:lnTo>
                  <a:lnTo>
                    <a:pt x="1814051" y="305239"/>
                  </a:lnTo>
                  <a:lnTo>
                    <a:pt x="1789235" y="315166"/>
                  </a:lnTo>
                  <a:lnTo>
                    <a:pt x="1766901" y="330055"/>
                  </a:lnTo>
                  <a:lnTo>
                    <a:pt x="1727195" y="354872"/>
                  </a:lnTo>
                  <a:lnTo>
                    <a:pt x="1685008" y="379688"/>
                  </a:lnTo>
                  <a:lnTo>
                    <a:pt x="1685008" y="397059"/>
                  </a:lnTo>
                  <a:lnTo>
                    <a:pt x="1689971" y="414431"/>
                  </a:lnTo>
                  <a:lnTo>
                    <a:pt x="1699897" y="421875"/>
                  </a:lnTo>
                  <a:lnTo>
                    <a:pt x="1714787" y="429320"/>
                  </a:lnTo>
                  <a:lnTo>
                    <a:pt x="1714787" y="434284"/>
                  </a:lnTo>
                  <a:lnTo>
                    <a:pt x="1714787" y="446692"/>
                  </a:lnTo>
                  <a:lnTo>
                    <a:pt x="1702379" y="449173"/>
                  </a:lnTo>
                  <a:lnTo>
                    <a:pt x="1692453" y="456617"/>
                  </a:lnTo>
                  <a:lnTo>
                    <a:pt x="1692453" y="459100"/>
                  </a:lnTo>
                  <a:lnTo>
                    <a:pt x="1719750" y="459100"/>
                  </a:lnTo>
                  <a:lnTo>
                    <a:pt x="1744566" y="464063"/>
                  </a:lnTo>
                  <a:lnTo>
                    <a:pt x="1764419" y="471508"/>
                  </a:lnTo>
                  <a:lnTo>
                    <a:pt x="1774345" y="478953"/>
                  </a:lnTo>
                  <a:lnTo>
                    <a:pt x="1794198" y="498806"/>
                  </a:lnTo>
                  <a:lnTo>
                    <a:pt x="1823977" y="521140"/>
                  </a:lnTo>
                  <a:lnTo>
                    <a:pt x="1851275" y="521140"/>
                  </a:lnTo>
                  <a:lnTo>
                    <a:pt x="1873610" y="528585"/>
                  </a:lnTo>
                  <a:lnTo>
                    <a:pt x="1876091" y="540993"/>
                  </a:lnTo>
                  <a:lnTo>
                    <a:pt x="1873610" y="555883"/>
                  </a:lnTo>
                  <a:lnTo>
                    <a:pt x="1868645" y="565810"/>
                  </a:lnTo>
                  <a:lnTo>
                    <a:pt x="1866165" y="580699"/>
                  </a:lnTo>
                  <a:lnTo>
                    <a:pt x="1863683" y="595588"/>
                  </a:lnTo>
                  <a:lnTo>
                    <a:pt x="1858720" y="607997"/>
                  </a:lnTo>
                  <a:lnTo>
                    <a:pt x="1858720" y="622887"/>
                  </a:lnTo>
                  <a:lnTo>
                    <a:pt x="1866165" y="640258"/>
                  </a:lnTo>
                  <a:lnTo>
                    <a:pt x="1888499" y="637776"/>
                  </a:lnTo>
                  <a:lnTo>
                    <a:pt x="1905870" y="637776"/>
                  </a:lnTo>
                  <a:lnTo>
                    <a:pt x="1923242" y="612960"/>
                  </a:lnTo>
                  <a:lnTo>
                    <a:pt x="1938131" y="583181"/>
                  </a:lnTo>
                  <a:lnTo>
                    <a:pt x="1950539" y="553401"/>
                  </a:lnTo>
                  <a:lnTo>
                    <a:pt x="1962947" y="523622"/>
                  </a:lnTo>
                  <a:lnTo>
                    <a:pt x="1990245" y="521140"/>
                  </a:lnTo>
                  <a:lnTo>
                    <a:pt x="2012579" y="508732"/>
                  </a:lnTo>
                  <a:lnTo>
                    <a:pt x="2032432" y="498805"/>
                  </a:lnTo>
                  <a:lnTo>
                    <a:pt x="2054767" y="488879"/>
                  </a:lnTo>
                  <a:lnTo>
                    <a:pt x="2054767" y="449173"/>
                  </a:lnTo>
                  <a:lnTo>
                    <a:pt x="2054767" y="406985"/>
                  </a:lnTo>
                  <a:lnTo>
                    <a:pt x="2072138" y="397059"/>
                  </a:lnTo>
                  <a:lnTo>
                    <a:pt x="2082064" y="382169"/>
                  </a:lnTo>
                  <a:lnTo>
                    <a:pt x="2089509" y="364798"/>
                  </a:lnTo>
                  <a:lnTo>
                    <a:pt x="2099435" y="349908"/>
                  </a:lnTo>
                  <a:lnTo>
                    <a:pt x="2106880" y="332537"/>
                  </a:lnTo>
                  <a:lnTo>
                    <a:pt x="2116807" y="317646"/>
                  </a:lnTo>
                  <a:lnTo>
                    <a:pt x="2131696" y="307721"/>
                  </a:lnTo>
                  <a:lnTo>
                    <a:pt x="2149067" y="300276"/>
                  </a:lnTo>
                  <a:lnTo>
                    <a:pt x="2158994" y="307721"/>
                  </a:lnTo>
                  <a:lnTo>
                    <a:pt x="2166439" y="310202"/>
                  </a:lnTo>
                  <a:lnTo>
                    <a:pt x="2173883" y="315166"/>
                  </a:lnTo>
                  <a:lnTo>
                    <a:pt x="2181328" y="310202"/>
                  </a:lnTo>
                  <a:lnTo>
                    <a:pt x="2198699" y="307721"/>
                  </a:lnTo>
                  <a:lnTo>
                    <a:pt x="2221034" y="300276"/>
                  </a:lnTo>
                  <a:lnTo>
                    <a:pt x="2228479" y="317646"/>
                  </a:lnTo>
                  <a:lnTo>
                    <a:pt x="2238405" y="332537"/>
                  </a:lnTo>
                  <a:lnTo>
                    <a:pt x="2255776" y="342463"/>
                  </a:lnTo>
                  <a:lnTo>
                    <a:pt x="2270666" y="354872"/>
                  </a:lnTo>
                  <a:lnTo>
                    <a:pt x="2258258" y="382169"/>
                  </a:lnTo>
                  <a:lnTo>
                    <a:pt x="2253295" y="409467"/>
                  </a:lnTo>
                  <a:lnTo>
                    <a:pt x="2265703" y="424357"/>
                  </a:lnTo>
                  <a:lnTo>
                    <a:pt x="2280592" y="431802"/>
                  </a:lnTo>
                  <a:lnTo>
                    <a:pt x="2297964" y="429320"/>
                  </a:lnTo>
                  <a:lnTo>
                    <a:pt x="2312853" y="424357"/>
                  </a:lnTo>
                  <a:lnTo>
                    <a:pt x="2340151" y="404504"/>
                  </a:lnTo>
                  <a:lnTo>
                    <a:pt x="2369930" y="379688"/>
                  </a:lnTo>
                  <a:lnTo>
                    <a:pt x="2377375" y="382169"/>
                  </a:lnTo>
                  <a:lnTo>
                    <a:pt x="2382338" y="389614"/>
                  </a:lnTo>
                  <a:lnTo>
                    <a:pt x="2394746" y="424357"/>
                  </a:lnTo>
                  <a:lnTo>
                    <a:pt x="2402191" y="464063"/>
                  </a:lnTo>
                  <a:lnTo>
                    <a:pt x="2389783" y="471508"/>
                  </a:lnTo>
                  <a:lnTo>
                    <a:pt x="2379856" y="478953"/>
                  </a:lnTo>
                  <a:lnTo>
                    <a:pt x="2387301" y="488879"/>
                  </a:lnTo>
                  <a:lnTo>
                    <a:pt x="2394746" y="496324"/>
                  </a:lnTo>
                  <a:lnTo>
                    <a:pt x="2397228" y="506251"/>
                  </a:lnTo>
                  <a:lnTo>
                    <a:pt x="2397228" y="521140"/>
                  </a:lnTo>
                  <a:lnTo>
                    <a:pt x="2422044" y="523622"/>
                  </a:lnTo>
                  <a:lnTo>
                    <a:pt x="2444378" y="523622"/>
                  </a:lnTo>
                  <a:lnTo>
                    <a:pt x="2451823" y="545956"/>
                  </a:lnTo>
                  <a:lnTo>
                    <a:pt x="2454305" y="565810"/>
                  </a:lnTo>
                  <a:lnTo>
                    <a:pt x="2471676" y="565810"/>
                  </a:lnTo>
                  <a:lnTo>
                    <a:pt x="2486565" y="563328"/>
                  </a:lnTo>
                  <a:lnTo>
                    <a:pt x="2481602" y="580699"/>
                  </a:lnTo>
                  <a:lnTo>
                    <a:pt x="2481602" y="598071"/>
                  </a:lnTo>
                  <a:lnTo>
                    <a:pt x="2469194" y="607997"/>
                  </a:lnTo>
                  <a:lnTo>
                    <a:pt x="2454305" y="620405"/>
                  </a:lnTo>
                  <a:lnTo>
                    <a:pt x="2431970" y="632813"/>
                  </a:lnTo>
                  <a:lnTo>
                    <a:pt x="2412117" y="647703"/>
                  </a:lnTo>
                  <a:lnTo>
                    <a:pt x="2387301" y="657630"/>
                  </a:lnTo>
                  <a:lnTo>
                    <a:pt x="2362485" y="670038"/>
                  </a:lnTo>
                  <a:lnTo>
                    <a:pt x="2340151" y="675001"/>
                  </a:lnTo>
                  <a:lnTo>
                    <a:pt x="2322780" y="675001"/>
                  </a:lnTo>
                  <a:lnTo>
                    <a:pt x="2295482" y="672519"/>
                  </a:lnTo>
                  <a:lnTo>
                    <a:pt x="2258258" y="665074"/>
                  </a:lnTo>
                  <a:lnTo>
                    <a:pt x="2240887" y="662593"/>
                  </a:lnTo>
                  <a:lnTo>
                    <a:pt x="2223516" y="657630"/>
                  </a:lnTo>
                  <a:lnTo>
                    <a:pt x="2203663" y="662593"/>
                  </a:lnTo>
                  <a:lnTo>
                    <a:pt x="2183810" y="665074"/>
                  </a:lnTo>
                  <a:lnTo>
                    <a:pt x="2156512" y="682446"/>
                  </a:lnTo>
                  <a:lnTo>
                    <a:pt x="2129215" y="699817"/>
                  </a:lnTo>
                  <a:lnTo>
                    <a:pt x="2114325" y="712225"/>
                  </a:lnTo>
                  <a:lnTo>
                    <a:pt x="2099435" y="719670"/>
                  </a:lnTo>
                  <a:lnTo>
                    <a:pt x="2084546" y="724633"/>
                  </a:lnTo>
                  <a:lnTo>
                    <a:pt x="2064693" y="732078"/>
                  </a:lnTo>
                  <a:lnTo>
                    <a:pt x="2057248" y="746968"/>
                  </a:lnTo>
                  <a:lnTo>
                    <a:pt x="2049803" y="761858"/>
                  </a:lnTo>
                  <a:lnTo>
                    <a:pt x="2054767" y="761858"/>
                  </a:lnTo>
                  <a:lnTo>
                    <a:pt x="2091991" y="737040"/>
                  </a:lnTo>
                  <a:lnTo>
                    <a:pt x="2131696" y="712225"/>
                  </a:lnTo>
                  <a:lnTo>
                    <a:pt x="2156512" y="704780"/>
                  </a:lnTo>
                  <a:lnTo>
                    <a:pt x="2181328" y="697336"/>
                  </a:lnTo>
                  <a:lnTo>
                    <a:pt x="2206144" y="694854"/>
                  </a:lnTo>
                  <a:lnTo>
                    <a:pt x="2233442" y="697336"/>
                  </a:lnTo>
                  <a:lnTo>
                    <a:pt x="2230960" y="712225"/>
                  </a:lnTo>
                  <a:lnTo>
                    <a:pt x="2230960" y="724633"/>
                  </a:lnTo>
                  <a:lnTo>
                    <a:pt x="2216071" y="724633"/>
                  </a:lnTo>
                  <a:lnTo>
                    <a:pt x="2206144" y="724633"/>
                  </a:lnTo>
                  <a:lnTo>
                    <a:pt x="2198699" y="729597"/>
                  </a:lnTo>
                  <a:lnTo>
                    <a:pt x="2188773" y="737040"/>
                  </a:lnTo>
                  <a:lnTo>
                    <a:pt x="2188773" y="739523"/>
                  </a:lnTo>
                  <a:lnTo>
                    <a:pt x="2198699" y="746968"/>
                  </a:lnTo>
                  <a:lnTo>
                    <a:pt x="2208626" y="754413"/>
                  </a:lnTo>
                  <a:lnTo>
                    <a:pt x="2198699" y="761858"/>
                  </a:lnTo>
                  <a:lnTo>
                    <a:pt x="2188773" y="769303"/>
                  </a:lnTo>
                  <a:lnTo>
                    <a:pt x="2198699" y="774266"/>
                  </a:lnTo>
                  <a:lnTo>
                    <a:pt x="2198699" y="779229"/>
                  </a:lnTo>
                  <a:lnTo>
                    <a:pt x="2203663" y="786674"/>
                  </a:lnTo>
                  <a:lnTo>
                    <a:pt x="2198699" y="799082"/>
                  </a:lnTo>
                  <a:lnTo>
                    <a:pt x="2223516" y="806527"/>
                  </a:lnTo>
                  <a:lnTo>
                    <a:pt x="2240887" y="811490"/>
                  </a:lnTo>
                  <a:lnTo>
                    <a:pt x="2248332" y="811490"/>
                  </a:lnTo>
                  <a:lnTo>
                    <a:pt x="2255776" y="811490"/>
                  </a:lnTo>
                  <a:lnTo>
                    <a:pt x="2265703" y="806527"/>
                  </a:lnTo>
                  <a:lnTo>
                    <a:pt x="2278111" y="799082"/>
                  </a:lnTo>
                  <a:lnTo>
                    <a:pt x="2278111" y="811490"/>
                  </a:lnTo>
                  <a:lnTo>
                    <a:pt x="2278111" y="818935"/>
                  </a:lnTo>
                  <a:lnTo>
                    <a:pt x="2273148" y="818935"/>
                  </a:lnTo>
                  <a:lnTo>
                    <a:pt x="2270666" y="818935"/>
                  </a:lnTo>
                  <a:lnTo>
                    <a:pt x="2238405" y="831342"/>
                  </a:lnTo>
                  <a:lnTo>
                    <a:pt x="2206144" y="846233"/>
                  </a:lnTo>
                  <a:lnTo>
                    <a:pt x="2178847" y="861123"/>
                  </a:lnTo>
                  <a:lnTo>
                    <a:pt x="2146586" y="878494"/>
                  </a:lnTo>
                  <a:lnTo>
                    <a:pt x="2134178" y="873530"/>
                  </a:lnTo>
                  <a:lnTo>
                    <a:pt x="2124251" y="871049"/>
                  </a:lnTo>
                  <a:lnTo>
                    <a:pt x="2121770" y="863604"/>
                  </a:lnTo>
                  <a:lnTo>
                    <a:pt x="2121770" y="861123"/>
                  </a:lnTo>
                  <a:lnTo>
                    <a:pt x="2121770" y="853678"/>
                  </a:lnTo>
                  <a:lnTo>
                    <a:pt x="2124251" y="848715"/>
                  </a:lnTo>
                  <a:lnTo>
                    <a:pt x="2156512" y="836306"/>
                  </a:lnTo>
                  <a:lnTo>
                    <a:pt x="2188773" y="823898"/>
                  </a:lnTo>
                  <a:lnTo>
                    <a:pt x="2191255" y="821416"/>
                  </a:lnTo>
                  <a:lnTo>
                    <a:pt x="2191255" y="818935"/>
                  </a:lnTo>
                  <a:lnTo>
                    <a:pt x="2191255" y="813972"/>
                  </a:lnTo>
                  <a:lnTo>
                    <a:pt x="2188773" y="811490"/>
                  </a:lnTo>
                  <a:lnTo>
                    <a:pt x="2173883" y="811490"/>
                  </a:lnTo>
                  <a:lnTo>
                    <a:pt x="2156512" y="806527"/>
                  </a:lnTo>
                  <a:lnTo>
                    <a:pt x="2139141" y="821417"/>
                  </a:lnTo>
                  <a:lnTo>
                    <a:pt x="2121770" y="836306"/>
                  </a:lnTo>
                  <a:lnTo>
                    <a:pt x="2099435" y="846233"/>
                  </a:lnTo>
                  <a:lnTo>
                    <a:pt x="2074619" y="856159"/>
                  </a:lnTo>
                  <a:lnTo>
                    <a:pt x="2029950" y="878494"/>
                  </a:lnTo>
                  <a:lnTo>
                    <a:pt x="1990245" y="898347"/>
                  </a:lnTo>
                  <a:lnTo>
                    <a:pt x="1987763" y="918200"/>
                  </a:lnTo>
                  <a:lnTo>
                    <a:pt x="1987763" y="935571"/>
                  </a:lnTo>
                  <a:lnTo>
                    <a:pt x="1957984" y="945498"/>
                  </a:lnTo>
                  <a:lnTo>
                    <a:pt x="1925723" y="960388"/>
                  </a:lnTo>
                  <a:lnTo>
                    <a:pt x="1900907" y="972794"/>
                  </a:lnTo>
                  <a:lnTo>
                    <a:pt x="1873610" y="992649"/>
                  </a:lnTo>
                  <a:lnTo>
                    <a:pt x="1848793" y="1010020"/>
                  </a:lnTo>
                  <a:lnTo>
                    <a:pt x="1826459" y="1029873"/>
                  </a:lnTo>
                  <a:lnTo>
                    <a:pt x="1806606" y="1054689"/>
                  </a:lnTo>
                  <a:lnTo>
                    <a:pt x="1791717" y="1077024"/>
                  </a:lnTo>
                  <a:lnTo>
                    <a:pt x="1784272" y="1096877"/>
                  </a:lnTo>
                  <a:lnTo>
                    <a:pt x="1781790" y="1116730"/>
                  </a:lnTo>
                  <a:lnTo>
                    <a:pt x="1774345" y="1129138"/>
                  </a:lnTo>
                  <a:lnTo>
                    <a:pt x="1759456" y="1144027"/>
                  </a:lnTo>
                  <a:lnTo>
                    <a:pt x="1717269" y="1168844"/>
                  </a:lnTo>
                  <a:lnTo>
                    <a:pt x="1667637" y="1196142"/>
                  </a:lnTo>
                  <a:lnTo>
                    <a:pt x="1642820" y="1215995"/>
                  </a:lnTo>
                  <a:lnTo>
                    <a:pt x="1620486" y="1233366"/>
                  </a:lnTo>
                  <a:lnTo>
                    <a:pt x="1603115" y="1250737"/>
                  </a:lnTo>
                  <a:lnTo>
                    <a:pt x="1593188" y="1270590"/>
                  </a:lnTo>
                  <a:lnTo>
                    <a:pt x="1590707" y="1287962"/>
                  </a:lnTo>
                  <a:lnTo>
                    <a:pt x="1590707" y="1310296"/>
                  </a:lnTo>
                  <a:lnTo>
                    <a:pt x="1590707" y="1332631"/>
                  </a:lnTo>
                  <a:lnTo>
                    <a:pt x="1593188" y="1352484"/>
                  </a:lnTo>
                  <a:lnTo>
                    <a:pt x="1595670" y="1377300"/>
                  </a:lnTo>
                  <a:lnTo>
                    <a:pt x="1600633" y="1399635"/>
                  </a:lnTo>
                  <a:lnTo>
                    <a:pt x="1600633" y="1424451"/>
                  </a:lnTo>
                  <a:lnTo>
                    <a:pt x="1595670" y="1444304"/>
                  </a:lnTo>
                  <a:lnTo>
                    <a:pt x="1578299" y="1444304"/>
                  </a:lnTo>
                  <a:lnTo>
                    <a:pt x="1565891" y="1441822"/>
                  </a:lnTo>
                  <a:lnTo>
                    <a:pt x="1553483" y="1412043"/>
                  </a:lnTo>
                  <a:lnTo>
                    <a:pt x="1541075" y="1394672"/>
                  </a:lnTo>
                  <a:lnTo>
                    <a:pt x="1543556" y="1359929"/>
                  </a:lnTo>
                  <a:lnTo>
                    <a:pt x="1543556" y="1327668"/>
                  </a:lnTo>
                  <a:lnTo>
                    <a:pt x="1536112" y="1317741"/>
                  </a:lnTo>
                  <a:lnTo>
                    <a:pt x="1526185" y="1307814"/>
                  </a:lnTo>
                  <a:lnTo>
                    <a:pt x="1511296" y="1300370"/>
                  </a:lnTo>
                  <a:lnTo>
                    <a:pt x="1493924" y="1295407"/>
                  </a:lnTo>
                  <a:lnTo>
                    <a:pt x="1454219" y="1287962"/>
                  </a:lnTo>
                  <a:lnTo>
                    <a:pt x="1424439" y="1278035"/>
                  </a:lnTo>
                  <a:lnTo>
                    <a:pt x="1394660" y="1302852"/>
                  </a:lnTo>
                  <a:lnTo>
                    <a:pt x="1369844" y="1325186"/>
                  </a:lnTo>
                  <a:lnTo>
                    <a:pt x="1337583" y="1312778"/>
                  </a:lnTo>
                  <a:lnTo>
                    <a:pt x="1305323" y="1310296"/>
                  </a:lnTo>
                  <a:lnTo>
                    <a:pt x="1270580" y="1310296"/>
                  </a:lnTo>
                  <a:lnTo>
                    <a:pt x="1238319" y="1312778"/>
                  </a:lnTo>
                  <a:lnTo>
                    <a:pt x="1206058" y="1325186"/>
                  </a:lnTo>
                  <a:lnTo>
                    <a:pt x="1178761" y="1342557"/>
                  </a:lnTo>
                  <a:lnTo>
                    <a:pt x="1163871" y="1350002"/>
                  </a:lnTo>
                  <a:lnTo>
                    <a:pt x="1153945" y="1359928"/>
                  </a:lnTo>
                  <a:lnTo>
                    <a:pt x="1146500" y="1374819"/>
                  </a:lnTo>
                  <a:lnTo>
                    <a:pt x="1136574" y="1387227"/>
                  </a:lnTo>
                  <a:lnTo>
                    <a:pt x="1131610" y="1409561"/>
                  </a:lnTo>
                  <a:lnTo>
                    <a:pt x="1129129" y="1434378"/>
                  </a:lnTo>
                  <a:lnTo>
                    <a:pt x="1119202" y="1456712"/>
                  </a:lnTo>
                  <a:lnTo>
                    <a:pt x="1104313" y="1484010"/>
                  </a:lnTo>
                  <a:lnTo>
                    <a:pt x="1096868" y="1498900"/>
                  </a:lnTo>
                  <a:lnTo>
                    <a:pt x="1094386" y="1516271"/>
                  </a:lnTo>
                  <a:lnTo>
                    <a:pt x="1094386" y="1531161"/>
                  </a:lnTo>
                  <a:lnTo>
                    <a:pt x="1094386" y="1548532"/>
                  </a:lnTo>
                  <a:lnTo>
                    <a:pt x="1101831" y="1583275"/>
                  </a:lnTo>
                  <a:lnTo>
                    <a:pt x="1114239" y="1615536"/>
                  </a:lnTo>
                  <a:lnTo>
                    <a:pt x="1129129" y="1642834"/>
                  </a:lnTo>
                  <a:lnTo>
                    <a:pt x="1144018" y="1672613"/>
                  </a:lnTo>
                  <a:lnTo>
                    <a:pt x="1171316" y="1672613"/>
                  </a:lnTo>
                  <a:lnTo>
                    <a:pt x="1201095" y="1667650"/>
                  </a:lnTo>
                  <a:lnTo>
                    <a:pt x="1225911" y="1665168"/>
                  </a:lnTo>
                  <a:lnTo>
                    <a:pt x="1253209" y="1665168"/>
                  </a:lnTo>
                  <a:lnTo>
                    <a:pt x="1263135" y="1642834"/>
                  </a:lnTo>
                  <a:lnTo>
                    <a:pt x="1275543" y="1625462"/>
                  </a:lnTo>
                  <a:lnTo>
                    <a:pt x="1287951" y="1605610"/>
                  </a:lnTo>
                  <a:lnTo>
                    <a:pt x="1305323" y="1585757"/>
                  </a:lnTo>
                  <a:lnTo>
                    <a:pt x="1325175" y="1573348"/>
                  </a:lnTo>
                  <a:lnTo>
                    <a:pt x="1349991" y="1560940"/>
                  </a:lnTo>
                  <a:lnTo>
                    <a:pt x="1359918" y="1560940"/>
                  </a:lnTo>
                  <a:lnTo>
                    <a:pt x="1374807" y="1560940"/>
                  </a:lnTo>
                  <a:lnTo>
                    <a:pt x="1387215" y="1565904"/>
                  </a:lnTo>
                  <a:lnTo>
                    <a:pt x="1402104" y="1573348"/>
                  </a:lnTo>
                  <a:lnTo>
                    <a:pt x="1402104" y="1575830"/>
                  </a:lnTo>
                  <a:lnTo>
                    <a:pt x="1402104" y="1585757"/>
                  </a:lnTo>
                  <a:lnTo>
                    <a:pt x="1399623" y="1593201"/>
                  </a:lnTo>
                  <a:lnTo>
                    <a:pt x="1384734" y="1600646"/>
                  </a:lnTo>
                  <a:lnTo>
                    <a:pt x="1369844" y="1615536"/>
                  </a:lnTo>
                  <a:lnTo>
                    <a:pt x="1359918" y="1632907"/>
                  </a:lnTo>
                  <a:lnTo>
                    <a:pt x="1349991" y="1655242"/>
                  </a:lnTo>
                  <a:lnTo>
                    <a:pt x="1337583" y="1675095"/>
                  </a:lnTo>
                  <a:lnTo>
                    <a:pt x="1335102" y="1697430"/>
                  </a:lnTo>
                  <a:lnTo>
                    <a:pt x="1330139" y="1717283"/>
                  </a:lnTo>
                  <a:lnTo>
                    <a:pt x="1335102" y="1732172"/>
                  </a:lnTo>
                  <a:lnTo>
                    <a:pt x="1369844" y="1739617"/>
                  </a:lnTo>
                  <a:lnTo>
                    <a:pt x="1402104" y="1739617"/>
                  </a:lnTo>
                  <a:lnTo>
                    <a:pt x="1416995" y="1742099"/>
                  </a:lnTo>
                  <a:lnTo>
                    <a:pt x="1429403" y="1742099"/>
                  </a:lnTo>
                  <a:lnTo>
                    <a:pt x="1449254" y="1749544"/>
                  </a:lnTo>
                  <a:lnTo>
                    <a:pt x="1461663" y="1756989"/>
                  </a:lnTo>
                  <a:lnTo>
                    <a:pt x="1461663" y="1764433"/>
                  </a:lnTo>
                  <a:lnTo>
                    <a:pt x="1466627" y="1766915"/>
                  </a:lnTo>
                  <a:lnTo>
                    <a:pt x="1459182" y="1821511"/>
                  </a:lnTo>
                  <a:lnTo>
                    <a:pt x="1449254" y="1866180"/>
                  </a:lnTo>
                  <a:lnTo>
                    <a:pt x="1449254" y="1883551"/>
                  </a:lnTo>
                  <a:lnTo>
                    <a:pt x="1451737" y="1908368"/>
                  </a:lnTo>
                  <a:lnTo>
                    <a:pt x="1454219" y="1933184"/>
                  </a:lnTo>
                  <a:lnTo>
                    <a:pt x="1466627" y="1962963"/>
                  </a:lnTo>
                  <a:lnTo>
                    <a:pt x="1526185" y="1948073"/>
                  </a:lnTo>
                  <a:lnTo>
                    <a:pt x="1568372" y="1945592"/>
                  </a:lnTo>
                  <a:lnTo>
                    <a:pt x="1583262" y="1950555"/>
                  </a:lnTo>
                  <a:lnTo>
                    <a:pt x="1593188" y="1965445"/>
                  </a:lnTo>
                  <a:lnTo>
                    <a:pt x="1600633" y="1980335"/>
                  </a:lnTo>
                  <a:lnTo>
                    <a:pt x="1608078" y="1995222"/>
                  </a:lnTo>
                  <a:lnTo>
                    <a:pt x="1610560" y="1990260"/>
                  </a:lnTo>
                  <a:lnTo>
                    <a:pt x="1618003" y="1987779"/>
                  </a:lnTo>
                  <a:lnTo>
                    <a:pt x="1627931" y="1970408"/>
                  </a:lnTo>
                  <a:lnTo>
                    <a:pt x="1642820" y="1955519"/>
                  </a:lnTo>
                  <a:lnTo>
                    <a:pt x="1650265" y="1948074"/>
                  </a:lnTo>
                  <a:lnTo>
                    <a:pt x="1652747" y="1940629"/>
                  </a:lnTo>
                  <a:lnTo>
                    <a:pt x="1657710" y="1925739"/>
                  </a:lnTo>
                  <a:lnTo>
                    <a:pt x="1657710" y="1913331"/>
                  </a:lnTo>
                  <a:lnTo>
                    <a:pt x="1685008" y="1900923"/>
                  </a:lnTo>
                  <a:lnTo>
                    <a:pt x="1714787" y="1890996"/>
                  </a:lnTo>
                  <a:lnTo>
                    <a:pt x="1739603" y="1881070"/>
                  </a:lnTo>
                  <a:lnTo>
                    <a:pt x="1766901" y="1871143"/>
                  </a:lnTo>
                  <a:lnTo>
                    <a:pt x="1769381" y="1873623"/>
                  </a:lnTo>
                  <a:lnTo>
                    <a:pt x="1774345" y="1873623"/>
                  </a:lnTo>
                  <a:lnTo>
                    <a:pt x="1766901" y="1895959"/>
                  </a:lnTo>
                  <a:lnTo>
                    <a:pt x="1764419" y="1923257"/>
                  </a:lnTo>
                  <a:lnTo>
                    <a:pt x="1764419" y="1938147"/>
                  </a:lnTo>
                  <a:lnTo>
                    <a:pt x="1766901" y="1948073"/>
                  </a:lnTo>
                  <a:lnTo>
                    <a:pt x="1774345" y="1958000"/>
                  </a:lnTo>
                  <a:lnTo>
                    <a:pt x="1781790" y="1965445"/>
                  </a:lnTo>
                  <a:lnTo>
                    <a:pt x="1781790" y="1938147"/>
                  </a:lnTo>
                  <a:lnTo>
                    <a:pt x="1776827" y="1913331"/>
                  </a:lnTo>
                  <a:lnTo>
                    <a:pt x="1799161" y="1898441"/>
                  </a:lnTo>
                  <a:lnTo>
                    <a:pt x="1823977" y="1881070"/>
                  </a:lnTo>
                  <a:lnTo>
                    <a:pt x="1851275" y="1890996"/>
                  </a:lnTo>
                  <a:lnTo>
                    <a:pt x="1876091" y="1905886"/>
                  </a:lnTo>
                  <a:lnTo>
                    <a:pt x="1905870" y="1915812"/>
                  </a:lnTo>
                  <a:lnTo>
                    <a:pt x="1938131" y="1925739"/>
                  </a:lnTo>
                  <a:lnTo>
                    <a:pt x="1975355" y="1920776"/>
                  </a:lnTo>
                  <a:lnTo>
                    <a:pt x="2012579" y="1915812"/>
                  </a:lnTo>
                  <a:lnTo>
                    <a:pt x="2015061" y="1923257"/>
                  </a:lnTo>
                  <a:lnTo>
                    <a:pt x="2017542" y="1930702"/>
                  </a:lnTo>
                  <a:lnTo>
                    <a:pt x="2022506" y="1938147"/>
                  </a:lnTo>
                  <a:lnTo>
                    <a:pt x="2029950" y="1940629"/>
                  </a:lnTo>
                  <a:lnTo>
                    <a:pt x="2042359" y="1948073"/>
                  </a:lnTo>
                  <a:lnTo>
                    <a:pt x="2057248" y="1950555"/>
                  </a:lnTo>
                  <a:lnTo>
                    <a:pt x="2057248" y="1962963"/>
                  </a:lnTo>
                  <a:lnTo>
                    <a:pt x="2057248" y="1972890"/>
                  </a:lnTo>
                  <a:lnTo>
                    <a:pt x="2084546" y="1980335"/>
                  </a:lnTo>
                  <a:lnTo>
                    <a:pt x="2109362" y="1987779"/>
                  </a:lnTo>
                  <a:lnTo>
                    <a:pt x="2121770" y="2012596"/>
                  </a:lnTo>
                  <a:lnTo>
                    <a:pt x="2134178" y="2032448"/>
                  </a:lnTo>
                  <a:lnTo>
                    <a:pt x="2154031" y="2049820"/>
                  </a:lnTo>
                  <a:lnTo>
                    <a:pt x="2171402" y="2069673"/>
                  </a:lnTo>
                  <a:lnTo>
                    <a:pt x="2213589" y="2069673"/>
                  </a:lnTo>
                  <a:lnTo>
                    <a:pt x="2248332" y="2074636"/>
                  </a:lnTo>
                  <a:lnTo>
                    <a:pt x="2280592" y="2087043"/>
                  </a:lnTo>
                  <a:lnTo>
                    <a:pt x="2305408" y="2099452"/>
                  </a:lnTo>
                  <a:lnTo>
                    <a:pt x="2315335" y="2111861"/>
                  </a:lnTo>
                  <a:lnTo>
                    <a:pt x="2327743" y="2124269"/>
                  </a:lnTo>
                  <a:lnTo>
                    <a:pt x="2337669" y="2136677"/>
                  </a:lnTo>
                  <a:lnTo>
                    <a:pt x="2345114" y="2149085"/>
                  </a:lnTo>
                  <a:lnTo>
                    <a:pt x="2355040" y="2181346"/>
                  </a:lnTo>
                  <a:lnTo>
                    <a:pt x="2357522" y="2221052"/>
                  </a:lnTo>
                  <a:lnTo>
                    <a:pt x="2340151" y="2235942"/>
                  </a:lnTo>
                  <a:lnTo>
                    <a:pt x="2330224" y="2253313"/>
                  </a:lnTo>
                  <a:lnTo>
                    <a:pt x="2320298" y="2270684"/>
                  </a:lnTo>
                  <a:lnTo>
                    <a:pt x="2307890" y="2293019"/>
                  </a:lnTo>
                  <a:lnTo>
                    <a:pt x="2330224" y="2288056"/>
                  </a:lnTo>
                  <a:lnTo>
                    <a:pt x="2347596" y="2293019"/>
                  </a:lnTo>
                  <a:lnTo>
                    <a:pt x="2362485" y="2302946"/>
                  </a:lnTo>
                  <a:lnTo>
                    <a:pt x="2377375" y="2317836"/>
                  </a:lnTo>
                  <a:lnTo>
                    <a:pt x="2394746" y="2302946"/>
                  </a:lnTo>
                  <a:lnTo>
                    <a:pt x="2404672" y="2288056"/>
                  </a:lnTo>
                  <a:lnTo>
                    <a:pt x="2412117" y="2280611"/>
                  </a:lnTo>
                  <a:lnTo>
                    <a:pt x="2419562" y="2278129"/>
                  </a:lnTo>
                  <a:lnTo>
                    <a:pt x="2429489" y="2270684"/>
                  </a:lnTo>
                  <a:lnTo>
                    <a:pt x="2444378" y="2268203"/>
                  </a:lnTo>
                  <a:lnTo>
                    <a:pt x="2469194" y="2285574"/>
                  </a:lnTo>
                  <a:lnTo>
                    <a:pt x="2481602" y="2297982"/>
                  </a:lnTo>
                  <a:lnTo>
                    <a:pt x="2496492" y="2317835"/>
                  </a:lnTo>
                  <a:lnTo>
                    <a:pt x="2511381" y="2345133"/>
                  </a:lnTo>
                  <a:lnTo>
                    <a:pt x="2528753" y="2337688"/>
                  </a:lnTo>
                  <a:lnTo>
                    <a:pt x="2546124" y="2337688"/>
                  </a:lnTo>
                  <a:lnTo>
                    <a:pt x="2568458" y="2337688"/>
                  </a:lnTo>
                  <a:lnTo>
                    <a:pt x="2593274" y="2337688"/>
                  </a:lnTo>
                  <a:lnTo>
                    <a:pt x="2613127" y="2342652"/>
                  </a:lnTo>
                  <a:lnTo>
                    <a:pt x="2637943" y="2347615"/>
                  </a:lnTo>
                  <a:lnTo>
                    <a:pt x="2662759" y="2360023"/>
                  </a:lnTo>
                  <a:lnTo>
                    <a:pt x="2685094" y="2369949"/>
                  </a:lnTo>
                  <a:lnTo>
                    <a:pt x="2704946" y="2384839"/>
                  </a:lnTo>
                  <a:lnTo>
                    <a:pt x="2727281" y="2397247"/>
                  </a:lnTo>
                  <a:lnTo>
                    <a:pt x="2744652" y="2412137"/>
                  </a:lnTo>
                  <a:lnTo>
                    <a:pt x="2759542" y="2429508"/>
                  </a:lnTo>
                  <a:lnTo>
                    <a:pt x="2769468" y="2446880"/>
                  </a:lnTo>
                  <a:lnTo>
                    <a:pt x="2776913" y="2469214"/>
                  </a:lnTo>
                  <a:lnTo>
                    <a:pt x="2779395" y="2486586"/>
                  </a:lnTo>
                  <a:lnTo>
                    <a:pt x="2779395" y="2508920"/>
                  </a:lnTo>
                  <a:lnTo>
                    <a:pt x="2771950" y="2528773"/>
                  </a:lnTo>
                  <a:lnTo>
                    <a:pt x="2762023" y="2551108"/>
                  </a:lnTo>
                  <a:lnTo>
                    <a:pt x="2752097" y="2570961"/>
                  </a:lnTo>
                  <a:lnTo>
                    <a:pt x="2737207" y="2588332"/>
                  </a:lnTo>
                  <a:lnTo>
                    <a:pt x="2704946" y="2625557"/>
                  </a:lnTo>
                  <a:lnTo>
                    <a:pt x="2677649" y="2657818"/>
                  </a:lnTo>
                  <a:lnTo>
                    <a:pt x="2677649" y="2685115"/>
                  </a:lnTo>
                  <a:lnTo>
                    <a:pt x="2677649" y="2712413"/>
                  </a:lnTo>
                  <a:lnTo>
                    <a:pt x="2672686" y="2742193"/>
                  </a:lnTo>
                  <a:lnTo>
                    <a:pt x="2672686" y="2769491"/>
                  </a:lnTo>
                  <a:lnTo>
                    <a:pt x="2672686" y="2806715"/>
                  </a:lnTo>
                  <a:lnTo>
                    <a:pt x="2670204" y="2834013"/>
                  </a:lnTo>
                  <a:lnTo>
                    <a:pt x="2667722" y="2861311"/>
                  </a:lnTo>
                  <a:lnTo>
                    <a:pt x="2660278" y="2891090"/>
                  </a:lnTo>
                  <a:lnTo>
                    <a:pt x="2650351" y="2915906"/>
                  </a:lnTo>
                  <a:lnTo>
                    <a:pt x="2637943" y="2935759"/>
                  </a:lnTo>
                  <a:lnTo>
                    <a:pt x="2625535" y="2958094"/>
                  </a:lnTo>
                  <a:lnTo>
                    <a:pt x="2610646" y="2980429"/>
                  </a:lnTo>
                  <a:lnTo>
                    <a:pt x="2585829" y="2980429"/>
                  </a:lnTo>
                  <a:lnTo>
                    <a:pt x="2563495" y="2980429"/>
                  </a:lnTo>
                  <a:lnTo>
                    <a:pt x="2546124" y="2982910"/>
                  </a:lnTo>
                  <a:lnTo>
                    <a:pt x="2528753" y="2985392"/>
                  </a:lnTo>
                  <a:lnTo>
                    <a:pt x="2513863" y="2992837"/>
                  </a:lnTo>
                  <a:lnTo>
                    <a:pt x="2501455" y="3000282"/>
                  </a:lnTo>
                  <a:lnTo>
                    <a:pt x="2489047" y="3010208"/>
                  </a:lnTo>
                  <a:lnTo>
                    <a:pt x="2479121" y="3022616"/>
                  </a:lnTo>
                  <a:lnTo>
                    <a:pt x="2471676" y="3035024"/>
                  </a:lnTo>
                  <a:lnTo>
                    <a:pt x="2464231" y="3047432"/>
                  </a:lnTo>
                  <a:lnTo>
                    <a:pt x="2456786" y="3064804"/>
                  </a:lnTo>
                  <a:lnTo>
                    <a:pt x="2454305" y="3079694"/>
                  </a:lnTo>
                  <a:lnTo>
                    <a:pt x="2446860" y="3116918"/>
                  </a:lnTo>
                  <a:lnTo>
                    <a:pt x="2446860" y="3159105"/>
                  </a:lnTo>
                  <a:lnTo>
                    <a:pt x="2427007" y="3176477"/>
                  </a:lnTo>
                  <a:lnTo>
                    <a:pt x="2407154" y="3196330"/>
                  </a:lnTo>
                  <a:lnTo>
                    <a:pt x="2394746" y="3216183"/>
                  </a:lnTo>
                  <a:lnTo>
                    <a:pt x="2382338" y="3238517"/>
                  </a:lnTo>
                  <a:lnTo>
                    <a:pt x="2364967" y="3290631"/>
                  </a:lnTo>
                  <a:lnTo>
                    <a:pt x="2345114" y="3345227"/>
                  </a:lnTo>
                  <a:lnTo>
                    <a:pt x="2295482" y="3340264"/>
                  </a:lnTo>
                  <a:lnTo>
                    <a:pt x="2248332" y="3337782"/>
                  </a:lnTo>
                  <a:lnTo>
                    <a:pt x="2263221" y="3357635"/>
                  </a:lnTo>
                  <a:lnTo>
                    <a:pt x="2280592" y="3382451"/>
                  </a:lnTo>
                  <a:lnTo>
                    <a:pt x="2288037" y="3397341"/>
                  </a:lnTo>
                  <a:lnTo>
                    <a:pt x="2295482" y="3412231"/>
                  </a:lnTo>
                  <a:lnTo>
                    <a:pt x="2295482" y="3422157"/>
                  </a:lnTo>
                  <a:lnTo>
                    <a:pt x="2290519" y="3432084"/>
                  </a:lnTo>
                  <a:lnTo>
                    <a:pt x="2280592" y="3446974"/>
                  </a:lnTo>
                  <a:lnTo>
                    <a:pt x="2263221" y="3456900"/>
                  </a:lnTo>
                  <a:lnTo>
                    <a:pt x="2245850" y="3464345"/>
                  </a:lnTo>
                  <a:lnTo>
                    <a:pt x="2228479" y="3469308"/>
                  </a:lnTo>
                  <a:lnTo>
                    <a:pt x="2188773" y="3471790"/>
                  </a:lnTo>
                  <a:lnTo>
                    <a:pt x="2156512" y="3486680"/>
                  </a:lnTo>
                  <a:lnTo>
                    <a:pt x="2166439" y="3496607"/>
                  </a:lnTo>
                  <a:lnTo>
                    <a:pt x="2171402" y="3511496"/>
                  </a:lnTo>
                  <a:lnTo>
                    <a:pt x="2173883" y="3523904"/>
                  </a:lnTo>
                  <a:lnTo>
                    <a:pt x="2166439" y="3543757"/>
                  </a:lnTo>
                  <a:lnTo>
                    <a:pt x="2163957" y="3543757"/>
                  </a:lnTo>
                  <a:lnTo>
                    <a:pt x="2139141" y="3538794"/>
                  </a:lnTo>
                  <a:lnTo>
                    <a:pt x="2116807" y="3538794"/>
                  </a:lnTo>
                  <a:lnTo>
                    <a:pt x="2116807" y="3543757"/>
                  </a:lnTo>
                  <a:lnTo>
                    <a:pt x="2131696" y="3563610"/>
                  </a:lnTo>
                  <a:lnTo>
                    <a:pt x="2146586" y="3585945"/>
                  </a:lnTo>
                  <a:lnTo>
                    <a:pt x="2141623" y="3628132"/>
                  </a:lnTo>
                  <a:lnTo>
                    <a:pt x="2131696" y="3660393"/>
                  </a:lnTo>
                  <a:lnTo>
                    <a:pt x="2116807" y="3667838"/>
                  </a:lnTo>
                  <a:lnTo>
                    <a:pt x="2106880" y="3672801"/>
                  </a:lnTo>
                  <a:lnTo>
                    <a:pt x="2106880" y="3687691"/>
                  </a:lnTo>
                  <a:lnTo>
                    <a:pt x="2109362" y="3697618"/>
                  </a:lnTo>
                  <a:lnTo>
                    <a:pt x="2114325" y="3705062"/>
                  </a:lnTo>
                  <a:lnTo>
                    <a:pt x="2121770" y="3712507"/>
                  </a:lnTo>
                  <a:lnTo>
                    <a:pt x="2134178" y="3714989"/>
                  </a:lnTo>
                  <a:lnTo>
                    <a:pt x="2141623" y="3719952"/>
                  </a:lnTo>
                  <a:lnTo>
                    <a:pt x="2154031" y="3727397"/>
                  </a:lnTo>
                  <a:lnTo>
                    <a:pt x="2158994" y="3729879"/>
                  </a:lnTo>
                  <a:lnTo>
                    <a:pt x="2158994" y="3752213"/>
                  </a:lnTo>
                  <a:lnTo>
                    <a:pt x="2156512" y="3769585"/>
                  </a:lnTo>
                  <a:lnTo>
                    <a:pt x="2149067" y="3784474"/>
                  </a:lnTo>
                  <a:lnTo>
                    <a:pt x="2141623" y="3796883"/>
                  </a:lnTo>
                  <a:lnTo>
                    <a:pt x="2131696" y="3829144"/>
                  </a:lnTo>
                  <a:lnTo>
                    <a:pt x="2124251" y="3861405"/>
                  </a:lnTo>
                  <a:lnTo>
                    <a:pt x="2154031" y="3883739"/>
                  </a:lnTo>
                  <a:lnTo>
                    <a:pt x="2198699" y="3913519"/>
                  </a:lnTo>
                  <a:lnTo>
                    <a:pt x="2245850" y="3950743"/>
                  </a:lnTo>
                  <a:lnTo>
                    <a:pt x="2265703" y="3968115"/>
                  </a:lnTo>
                  <a:lnTo>
                    <a:pt x="2213589" y="3968115"/>
                  </a:lnTo>
                  <a:lnTo>
                    <a:pt x="2173883" y="3963151"/>
                  </a:lnTo>
                  <a:lnTo>
                    <a:pt x="2141623" y="3953225"/>
                  </a:lnTo>
                  <a:lnTo>
                    <a:pt x="2114325" y="3938335"/>
                  </a:lnTo>
                  <a:lnTo>
                    <a:pt x="2067175" y="3903592"/>
                  </a:lnTo>
                  <a:lnTo>
                    <a:pt x="2005134" y="3858923"/>
                  </a:lnTo>
                  <a:lnTo>
                    <a:pt x="2007616" y="3846515"/>
                  </a:lnTo>
                  <a:lnTo>
                    <a:pt x="2007616" y="3834107"/>
                  </a:lnTo>
                  <a:lnTo>
                    <a:pt x="2007616" y="3829144"/>
                  </a:lnTo>
                  <a:lnTo>
                    <a:pt x="2007616" y="3821699"/>
                  </a:lnTo>
                  <a:lnTo>
                    <a:pt x="2005134" y="3819217"/>
                  </a:lnTo>
                  <a:lnTo>
                    <a:pt x="2000171" y="3814254"/>
                  </a:lnTo>
                  <a:lnTo>
                    <a:pt x="1965429" y="3786956"/>
                  </a:lnTo>
                  <a:lnTo>
                    <a:pt x="1933168" y="3754695"/>
                  </a:lnTo>
                  <a:lnTo>
                    <a:pt x="1955502" y="3754695"/>
                  </a:lnTo>
                  <a:lnTo>
                    <a:pt x="1975355" y="3759658"/>
                  </a:lnTo>
                  <a:lnTo>
                    <a:pt x="1972874" y="3752213"/>
                  </a:lnTo>
                  <a:lnTo>
                    <a:pt x="1972874" y="3747250"/>
                  </a:lnTo>
                  <a:lnTo>
                    <a:pt x="1955502" y="3737324"/>
                  </a:lnTo>
                  <a:lnTo>
                    <a:pt x="1933168" y="3727397"/>
                  </a:lnTo>
                  <a:lnTo>
                    <a:pt x="1915797" y="3712507"/>
                  </a:lnTo>
                  <a:lnTo>
                    <a:pt x="1905870" y="3697618"/>
                  </a:lnTo>
                  <a:lnTo>
                    <a:pt x="1915797" y="3697618"/>
                  </a:lnTo>
                  <a:lnTo>
                    <a:pt x="1925723" y="3695136"/>
                  </a:lnTo>
                  <a:lnTo>
                    <a:pt x="1925723" y="3685209"/>
                  </a:lnTo>
                  <a:lnTo>
                    <a:pt x="1925723" y="3672801"/>
                  </a:lnTo>
                  <a:lnTo>
                    <a:pt x="1943094" y="3672801"/>
                  </a:lnTo>
                  <a:lnTo>
                    <a:pt x="1962947" y="3672801"/>
                  </a:lnTo>
                  <a:lnTo>
                    <a:pt x="1962947" y="3660393"/>
                  </a:lnTo>
                  <a:lnTo>
                    <a:pt x="1962947" y="3647985"/>
                  </a:lnTo>
                  <a:lnTo>
                    <a:pt x="1950539" y="3643022"/>
                  </a:lnTo>
                  <a:lnTo>
                    <a:pt x="1943094" y="3635577"/>
                  </a:lnTo>
                  <a:lnTo>
                    <a:pt x="1938131" y="3628132"/>
                  </a:lnTo>
                  <a:lnTo>
                    <a:pt x="1938131" y="3618206"/>
                  </a:lnTo>
                  <a:lnTo>
                    <a:pt x="1938131" y="3595871"/>
                  </a:lnTo>
                  <a:lnTo>
                    <a:pt x="1938131" y="3568573"/>
                  </a:lnTo>
                  <a:lnTo>
                    <a:pt x="1925723" y="3561128"/>
                  </a:lnTo>
                  <a:lnTo>
                    <a:pt x="1915797" y="3546239"/>
                  </a:lnTo>
                  <a:lnTo>
                    <a:pt x="1913315" y="3546239"/>
                  </a:lnTo>
                  <a:lnTo>
                    <a:pt x="1908352" y="3546239"/>
                  </a:lnTo>
                  <a:lnTo>
                    <a:pt x="1905870" y="3568573"/>
                  </a:lnTo>
                  <a:lnTo>
                    <a:pt x="1900907" y="3588426"/>
                  </a:lnTo>
                  <a:lnTo>
                    <a:pt x="1898426" y="3588426"/>
                  </a:lnTo>
                  <a:lnTo>
                    <a:pt x="1893462" y="3585945"/>
                  </a:lnTo>
                  <a:lnTo>
                    <a:pt x="1890981" y="3538794"/>
                  </a:lnTo>
                  <a:lnTo>
                    <a:pt x="1883536" y="3496606"/>
                  </a:lnTo>
                  <a:lnTo>
                    <a:pt x="1873610" y="3454419"/>
                  </a:lnTo>
                  <a:lnTo>
                    <a:pt x="1863683" y="3407268"/>
                  </a:lnTo>
                  <a:lnTo>
                    <a:pt x="1863683" y="3370043"/>
                  </a:lnTo>
                  <a:lnTo>
                    <a:pt x="1863683" y="3332819"/>
                  </a:lnTo>
                  <a:lnTo>
                    <a:pt x="1866165" y="3295595"/>
                  </a:lnTo>
                  <a:lnTo>
                    <a:pt x="1866165" y="3258370"/>
                  </a:lnTo>
                  <a:lnTo>
                    <a:pt x="1856238" y="3201293"/>
                  </a:lnTo>
                  <a:lnTo>
                    <a:pt x="1848793" y="3139252"/>
                  </a:lnTo>
                  <a:lnTo>
                    <a:pt x="1843830" y="3074730"/>
                  </a:lnTo>
                  <a:lnTo>
                    <a:pt x="1838867" y="3010208"/>
                  </a:lnTo>
                  <a:lnTo>
                    <a:pt x="1831422" y="2958094"/>
                  </a:lnTo>
                  <a:lnTo>
                    <a:pt x="1831422" y="2908462"/>
                  </a:lnTo>
                  <a:lnTo>
                    <a:pt x="1831422" y="2883645"/>
                  </a:lnTo>
                  <a:lnTo>
                    <a:pt x="1826459" y="2858829"/>
                  </a:lnTo>
                  <a:lnTo>
                    <a:pt x="1823977" y="2836494"/>
                  </a:lnTo>
                  <a:lnTo>
                    <a:pt x="1816533" y="2819123"/>
                  </a:lnTo>
                  <a:lnTo>
                    <a:pt x="1776827" y="2801752"/>
                  </a:lnTo>
                  <a:lnTo>
                    <a:pt x="1744566" y="2781899"/>
                  </a:lnTo>
                  <a:lnTo>
                    <a:pt x="1714787" y="2757083"/>
                  </a:lnTo>
                  <a:lnTo>
                    <a:pt x="1682526" y="2727303"/>
                  </a:lnTo>
                  <a:lnTo>
                    <a:pt x="1657710" y="2695042"/>
                  </a:lnTo>
                  <a:lnTo>
                    <a:pt x="1632894" y="2662781"/>
                  </a:lnTo>
                  <a:lnTo>
                    <a:pt x="1610560" y="2628038"/>
                  </a:lnTo>
                  <a:lnTo>
                    <a:pt x="1593188" y="2593295"/>
                  </a:lnTo>
                  <a:lnTo>
                    <a:pt x="1578299" y="2546145"/>
                  </a:lnTo>
                  <a:lnTo>
                    <a:pt x="1568372" y="2503957"/>
                  </a:lnTo>
                  <a:lnTo>
                    <a:pt x="1526185" y="2459288"/>
                  </a:lnTo>
                  <a:lnTo>
                    <a:pt x="1483998" y="2409655"/>
                  </a:lnTo>
                  <a:lnTo>
                    <a:pt x="1491443" y="2377394"/>
                  </a:lnTo>
                  <a:lnTo>
                    <a:pt x="1503851" y="2347615"/>
                  </a:lnTo>
                  <a:lnTo>
                    <a:pt x="1516259" y="2347615"/>
                  </a:lnTo>
                  <a:lnTo>
                    <a:pt x="1521222" y="2347615"/>
                  </a:lnTo>
                  <a:lnTo>
                    <a:pt x="1526185" y="2345133"/>
                  </a:lnTo>
                  <a:lnTo>
                    <a:pt x="1528667" y="2337688"/>
                  </a:lnTo>
                  <a:lnTo>
                    <a:pt x="1528667" y="2335207"/>
                  </a:lnTo>
                  <a:lnTo>
                    <a:pt x="1526185" y="2330243"/>
                  </a:lnTo>
                  <a:lnTo>
                    <a:pt x="1503851" y="2327762"/>
                  </a:lnTo>
                  <a:lnTo>
                    <a:pt x="1491443" y="2320317"/>
                  </a:lnTo>
                  <a:lnTo>
                    <a:pt x="1491443" y="2305427"/>
                  </a:lnTo>
                  <a:lnTo>
                    <a:pt x="1486480" y="2295501"/>
                  </a:lnTo>
                  <a:lnTo>
                    <a:pt x="1503851" y="2255795"/>
                  </a:lnTo>
                  <a:lnTo>
                    <a:pt x="1518739" y="2213607"/>
                  </a:lnTo>
                  <a:lnTo>
                    <a:pt x="1536112" y="2211125"/>
                  </a:lnTo>
                  <a:lnTo>
                    <a:pt x="1546038" y="2211125"/>
                  </a:lnTo>
                  <a:lnTo>
                    <a:pt x="1551001" y="2203681"/>
                  </a:lnTo>
                  <a:lnTo>
                    <a:pt x="1553483" y="2198717"/>
                  </a:lnTo>
                  <a:lnTo>
                    <a:pt x="1558446" y="2186309"/>
                  </a:lnTo>
                  <a:lnTo>
                    <a:pt x="1568372" y="2168938"/>
                  </a:lnTo>
                  <a:lnTo>
                    <a:pt x="1583262" y="2139158"/>
                  </a:lnTo>
                  <a:lnTo>
                    <a:pt x="1593188" y="2111861"/>
                  </a:lnTo>
                  <a:lnTo>
                    <a:pt x="1593188" y="2087043"/>
                  </a:lnTo>
                  <a:lnTo>
                    <a:pt x="1593188" y="2062228"/>
                  </a:lnTo>
                  <a:lnTo>
                    <a:pt x="1590707" y="2039892"/>
                  </a:lnTo>
                  <a:lnTo>
                    <a:pt x="1585744" y="2020041"/>
                  </a:lnTo>
                  <a:lnTo>
                    <a:pt x="1585744" y="1997706"/>
                  </a:lnTo>
                  <a:lnTo>
                    <a:pt x="1590707" y="1975371"/>
                  </a:lnTo>
                  <a:lnTo>
                    <a:pt x="1575817" y="1972890"/>
                  </a:lnTo>
                  <a:lnTo>
                    <a:pt x="1565891" y="1970408"/>
                  </a:lnTo>
                  <a:lnTo>
                    <a:pt x="1553483" y="1970408"/>
                  </a:lnTo>
                  <a:lnTo>
                    <a:pt x="1541075" y="1972890"/>
                  </a:lnTo>
                  <a:lnTo>
                    <a:pt x="1533630" y="1975371"/>
                  </a:lnTo>
                  <a:lnTo>
                    <a:pt x="1526185" y="1980335"/>
                  </a:lnTo>
                  <a:lnTo>
                    <a:pt x="1528667" y="1995222"/>
                  </a:lnTo>
                  <a:lnTo>
                    <a:pt x="1533630" y="2005151"/>
                  </a:lnTo>
                  <a:lnTo>
                    <a:pt x="1528667" y="2012596"/>
                  </a:lnTo>
                  <a:lnTo>
                    <a:pt x="1516259" y="2015077"/>
                  </a:lnTo>
                  <a:lnTo>
                    <a:pt x="1501369" y="2000187"/>
                  </a:lnTo>
                  <a:lnTo>
                    <a:pt x="1483998" y="1995222"/>
                  </a:lnTo>
                  <a:lnTo>
                    <a:pt x="1466627" y="1987779"/>
                  </a:lnTo>
                  <a:lnTo>
                    <a:pt x="1444292" y="1975371"/>
                  </a:lnTo>
                  <a:lnTo>
                    <a:pt x="1426921" y="1962963"/>
                  </a:lnTo>
                  <a:lnTo>
                    <a:pt x="1409550" y="1948073"/>
                  </a:lnTo>
                  <a:lnTo>
                    <a:pt x="1399623" y="1930702"/>
                  </a:lnTo>
                  <a:lnTo>
                    <a:pt x="1384734" y="1908368"/>
                  </a:lnTo>
                  <a:lnTo>
                    <a:pt x="1367363" y="1866180"/>
                  </a:lnTo>
                  <a:lnTo>
                    <a:pt x="1345028" y="1821511"/>
                  </a:lnTo>
                  <a:lnTo>
                    <a:pt x="1335102" y="1816547"/>
                  </a:lnTo>
                  <a:lnTo>
                    <a:pt x="1327657" y="1816547"/>
                  </a:lnTo>
                  <a:lnTo>
                    <a:pt x="1320212" y="1823992"/>
                  </a:lnTo>
                  <a:lnTo>
                    <a:pt x="1317731" y="1833919"/>
                  </a:lnTo>
                  <a:lnTo>
                    <a:pt x="1295396" y="1831437"/>
                  </a:lnTo>
                  <a:lnTo>
                    <a:pt x="1285470" y="1823992"/>
                  </a:lnTo>
                  <a:lnTo>
                    <a:pt x="1278025" y="1814066"/>
                  </a:lnTo>
                  <a:lnTo>
                    <a:pt x="1263135" y="1804139"/>
                  </a:lnTo>
                  <a:lnTo>
                    <a:pt x="1250727" y="1806621"/>
                  </a:lnTo>
                  <a:lnTo>
                    <a:pt x="1228393" y="1806621"/>
                  </a:lnTo>
                  <a:lnTo>
                    <a:pt x="1201095" y="1766915"/>
                  </a:lnTo>
                  <a:lnTo>
                    <a:pt x="1176279" y="1729691"/>
                  </a:lnTo>
                  <a:lnTo>
                    <a:pt x="1161390" y="1724727"/>
                  </a:lnTo>
                  <a:lnTo>
                    <a:pt x="1151463" y="1729691"/>
                  </a:lnTo>
                  <a:lnTo>
                    <a:pt x="1144018" y="1732172"/>
                  </a:lnTo>
                  <a:lnTo>
                    <a:pt x="1131610" y="1734654"/>
                  </a:lnTo>
                  <a:lnTo>
                    <a:pt x="1126647" y="1742099"/>
                  </a:lnTo>
                  <a:lnTo>
                    <a:pt x="1114239" y="1747062"/>
                  </a:lnTo>
                  <a:lnTo>
                    <a:pt x="1106794" y="1749544"/>
                  </a:lnTo>
                  <a:lnTo>
                    <a:pt x="1096868" y="1749544"/>
                  </a:lnTo>
                  <a:lnTo>
                    <a:pt x="1064607" y="1742099"/>
                  </a:lnTo>
                  <a:lnTo>
                    <a:pt x="1032346" y="1732172"/>
                  </a:lnTo>
                  <a:lnTo>
                    <a:pt x="1002567" y="1717283"/>
                  </a:lnTo>
                  <a:lnTo>
                    <a:pt x="970306" y="1697430"/>
                  </a:lnTo>
                  <a:lnTo>
                    <a:pt x="940527" y="1680058"/>
                  </a:lnTo>
                  <a:lnTo>
                    <a:pt x="913229" y="1655242"/>
                  </a:lnTo>
                  <a:lnTo>
                    <a:pt x="890895" y="1632908"/>
                  </a:lnTo>
                  <a:lnTo>
                    <a:pt x="871042" y="1610573"/>
                  </a:lnTo>
                  <a:lnTo>
                    <a:pt x="878487" y="1593201"/>
                  </a:lnTo>
                  <a:lnTo>
                    <a:pt x="878487" y="1575830"/>
                  </a:lnTo>
                  <a:lnTo>
                    <a:pt x="878487" y="1555977"/>
                  </a:lnTo>
                  <a:lnTo>
                    <a:pt x="871042" y="1533642"/>
                  </a:lnTo>
                  <a:lnTo>
                    <a:pt x="856151" y="1491455"/>
                  </a:lnTo>
                  <a:lnTo>
                    <a:pt x="831336" y="1444304"/>
                  </a:lnTo>
                  <a:lnTo>
                    <a:pt x="806519" y="1394672"/>
                  </a:lnTo>
                  <a:lnTo>
                    <a:pt x="779223" y="1350002"/>
                  </a:lnTo>
                  <a:lnTo>
                    <a:pt x="766815" y="1325186"/>
                  </a:lnTo>
                  <a:lnTo>
                    <a:pt x="761851" y="1302852"/>
                  </a:lnTo>
                  <a:lnTo>
                    <a:pt x="754407" y="1278035"/>
                  </a:lnTo>
                  <a:lnTo>
                    <a:pt x="746962" y="1258182"/>
                  </a:lnTo>
                  <a:lnTo>
                    <a:pt x="739517" y="1250737"/>
                  </a:lnTo>
                  <a:lnTo>
                    <a:pt x="729591" y="1250737"/>
                  </a:lnTo>
                  <a:lnTo>
                    <a:pt x="722146" y="1245774"/>
                  </a:lnTo>
                  <a:lnTo>
                    <a:pt x="712219" y="1250737"/>
                  </a:lnTo>
                  <a:lnTo>
                    <a:pt x="714701" y="1285480"/>
                  </a:lnTo>
                  <a:lnTo>
                    <a:pt x="722146" y="1320223"/>
                  </a:lnTo>
                  <a:lnTo>
                    <a:pt x="732072" y="1357447"/>
                  </a:lnTo>
                  <a:lnTo>
                    <a:pt x="741999" y="1387227"/>
                  </a:lnTo>
                  <a:lnTo>
                    <a:pt x="756888" y="1419488"/>
                  </a:lnTo>
                  <a:lnTo>
                    <a:pt x="766815" y="1449267"/>
                  </a:lnTo>
                  <a:lnTo>
                    <a:pt x="781704" y="1481528"/>
                  </a:lnTo>
                  <a:lnTo>
                    <a:pt x="789149" y="1516271"/>
                  </a:lnTo>
                  <a:lnTo>
                    <a:pt x="786668" y="1516271"/>
                  </a:lnTo>
                  <a:lnTo>
                    <a:pt x="781704" y="1516271"/>
                  </a:lnTo>
                  <a:lnTo>
                    <a:pt x="766815" y="1516271"/>
                  </a:lnTo>
                  <a:lnTo>
                    <a:pt x="761851" y="1511307"/>
                  </a:lnTo>
                  <a:lnTo>
                    <a:pt x="741999" y="1491455"/>
                  </a:lnTo>
                  <a:lnTo>
                    <a:pt x="724627" y="1474083"/>
                  </a:lnTo>
                  <a:lnTo>
                    <a:pt x="729591" y="1459194"/>
                  </a:lnTo>
                  <a:lnTo>
                    <a:pt x="729591" y="1441822"/>
                  </a:lnTo>
                  <a:lnTo>
                    <a:pt x="729591" y="1431896"/>
                  </a:lnTo>
                  <a:lnTo>
                    <a:pt x="722146" y="1424451"/>
                  </a:lnTo>
                  <a:lnTo>
                    <a:pt x="717183" y="1417006"/>
                  </a:lnTo>
                  <a:lnTo>
                    <a:pt x="712219" y="1409561"/>
                  </a:lnTo>
                  <a:lnTo>
                    <a:pt x="692367" y="1399635"/>
                  </a:lnTo>
                  <a:lnTo>
                    <a:pt x="679959" y="1392190"/>
                  </a:lnTo>
                  <a:lnTo>
                    <a:pt x="687403" y="1377300"/>
                  </a:lnTo>
                  <a:lnTo>
                    <a:pt x="697330" y="1362410"/>
                  </a:lnTo>
                  <a:lnTo>
                    <a:pt x="657624" y="1171326"/>
                  </a:lnTo>
                  <a:lnTo>
                    <a:pt x="632808" y="1158917"/>
                  </a:lnTo>
                  <a:lnTo>
                    <a:pt x="605511" y="1146509"/>
                  </a:lnTo>
                  <a:lnTo>
                    <a:pt x="605511" y="1119211"/>
                  </a:lnTo>
                  <a:lnTo>
                    <a:pt x="600547" y="1096877"/>
                  </a:lnTo>
                  <a:lnTo>
                    <a:pt x="605511" y="1079505"/>
                  </a:lnTo>
                  <a:lnTo>
                    <a:pt x="612955" y="1054689"/>
                  </a:lnTo>
                  <a:lnTo>
                    <a:pt x="605511" y="1052208"/>
                  </a:lnTo>
                  <a:lnTo>
                    <a:pt x="600547" y="1047244"/>
                  </a:lnTo>
                  <a:lnTo>
                    <a:pt x="598066" y="1042281"/>
                  </a:lnTo>
                  <a:lnTo>
                    <a:pt x="593103" y="1034836"/>
                  </a:lnTo>
                  <a:lnTo>
                    <a:pt x="593103" y="1019946"/>
                  </a:lnTo>
                  <a:lnTo>
                    <a:pt x="593103" y="997611"/>
                  </a:lnTo>
                  <a:lnTo>
                    <a:pt x="625363" y="930608"/>
                  </a:lnTo>
                  <a:lnTo>
                    <a:pt x="667551" y="853678"/>
                  </a:lnTo>
                  <a:lnTo>
                    <a:pt x="692367" y="813972"/>
                  </a:lnTo>
                  <a:lnTo>
                    <a:pt x="717183" y="779229"/>
                  </a:lnTo>
                  <a:lnTo>
                    <a:pt x="741999" y="749450"/>
                  </a:lnTo>
                  <a:lnTo>
                    <a:pt x="764333" y="732078"/>
                  </a:lnTo>
                  <a:lnTo>
                    <a:pt x="761851" y="729596"/>
                  </a:lnTo>
                  <a:lnTo>
                    <a:pt x="761851" y="724633"/>
                  </a:lnTo>
                  <a:lnTo>
                    <a:pt x="739517" y="714707"/>
                  </a:lnTo>
                  <a:lnTo>
                    <a:pt x="729591" y="699817"/>
                  </a:lnTo>
                  <a:lnTo>
                    <a:pt x="717183" y="682446"/>
                  </a:lnTo>
                  <a:lnTo>
                    <a:pt x="707256" y="665074"/>
                  </a:lnTo>
                  <a:lnTo>
                    <a:pt x="712219" y="657630"/>
                  </a:lnTo>
                  <a:lnTo>
                    <a:pt x="712219" y="647703"/>
                  </a:lnTo>
                  <a:lnTo>
                    <a:pt x="724627" y="645220"/>
                  </a:lnTo>
                  <a:lnTo>
                    <a:pt x="732072" y="645220"/>
                  </a:lnTo>
                  <a:lnTo>
                    <a:pt x="741999" y="647703"/>
                  </a:lnTo>
                  <a:lnTo>
                    <a:pt x="749444" y="652666"/>
                  </a:lnTo>
                  <a:lnTo>
                    <a:pt x="761851" y="662593"/>
                  </a:lnTo>
                  <a:lnTo>
                    <a:pt x="766815" y="675001"/>
                  </a:lnTo>
                  <a:lnTo>
                    <a:pt x="774260" y="719670"/>
                  </a:lnTo>
                  <a:lnTo>
                    <a:pt x="781704" y="756894"/>
                  </a:lnTo>
                  <a:lnTo>
                    <a:pt x="786668" y="756894"/>
                  </a:lnTo>
                  <a:lnTo>
                    <a:pt x="804039" y="724633"/>
                  </a:lnTo>
                  <a:lnTo>
                    <a:pt x="813965" y="697336"/>
                  </a:lnTo>
                  <a:lnTo>
                    <a:pt x="786668" y="662593"/>
                  </a:lnTo>
                  <a:lnTo>
                    <a:pt x="754407" y="627850"/>
                  </a:lnTo>
                  <a:lnTo>
                    <a:pt x="764333" y="612960"/>
                  </a:lnTo>
                  <a:lnTo>
                    <a:pt x="764333" y="595588"/>
                  </a:lnTo>
                  <a:lnTo>
                    <a:pt x="761851" y="580699"/>
                  </a:lnTo>
                  <a:lnTo>
                    <a:pt x="754407" y="563328"/>
                  </a:lnTo>
                  <a:lnTo>
                    <a:pt x="779223" y="531067"/>
                  </a:lnTo>
                  <a:lnTo>
                    <a:pt x="806519" y="503771"/>
                  </a:lnTo>
                  <a:lnTo>
                    <a:pt x="781704" y="503771"/>
                  </a:lnTo>
                  <a:lnTo>
                    <a:pt x="764333" y="506251"/>
                  </a:lnTo>
                  <a:lnTo>
                    <a:pt x="746962" y="513695"/>
                  </a:lnTo>
                  <a:lnTo>
                    <a:pt x="724627" y="521140"/>
                  </a:lnTo>
                  <a:lnTo>
                    <a:pt x="746962" y="503768"/>
                  </a:lnTo>
                  <a:lnTo>
                    <a:pt x="761851" y="483916"/>
                  </a:lnTo>
                  <a:lnTo>
                    <a:pt x="766815" y="473989"/>
                  </a:lnTo>
                  <a:lnTo>
                    <a:pt x="774260" y="464063"/>
                  </a:lnTo>
                  <a:lnTo>
                    <a:pt x="781704" y="449173"/>
                  </a:lnTo>
                  <a:lnTo>
                    <a:pt x="786668" y="431802"/>
                  </a:lnTo>
                  <a:lnTo>
                    <a:pt x="771778" y="431802"/>
                  </a:lnTo>
                  <a:lnTo>
                    <a:pt x="761851" y="429320"/>
                  </a:lnTo>
                  <a:lnTo>
                    <a:pt x="764333" y="424357"/>
                  </a:lnTo>
                  <a:lnTo>
                    <a:pt x="771778" y="416912"/>
                  </a:lnTo>
                  <a:lnTo>
                    <a:pt x="774260" y="409467"/>
                  </a:lnTo>
                  <a:lnTo>
                    <a:pt x="781704" y="406985"/>
                  </a:lnTo>
                  <a:lnTo>
                    <a:pt x="781704" y="404504"/>
                  </a:lnTo>
                  <a:lnTo>
                    <a:pt x="781704" y="399541"/>
                  </a:lnTo>
                  <a:lnTo>
                    <a:pt x="749444" y="409467"/>
                  </a:lnTo>
                  <a:lnTo>
                    <a:pt x="722146" y="416912"/>
                  </a:lnTo>
                  <a:lnTo>
                    <a:pt x="714701" y="414431"/>
                  </a:lnTo>
                  <a:lnTo>
                    <a:pt x="704775" y="409467"/>
                  </a:lnTo>
                  <a:lnTo>
                    <a:pt x="712219" y="397059"/>
                  </a:lnTo>
                  <a:lnTo>
                    <a:pt x="717183" y="379688"/>
                  </a:lnTo>
                  <a:lnTo>
                    <a:pt x="667551" y="372243"/>
                  </a:lnTo>
                  <a:lnTo>
                    <a:pt x="622882" y="359835"/>
                  </a:lnTo>
                  <a:lnTo>
                    <a:pt x="583176" y="347427"/>
                  </a:lnTo>
                  <a:lnTo>
                    <a:pt x="558360" y="347427"/>
                  </a:lnTo>
                  <a:lnTo>
                    <a:pt x="540989" y="359835"/>
                  </a:lnTo>
                  <a:lnTo>
                    <a:pt x="523618" y="379688"/>
                  </a:lnTo>
                  <a:lnTo>
                    <a:pt x="501283" y="382169"/>
                  </a:lnTo>
                  <a:lnTo>
                    <a:pt x="483912" y="384651"/>
                  </a:lnTo>
                  <a:lnTo>
                    <a:pt x="469021" y="382169"/>
                  </a:lnTo>
                  <a:lnTo>
                    <a:pt x="456614" y="379688"/>
                  </a:lnTo>
                  <a:lnTo>
                    <a:pt x="441725" y="379688"/>
                  </a:lnTo>
                  <a:lnTo>
                    <a:pt x="426835" y="374725"/>
                  </a:lnTo>
                  <a:lnTo>
                    <a:pt x="414427" y="374725"/>
                  </a:lnTo>
                  <a:lnTo>
                    <a:pt x="399538" y="379688"/>
                  </a:lnTo>
                  <a:lnTo>
                    <a:pt x="384648" y="384651"/>
                  </a:lnTo>
                  <a:lnTo>
                    <a:pt x="374721" y="397059"/>
                  </a:lnTo>
                  <a:lnTo>
                    <a:pt x="367277" y="406985"/>
                  </a:lnTo>
                  <a:lnTo>
                    <a:pt x="357350" y="416912"/>
                  </a:lnTo>
                  <a:lnTo>
                    <a:pt x="349905" y="424357"/>
                  </a:lnTo>
                  <a:lnTo>
                    <a:pt x="335016" y="431802"/>
                  </a:lnTo>
                  <a:lnTo>
                    <a:pt x="320126" y="434284"/>
                  </a:lnTo>
                  <a:lnTo>
                    <a:pt x="307718" y="439247"/>
                  </a:lnTo>
                  <a:lnTo>
                    <a:pt x="275457" y="441728"/>
                  </a:lnTo>
                  <a:lnTo>
                    <a:pt x="250641" y="449173"/>
                  </a:lnTo>
                  <a:lnTo>
                    <a:pt x="248160" y="459100"/>
                  </a:lnTo>
                  <a:lnTo>
                    <a:pt x="243197" y="471508"/>
                  </a:lnTo>
                  <a:lnTo>
                    <a:pt x="215899" y="471508"/>
                  </a:lnTo>
                  <a:lnTo>
                    <a:pt x="193565" y="473989"/>
                  </a:lnTo>
                  <a:lnTo>
                    <a:pt x="173712" y="478953"/>
                  </a:lnTo>
                  <a:lnTo>
                    <a:pt x="153859" y="483916"/>
                  </a:lnTo>
                  <a:lnTo>
                    <a:pt x="119116" y="503768"/>
                  </a:lnTo>
                  <a:lnTo>
                    <a:pt x="79411" y="516177"/>
                  </a:lnTo>
                  <a:lnTo>
                    <a:pt x="76929" y="508732"/>
                  </a:lnTo>
                  <a:lnTo>
                    <a:pt x="69484" y="503768"/>
                  </a:lnTo>
                  <a:lnTo>
                    <a:pt x="37224" y="513695"/>
                  </a:lnTo>
                  <a:lnTo>
                    <a:pt x="0" y="523622"/>
                  </a:lnTo>
                  <a:lnTo>
                    <a:pt x="0" y="521140"/>
                  </a:lnTo>
                  <a:lnTo>
                    <a:pt x="2481" y="513695"/>
                  </a:lnTo>
                  <a:lnTo>
                    <a:pt x="76929" y="491361"/>
                  </a:lnTo>
                  <a:lnTo>
                    <a:pt x="161304" y="473989"/>
                  </a:lnTo>
                  <a:lnTo>
                    <a:pt x="201009" y="459100"/>
                  </a:lnTo>
                  <a:lnTo>
                    <a:pt x="240715" y="446692"/>
                  </a:lnTo>
                  <a:lnTo>
                    <a:pt x="270494" y="431802"/>
                  </a:lnTo>
                  <a:lnTo>
                    <a:pt x="295310" y="409467"/>
                  </a:lnTo>
                  <a:lnTo>
                    <a:pt x="292829" y="406986"/>
                  </a:lnTo>
                  <a:lnTo>
                    <a:pt x="292829" y="404504"/>
                  </a:lnTo>
                  <a:lnTo>
                    <a:pt x="240715" y="406985"/>
                  </a:lnTo>
                  <a:lnTo>
                    <a:pt x="191083" y="406985"/>
                  </a:lnTo>
                  <a:lnTo>
                    <a:pt x="191083" y="404504"/>
                  </a:lnTo>
                  <a:lnTo>
                    <a:pt x="191083" y="397059"/>
                  </a:lnTo>
                  <a:lnTo>
                    <a:pt x="208454" y="379688"/>
                  </a:lnTo>
                  <a:lnTo>
                    <a:pt x="223344" y="357353"/>
                  </a:lnTo>
                  <a:lnTo>
                    <a:pt x="201009" y="357353"/>
                  </a:lnTo>
                  <a:lnTo>
                    <a:pt x="176193" y="357353"/>
                  </a:lnTo>
                  <a:lnTo>
                    <a:pt x="176193" y="349908"/>
                  </a:lnTo>
                  <a:lnTo>
                    <a:pt x="176193" y="347427"/>
                  </a:lnTo>
                  <a:lnTo>
                    <a:pt x="176193" y="342463"/>
                  </a:lnTo>
                  <a:lnTo>
                    <a:pt x="201009" y="322610"/>
                  </a:lnTo>
                  <a:lnTo>
                    <a:pt x="223344" y="300275"/>
                  </a:lnTo>
                  <a:lnTo>
                    <a:pt x="270494" y="290349"/>
                  </a:lnTo>
                  <a:lnTo>
                    <a:pt x="332534" y="282905"/>
                  </a:lnTo>
                  <a:lnTo>
                    <a:pt x="357350" y="280423"/>
                  </a:lnTo>
                  <a:lnTo>
                    <a:pt x="384648" y="272978"/>
                  </a:lnTo>
                  <a:lnTo>
                    <a:pt x="394574" y="265533"/>
                  </a:lnTo>
                  <a:lnTo>
                    <a:pt x="402019" y="260570"/>
                  </a:lnTo>
                  <a:lnTo>
                    <a:pt x="409464" y="255607"/>
                  </a:lnTo>
                  <a:lnTo>
                    <a:pt x="416909" y="243199"/>
                  </a:lnTo>
                  <a:lnTo>
                    <a:pt x="389611" y="248162"/>
                  </a:lnTo>
                  <a:lnTo>
                    <a:pt x="357350" y="250643"/>
                  </a:lnTo>
                  <a:lnTo>
                    <a:pt x="342461" y="250643"/>
                  </a:lnTo>
                  <a:lnTo>
                    <a:pt x="327571" y="250643"/>
                  </a:lnTo>
                  <a:lnTo>
                    <a:pt x="317645" y="248162"/>
                  </a:lnTo>
                  <a:lnTo>
                    <a:pt x="307718" y="243199"/>
                  </a:lnTo>
                  <a:lnTo>
                    <a:pt x="302755" y="240717"/>
                  </a:lnTo>
                  <a:lnTo>
                    <a:pt x="300273" y="240717"/>
                  </a:lnTo>
                  <a:lnTo>
                    <a:pt x="302755" y="225827"/>
                  </a:lnTo>
                  <a:lnTo>
                    <a:pt x="307718" y="215901"/>
                  </a:lnTo>
                  <a:lnTo>
                    <a:pt x="335016" y="208456"/>
                  </a:lnTo>
                  <a:lnTo>
                    <a:pt x="359832" y="201011"/>
                  </a:lnTo>
                  <a:lnTo>
                    <a:pt x="389611" y="193566"/>
                  </a:lnTo>
                  <a:lnTo>
                    <a:pt x="416909" y="191084"/>
                  </a:lnTo>
                  <a:lnTo>
                    <a:pt x="419390" y="201011"/>
                  </a:lnTo>
                  <a:lnTo>
                    <a:pt x="424354" y="205975"/>
                  </a:lnTo>
                  <a:lnTo>
                    <a:pt x="426835" y="208456"/>
                  </a:lnTo>
                  <a:lnTo>
                    <a:pt x="439242" y="210937"/>
                  </a:lnTo>
                  <a:lnTo>
                    <a:pt x="456614" y="205974"/>
                  </a:lnTo>
                  <a:lnTo>
                    <a:pt x="469021" y="201011"/>
                  </a:lnTo>
                  <a:lnTo>
                    <a:pt x="459096" y="183640"/>
                  </a:lnTo>
                  <a:lnTo>
                    <a:pt x="449170" y="168750"/>
                  </a:lnTo>
                  <a:lnTo>
                    <a:pt x="441725" y="161305"/>
                  </a:lnTo>
                  <a:lnTo>
                    <a:pt x="439242" y="156342"/>
                  </a:lnTo>
                  <a:lnTo>
                    <a:pt x="439242" y="148897"/>
                  </a:lnTo>
                  <a:lnTo>
                    <a:pt x="439242" y="136489"/>
                  </a:lnTo>
                  <a:lnTo>
                    <a:pt x="466541" y="134007"/>
                  </a:lnTo>
                  <a:lnTo>
                    <a:pt x="498802" y="131526"/>
                  </a:lnTo>
                  <a:lnTo>
                    <a:pt x="526099" y="124081"/>
                  </a:lnTo>
                  <a:lnTo>
                    <a:pt x="555879" y="119117"/>
                  </a:lnTo>
                  <a:lnTo>
                    <a:pt x="598066" y="106709"/>
                  </a:lnTo>
                  <a:lnTo>
                    <a:pt x="650178" y="84375"/>
                  </a:lnTo>
                  <a:lnTo>
                    <a:pt x="679959" y="74448"/>
                  </a:lnTo>
                  <a:lnTo>
                    <a:pt x="707256" y="67003"/>
                  </a:lnTo>
                  <a:lnTo>
                    <a:pt x="737034" y="64522"/>
                  </a:lnTo>
                  <a:lnTo>
                    <a:pt x="761851" y="64522"/>
                  </a:lnTo>
                  <a:lnTo>
                    <a:pt x="828855" y="74448"/>
                  </a:lnTo>
                  <a:lnTo>
                    <a:pt x="895858" y="86856"/>
                  </a:lnTo>
                  <a:lnTo>
                    <a:pt x="965343" y="101746"/>
                  </a:lnTo>
                  <a:lnTo>
                    <a:pt x="1032346" y="111673"/>
                  </a:lnTo>
                  <a:lnTo>
                    <a:pt x="1064607" y="119117"/>
                  </a:lnTo>
                  <a:lnTo>
                    <a:pt x="1101831" y="124081"/>
                  </a:lnTo>
                  <a:lnTo>
                    <a:pt x="1131610" y="124081"/>
                  </a:lnTo>
                  <a:lnTo>
                    <a:pt x="1163871" y="124081"/>
                  </a:lnTo>
                  <a:lnTo>
                    <a:pt x="1196132" y="119117"/>
                  </a:lnTo>
                  <a:lnTo>
                    <a:pt x="1228393" y="111673"/>
                  </a:lnTo>
                  <a:lnTo>
                    <a:pt x="1260654" y="101746"/>
                  </a:lnTo>
                  <a:lnTo>
                    <a:pt x="1292914" y="91820"/>
                  </a:lnTo>
                  <a:lnTo>
                    <a:pt x="1300359" y="101746"/>
                  </a:lnTo>
                  <a:lnTo>
                    <a:pt x="1310286" y="109191"/>
                  </a:lnTo>
                  <a:lnTo>
                    <a:pt x="1320212" y="111673"/>
                  </a:lnTo>
                  <a:lnTo>
                    <a:pt x="1342547" y="111673"/>
                  </a:lnTo>
                  <a:lnTo>
                    <a:pt x="1352473" y="109191"/>
                  </a:lnTo>
                  <a:lnTo>
                    <a:pt x="1367363" y="106709"/>
                  </a:lnTo>
                  <a:lnTo>
                    <a:pt x="1379771" y="106709"/>
                  </a:lnTo>
                  <a:lnTo>
                    <a:pt x="1394660" y="109191"/>
                  </a:lnTo>
                  <a:lnTo>
                    <a:pt x="1402104" y="119117"/>
                  </a:lnTo>
                  <a:lnTo>
                    <a:pt x="1412031" y="126562"/>
                  </a:lnTo>
                  <a:lnTo>
                    <a:pt x="1424439" y="131526"/>
                  </a:lnTo>
                  <a:lnTo>
                    <a:pt x="1436847" y="131526"/>
                  </a:lnTo>
                  <a:lnTo>
                    <a:pt x="1451737" y="131526"/>
                  </a:lnTo>
                  <a:lnTo>
                    <a:pt x="1466627" y="134007"/>
                  </a:lnTo>
                  <a:lnTo>
                    <a:pt x="1479035" y="136489"/>
                  </a:lnTo>
                  <a:lnTo>
                    <a:pt x="1491443" y="143934"/>
                  </a:lnTo>
                  <a:lnTo>
                    <a:pt x="1486480" y="156342"/>
                  </a:lnTo>
                  <a:lnTo>
                    <a:pt x="1486480" y="166268"/>
                  </a:lnTo>
                  <a:lnTo>
                    <a:pt x="1536112" y="166268"/>
                  </a:lnTo>
                  <a:lnTo>
                    <a:pt x="1585744" y="161305"/>
                  </a:lnTo>
                  <a:lnTo>
                    <a:pt x="1585744" y="176195"/>
                  </a:lnTo>
                  <a:lnTo>
                    <a:pt x="1590707" y="193566"/>
                  </a:lnTo>
                  <a:lnTo>
                    <a:pt x="1595670" y="193566"/>
                  </a:lnTo>
                  <a:lnTo>
                    <a:pt x="1603115" y="193566"/>
                  </a:lnTo>
                  <a:lnTo>
                    <a:pt x="1608078" y="191084"/>
                  </a:lnTo>
                  <a:lnTo>
                    <a:pt x="1610560" y="191084"/>
                  </a:lnTo>
                  <a:lnTo>
                    <a:pt x="1615523" y="181158"/>
                  </a:lnTo>
                  <a:lnTo>
                    <a:pt x="1618003" y="168750"/>
                  </a:lnTo>
                  <a:lnTo>
                    <a:pt x="1620486" y="166267"/>
                  </a:lnTo>
                  <a:lnTo>
                    <a:pt x="1627931" y="158822"/>
                  </a:lnTo>
                  <a:lnTo>
                    <a:pt x="1640339" y="151378"/>
                  </a:lnTo>
                  <a:lnTo>
                    <a:pt x="1652747" y="141452"/>
                  </a:lnTo>
                  <a:lnTo>
                    <a:pt x="1692453" y="143934"/>
                  </a:lnTo>
                  <a:lnTo>
                    <a:pt x="1744566" y="151378"/>
                  </a:lnTo>
                  <a:lnTo>
                    <a:pt x="1799161" y="158823"/>
                  </a:lnTo>
                  <a:lnTo>
                    <a:pt x="1841349" y="166268"/>
                  </a:lnTo>
                  <a:lnTo>
                    <a:pt x="1841349" y="168750"/>
                  </a:lnTo>
                  <a:lnTo>
                    <a:pt x="1833904" y="181158"/>
                  </a:lnTo>
                  <a:lnTo>
                    <a:pt x="1831422" y="191084"/>
                  </a:lnTo>
                  <a:lnTo>
                    <a:pt x="1831422" y="193566"/>
                  </a:lnTo>
                  <a:lnTo>
                    <a:pt x="1833904" y="198529"/>
                  </a:lnTo>
                  <a:lnTo>
                    <a:pt x="1841349" y="193566"/>
                  </a:lnTo>
                  <a:lnTo>
                    <a:pt x="1851275" y="193566"/>
                  </a:lnTo>
                  <a:lnTo>
                    <a:pt x="1863683" y="173713"/>
                  </a:lnTo>
                  <a:lnTo>
                    <a:pt x="1873610" y="158823"/>
                  </a:lnTo>
                  <a:lnTo>
                    <a:pt x="1873610" y="156342"/>
                  </a:lnTo>
                  <a:lnTo>
                    <a:pt x="1873610" y="151378"/>
                  </a:lnTo>
                  <a:lnTo>
                    <a:pt x="1858720" y="143934"/>
                  </a:lnTo>
                  <a:lnTo>
                    <a:pt x="1843830" y="136489"/>
                  </a:lnTo>
                  <a:lnTo>
                    <a:pt x="1851275" y="124081"/>
                  </a:lnTo>
                  <a:lnTo>
                    <a:pt x="1858720" y="109191"/>
                  </a:lnTo>
                  <a:lnTo>
                    <a:pt x="1873610" y="116636"/>
                  </a:lnTo>
                  <a:lnTo>
                    <a:pt x="1888499" y="119117"/>
                  </a:lnTo>
                  <a:lnTo>
                    <a:pt x="1881054" y="131526"/>
                  </a:lnTo>
                  <a:lnTo>
                    <a:pt x="1868645" y="136489"/>
                  </a:lnTo>
                  <a:lnTo>
                    <a:pt x="1868645" y="141452"/>
                  </a:lnTo>
                  <a:lnTo>
                    <a:pt x="1890981" y="143934"/>
                  </a:lnTo>
                  <a:lnTo>
                    <a:pt x="1913315" y="143934"/>
                  </a:lnTo>
                  <a:lnTo>
                    <a:pt x="1925723" y="131526"/>
                  </a:lnTo>
                  <a:lnTo>
                    <a:pt x="1940613" y="119117"/>
                  </a:lnTo>
                  <a:lnTo>
                    <a:pt x="1925723" y="111673"/>
                  </a:lnTo>
                  <a:lnTo>
                    <a:pt x="1913315" y="99265"/>
                  </a:lnTo>
                  <a:lnTo>
                    <a:pt x="1923242" y="84375"/>
                  </a:lnTo>
                  <a:lnTo>
                    <a:pt x="1933168" y="69485"/>
                  </a:lnTo>
                  <a:lnTo>
                    <a:pt x="1955502" y="67003"/>
                  </a:lnTo>
                  <a:lnTo>
                    <a:pt x="1967910" y="64522"/>
                  </a:lnTo>
                  <a:lnTo>
                    <a:pt x="1982800" y="59558"/>
                  </a:lnTo>
                  <a:lnTo>
                    <a:pt x="2000171" y="67003"/>
                  </a:lnTo>
                  <a:lnTo>
                    <a:pt x="2000171" y="76930"/>
                  </a:lnTo>
                  <a:lnTo>
                    <a:pt x="2000171" y="91820"/>
                  </a:lnTo>
                  <a:lnTo>
                    <a:pt x="1987763" y="99264"/>
                  </a:lnTo>
                  <a:lnTo>
                    <a:pt x="1975355" y="109191"/>
                  </a:lnTo>
                  <a:lnTo>
                    <a:pt x="1987763" y="124081"/>
                  </a:lnTo>
                  <a:lnTo>
                    <a:pt x="1997690" y="136489"/>
                  </a:lnTo>
                  <a:lnTo>
                    <a:pt x="2007616" y="131526"/>
                  </a:lnTo>
                  <a:lnTo>
                    <a:pt x="2017542" y="124081"/>
                  </a:lnTo>
                  <a:lnTo>
                    <a:pt x="2032432" y="119117"/>
                  </a:lnTo>
                  <a:lnTo>
                    <a:pt x="2047322" y="124081"/>
                  </a:lnTo>
                  <a:lnTo>
                    <a:pt x="2042359" y="134007"/>
                  </a:lnTo>
                  <a:lnTo>
                    <a:pt x="2039877" y="143934"/>
                  </a:lnTo>
                  <a:lnTo>
                    <a:pt x="2029950" y="151378"/>
                  </a:lnTo>
                  <a:lnTo>
                    <a:pt x="2017542" y="156342"/>
                  </a:lnTo>
                  <a:lnTo>
                    <a:pt x="2017542" y="166268"/>
                  </a:lnTo>
                  <a:lnTo>
                    <a:pt x="2015061" y="176195"/>
                  </a:lnTo>
                  <a:lnTo>
                    <a:pt x="2024987" y="176195"/>
                  </a:lnTo>
                  <a:lnTo>
                    <a:pt x="2032432" y="176195"/>
                  </a:lnTo>
                  <a:lnTo>
                    <a:pt x="2062211" y="166268"/>
                  </a:lnTo>
                  <a:lnTo>
                    <a:pt x="2091991" y="148897"/>
                  </a:lnTo>
                  <a:lnTo>
                    <a:pt x="2106880" y="136489"/>
                  </a:lnTo>
                  <a:lnTo>
                    <a:pt x="2116807" y="126562"/>
                  </a:lnTo>
                  <a:lnTo>
                    <a:pt x="2129215" y="111673"/>
                  </a:lnTo>
                  <a:lnTo>
                    <a:pt x="2134178" y="101746"/>
                  </a:lnTo>
                  <a:lnTo>
                    <a:pt x="2106880" y="91820"/>
                  </a:lnTo>
                  <a:lnTo>
                    <a:pt x="2067175" y="86856"/>
                  </a:lnTo>
                  <a:lnTo>
                    <a:pt x="2072138" y="76930"/>
                  </a:lnTo>
                  <a:lnTo>
                    <a:pt x="2074619" y="74449"/>
                  </a:lnTo>
                  <a:lnTo>
                    <a:pt x="2082064" y="74449"/>
                  </a:lnTo>
                  <a:lnTo>
                    <a:pt x="2091991" y="74449"/>
                  </a:lnTo>
                  <a:lnTo>
                    <a:pt x="2084546" y="64522"/>
                  </a:lnTo>
                  <a:lnTo>
                    <a:pt x="2082064" y="52114"/>
                  </a:lnTo>
                  <a:lnTo>
                    <a:pt x="2106880" y="34742"/>
                  </a:lnTo>
                  <a:lnTo>
                    <a:pt x="2141623" y="17371"/>
                  </a:lnTo>
                  <a:lnTo>
                    <a:pt x="2158994" y="9926"/>
                  </a:lnTo>
                  <a:lnTo>
                    <a:pt x="2173883" y="7444"/>
                  </a:lnTo>
                  <a:lnTo>
                    <a:pt x="2181328" y="9926"/>
                  </a:lnTo>
                  <a:lnTo>
                    <a:pt x="2183810" y="14889"/>
                  </a:lnTo>
                  <a:lnTo>
                    <a:pt x="2191255" y="17371"/>
                  </a:lnTo>
                  <a:lnTo>
                    <a:pt x="2191255" y="24816"/>
                  </a:lnTo>
                  <a:lnTo>
                    <a:pt x="2173883" y="32261"/>
                  </a:lnTo>
                  <a:lnTo>
                    <a:pt x="2156512" y="34742"/>
                  </a:lnTo>
                  <a:lnTo>
                    <a:pt x="2156512" y="52114"/>
                  </a:lnTo>
                  <a:lnTo>
                    <a:pt x="2156512" y="67003"/>
                  </a:lnTo>
                  <a:lnTo>
                    <a:pt x="2173883" y="67003"/>
                  </a:lnTo>
                  <a:lnTo>
                    <a:pt x="2188773" y="67003"/>
                  </a:lnTo>
                  <a:lnTo>
                    <a:pt x="2183810" y="57077"/>
                  </a:lnTo>
                  <a:lnTo>
                    <a:pt x="2181328" y="42187"/>
                  </a:lnTo>
                  <a:lnTo>
                    <a:pt x="2208626" y="32261"/>
                  </a:lnTo>
                  <a:lnTo>
                    <a:pt x="2233442" y="19852"/>
                  </a:lnTo>
                  <a:lnTo>
                    <a:pt x="2245850" y="17371"/>
                  </a:lnTo>
                  <a:lnTo>
                    <a:pt x="2258258" y="14889"/>
                  </a:lnTo>
                  <a:lnTo>
                    <a:pt x="2278111" y="14889"/>
                  </a:lnTo>
                  <a:lnTo>
                    <a:pt x="2295482" y="14889"/>
                  </a:lnTo>
                  <a:lnTo>
                    <a:pt x="2290519" y="24816"/>
                  </a:lnTo>
                  <a:lnTo>
                    <a:pt x="2288037" y="32261"/>
                  </a:lnTo>
                  <a:lnTo>
                    <a:pt x="2283074" y="34742"/>
                  </a:lnTo>
                  <a:lnTo>
                    <a:pt x="2273148" y="39705"/>
                  </a:lnTo>
                  <a:lnTo>
                    <a:pt x="2278111" y="44668"/>
                  </a:lnTo>
                  <a:lnTo>
                    <a:pt x="2278111" y="57077"/>
                  </a:lnTo>
                  <a:lnTo>
                    <a:pt x="2307890" y="52114"/>
                  </a:lnTo>
                  <a:lnTo>
                    <a:pt x="2340151" y="44669"/>
                  </a:lnTo>
                  <a:lnTo>
                    <a:pt x="2340151" y="39705"/>
                  </a:lnTo>
                  <a:lnTo>
                    <a:pt x="2340151" y="27297"/>
                  </a:lnTo>
                  <a:lnTo>
                    <a:pt x="2337669" y="27297"/>
                  </a:lnTo>
                  <a:lnTo>
                    <a:pt x="2332706" y="27297"/>
                  </a:lnTo>
                  <a:lnTo>
                    <a:pt x="2327743" y="32260"/>
                  </a:lnTo>
                  <a:lnTo>
                    <a:pt x="2320298" y="32260"/>
                  </a:lnTo>
                  <a:lnTo>
                    <a:pt x="2312853" y="27297"/>
                  </a:lnTo>
                  <a:lnTo>
                    <a:pt x="2302927" y="24816"/>
                  </a:lnTo>
                  <a:lnTo>
                    <a:pt x="2302927" y="14889"/>
                  </a:lnTo>
                  <a:lnTo>
                    <a:pt x="2302927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7" name="Freeform 45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NTbGQ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VFgAArAcAAAAXAAC/BwAAAAAAAA=="/>
                </a:ext>
              </a:extLst>
            </p:cNvSpPr>
            <p:nvPr/>
          </p:nvSpPr>
          <p:spPr>
            <a:xfrm>
              <a:off x="3711575" y="1247140"/>
              <a:ext cx="27305" cy="12065"/>
            </a:xfrm>
            <a:custGeom>
              <a:avLst/>
              <a:gdLst/>
              <a:ahLst/>
              <a:cxnLst/>
              <a:rect l="0" t="0" r="27305" b="12065"/>
              <a:pathLst>
                <a:path w="27305" h="12065">
                  <a:moveTo>
                    <a:pt x="0" y="0"/>
                  </a:moveTo>
                  <a:lnTo>
                    <a:pt x="2482" y="7239"/>
                  </a:lnTo>
                  <a:lnTo>
                    <a:pt x="7446" y="12065"/>
                  </a:lnTo>
                  <a:lnTo>
                    <a:pt x="17375" y="12065"/>
                  </a:lnTo>
                  <a:lnTo>
                    <a:pt x="27305" y="9652"/>
                  </a:lnTo>
                  <a:lnTo>
                    <a:pt x="24822" y="9652"/>
                  </a:lnTo>
                  <a:lnTo>
                    <a:pt x="22340" y="9652"/>
                  </a:lnTo>
                  <a:lnTo>
                    <a:pt x="9929" y="7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6" name="Freeform 45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fku78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zEwAAAggAAHUTAAA1CAAAAAAAAA=="/>
                </a:ext>
              </a:extLst>
            </p:cNvSpPr>
            <p:nvPr/>
          </p:nvSpPr>
          <p:spPr>
            <a:xfrm>
              <a:off x="3121025" y="1301750"/>
              <a:ext cx="41910" cy="32385"/>
            </a:xfrm>
            <a:custGeom>
              <a:avLst/>
              <a:gdLst/>
              <a:ahLst/>
              <a:cxnLst/>
              <a:rect l="0" t="0" r="41910" b="32385"/>
              <a:pathLst>
                <a:path w="41910" h="32385">
                  <a:moveTo>
                    <a:pt x="4931" y="0"/>
                  </a:moveTo>
                  <a:lnTo>
                    <a:pt x="24653" y="0"/>
                  </a:lnTo>
                  <a:lnTo>
                    <a:pt x="41910" y="4981"/>
                  </a:lnTo>
                  <a:lnTo>
                    <a:pt x="41910" y="12455"/>
                  </a:lnTo>
                  <a:lnTo>
                    <a:pt x="41910" y="19929"/>
                  </a:lnTo>
                  <a:lnTo>
                    <a:pt x="34514" y="24911"/>
                  </a:lnTo>
                  <a:lnTo>
                    <a:pt x="27118" y="32385"/>
                  </a:lnTo>
                  <a:lnTo>
                    <a:pt x="17257" y="29893"/>
                  </a:lnTo>
                  <a:lnTo>
                    <a:pt x="4931" y="24911"/>
                  </a:lnTo>
                  <a:lnTo>
                    <a:pt x="2465" y="24911"/>
                  </a:lnTo>
                  <a:lnTo>
                    <a:pt x="0" y="24911"/>
                  </a:lnTo>
                  <a:lnTo>
                    <a:pt x="2465" y="12455"/>
                  </a:lnTo>
                  <a:lnTo>
                    <a:pt x="4931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5" name="Freeform 45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ZhbD0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eEAAAZAgAAGwQAACWCAAAAAAAAA=="/>
                </a:ext>
              </a:extLst>
            </p:cNvSpPr>
            <p:nvPr/>
          </p:nvSpPr>
          <p:spPr>
            <a:xfrm>
              <a:off x="2620010" y="1363980"/>
              <a:ext cx="49530" cy="31750"/>
            </a:xfrm>
            <a:custGeom>
              <a:avLst/>
              <a:gdLst/>
              <a:ahLst/>
              <a:cxnLst/>
              <a:rect l="0" t="0" r="49530" b="31750"/>
              <a:pathLst>
                <a:path w="49530" h="31750">
                  <a:moveTo>
                    <a:pt x="12383" y="0"/>
                  </a:moveTo>
                  <a:lnTo>
                    <a:pt x="29718" y="2442"/>
                  </a:lnTo>
                  <a:lnTo>
                    <a:pt x="49530" y="7327"/>
                  </a:lnTo>
                  <a:lnTo>
                    <a:pt x="49530" y="9769"/>
                  </a:lnTo>
                  <a:lnTo>
                    <a:pt x="49530" y="17096"/>
                  </a:lnTo>
                  <a:lnTo>
                    <a:pt x="47054" y="19538"/>
                  </a:lnTo>
                  <a:lnTo>
                    <a:pt x="32195" y="26865"/>
                  </a:lnTo>
                  <a:lnTo>
                    <a:pt x="22289" y="31750"/>
                  </a:lnTo>
                  <a:lnTo>
                    <a:pt x="12383" y="26865"/>
                  </a:lnTo>
                  <a:lnTo>
                    <a:pt x="0" y="17096"/>
                  </a:lnTo>
                  <a:lnTo>
                    <a:pt x="4953" y="12212"/>
                  </a:lnTo>
                  <a:lnTo>
                    <a:pt x="7430" y="9769"/>
                  </a:lnTo>
                  <a:lnTo>
                    <a:pt x="7430" y="7327"/>
                  </a:lnTo>
                  <a:lnTo>
                    <a:pt x="12383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4" name="Freeform 45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RjaEY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RFgAAsggAABIYAAAzCQAAAAAAAA=="/>
                </a:ext>
              </a:extLst>
            </p:cNvSpPr>
            <p:nvPr/>
          </p:nvSpPr>
          <p:spPr>
            <a:xfrm>
              <a:off x="3709035" y="1413510"/>
              <a:ext cx="203835" cy="81915"/>
            </a:xfrm>
            <a:custGeom>
              <a:avLst/>
              <a:gdLst/>
              <a:ahLst/>
              <a:cxnLst/>
              <a:rect l="0" t="0" r="203835" b="81915"/>
              <a:pathLst>
                <a:path w="203835" h="81915">
                  <a:moveTo>
                    <a:pt x="9943" y="0"/>
                  </a:moveTo>
                  <a:lnTo>
                    <a:pt x="27343" y="2482"/>
                  </a:lnTo>
                  <a:lnTo>
                    <a:pt x="37284" y="7446"/>
                  </a:lnTo>
                  <a:lnTo>
                    <a:pt x="44744" y="17375"/>
                  </a:lnTo>
                  <a:lnTo>
                    <a:pt x="52201" y="27305"/>
                  </a:lnTo>
                  <a:lnTo>
                    <a:pt x="69602" y="12411"/>
                  </a:lnTo>
                  <a:lnTo>
                    <a:pt x="87002" y="2482"/>
                  </a:lnTo>
                  <a:lnTo>
                    <a:pt x="116832" y="9929"/>
                  </a:lnTo>
                  <a:lnTo>
                    <a:pt x="144175" y="9929"/>
                  </a:lnTo>
                  <a:lnTo>
                    <a:pt x="159090" y="9929"/>
                  </a:lnTo>
                  <a:lnTo>
                    <a:pt x="174005" y="12411"/>
                  </a:lnTo>
                  <a:lnTo>
                    <a:pt x="183948" y="17375"/>
                  </a:lnTo>
                  <a:lnTo>
                    <a:pt x="198863" y="24822"/>
                  </a:lnTo>
                  <a:lnTo>
                    <a:pt x="201349" y="24822"/>
                  </a:lnTo>
                  <a:lnTo>
                    <a:pt x="203835" y="24822"/>
                  </a:lnTo>
                  <a:lnTo>
                    <a:pt x="201349" y="32269"/>
                  </a:lnTo>
                  <a:lnTo>
                    <a:pt x="198863" y="37234"/>
                  </a:lnTo>
                  <a:lnTo>
                    <a:pt x="183948" y="52149"/>
                  </a:lnTo>
                  <a:lnTo>
                    <a:pt x="161576" y="62056"/>
                  </a:lnTo>
                  <a:lnTo>
                    <a:pt x="134232" y="74468"/>
                  </a:lnTo>
                  <a:lnTo>
                    <a:pt x="101917" y="81915"/>
                  </a:lnTo>
                  <a:lnTo>
                    <a:pt x="74573" y="81915"/>
                  </a:lnTo>
                  <a:lnTo>
                    <a:pt x="44744" y="81915"/>
                  </a:lnTo>
                  <a:lnTo>
                    <a:pt x="37284" y="74455"/>
                  </a:lnTo>
                  <a:lnTo>
                    <a:pt x="29829" y="69503"/>
                  </a:lnTo>
                  <a:lnTo>
                    <a:pt x="24857" y="62056"/>
                  </a:lnTo>
                  <a:lnTo>
                    <a:pt x="24857" y="52127"/>
                  </a:lnTo>
                  <a:lnTo>
                    <a:pt x="17400" y="49645"/>
                  </a:lnTo>
                  <a:lnTo>
                    <a:pt x="12428" y="49645"/>
                  </a:lnTo>
                  <a:lnTo>
                    <a:pt x="12428" y="44680"/>
                  </a:lnTo>
                  <a:lnTo>
                    <a:pt x="9943" y="37234"/>
                  </a:lnTo>
                  <a:lnTo>
                    <a:pt x="17400" y="37234"/>
                  </a:lnTo>
                  <a:lnTo>
                    <a:pt x="19886" y="37234"/>
                  </a:lnTo>
                  <a:lnTo>
                    <a:pt x="9943" y="32269"/>
                  </a:lnTo>
                  <a:lnTo>
                    <a:pt x="0" y="24822"/>
                  </a:lnTo>
                  <a:lnTo>
                    <a:pt x="0" y="19857"/>
                  </a:lnTo>
                  <a:lnTo>
                    <a:pt x="9943" y="17375"/>
                  </a:lnTo>
                  <a:lnTo>
                    <a:pt x="17400" y="12411"/>
                  </a:lnTo>
                  <a:lnTo>
                    <a:pt x="12428" y="7439"/>
                  </a:lnTo>
                  <a:lnTo>
                    <a:pt x="9943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3" name="Freeform 46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ByIGw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oDwAA0QgAAA4QAAATCQAAAAAAAA=="/>
                </a:ext>
              </a:extLst>
            </p:cNvSpPr>
            <p:nvPr/>
          </p:nvSpPr>
          <p:spPr>
            <a:xfrm>
              <a:off x="2545080" y="1433195"/>
              <a:ext cx="64770" cy="41910"/>
            </a:xfrm>
            <a:custGeom>
              <a:avLst/>
              <a:gdLst/>
              <a:ahLst/>
              <a:cxnLst/>
              <a:rect l="0" t="0" r="64770" b="41910"/>
              <a:pathLst>
                <a:path w="64770" h="41910">
                  <a:moveTo>
                    <a:pt x="42350" y="0"/>
                  </a:moveTo>
                  <a:lnTo>
                    <a:pt x="54805" y="7396"/>
                  </a:lnTo>
                  <a:lnTo>
                    <a:pt x="64770" y="22188"/>
                  </a:lnTo>
                  <a:lnTo>
                    <a:pt x="62279" y="29584"/>
                  </a:lnTo>
                  <a:lnTo>
                    <a:pt x="62279" y="36979"/>
                  </a:lnTo>
                  <a:lnTo>
                    <a:pt x="32385" y="39445"/>
                  </a:lnTo>
                  <a:lnTo>
                    <a:pt x="7473" y="41910"/>
                  </a:lnTo>
                  <a:lnTo>
                    <a:pt x="4982" y="39445"/>
                  </a:lnTo>
                  <a:lnTo>
                    <a:pt x="0" y="36979"/>
                  </a:lnTo>
                  <a:lnTo>
                    <a:pt x="0" y="32049"/>
                  </a:lnTo>
                  <a:lnTo>
                    <a:pt x="0" y="24653"/>
                  </a:lnTo>
                  <a:lnTo>
                    <a:pt x="22420" y="14792"/>
                  </a:lnTo>
                  <a:lnTo>
                    <a:pt x="4235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2" name="Freeform 461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A2MD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7DgAA2QgAAEcPAAAzCQAAAAAAAA=="/>
                </a:ext>
              </a:extLst>
            </p:cNvSpPr>
            <p:nvPr/>
          </p:nvSpPr>
          <p:spPr>
            <a:xfrm>
              <a:off x="2353945" y="1438275"/>
              <a:ext cx="129540" cy="57150"/>
            </a:xfrm>
            <a:custGeom>
              <a:avLst/>
              <a:gdLst/>
              <a:ahLst/>
              <a:cxnLst/>
              <a:rect l="0" t="0" r="129540" b="57150"/>
              <a:pathLst>
                <a:path w="129540" h="57150">
                  <a:moveTo>
                    <a:pt x="42350" y="0"/>
                  </a:moveTo>
                  <a:lnTo>
                    <a:pt x="64770" y="2485"/>
                  </a:lnTo>
                  <a:lnTo>
                    <a:pt x="87190" y="9939"/>
                  </a:lnTo>
                  <a:lnTo>
                    <a:pt x="107120" y="32302"/>
                  </a:lnTo>
                  <a:lnTo>
                    <a:pt x="129540" y="44726"/>
                  </a:lnTo>
                  <a:lnTo>
                    <a:pt x="124558" y="49708"/>
                  </a:lnTo>
                  <a:lnTo>
                    <a:pt x="124558" y="52180"/>
                  </a:lnTo>
                  <a:lnTo>
                    <a:pt x="122067" y="52180"/>
                  </a:lnTo>
                  <a:lnTo>
                    <a:pt x="117084" y="52180"/>
                  </a:lnTo>
                  <a:lnTo>
                    <a:pt x="87190" y="44726"/>
                  </a:lnTo>
                  <a:lnTo>
                    <a:pt x="47332" y="37272"/>
                  </a:lnTo>
                  <a:lnTo>
                    <a:pt x="37367" y="44726"/>
                  </a:lnTo>
                  <a:lnTo>
                    <a:pt x="29894" y="49696"/>
                  </a:lnTo>
                  <a:lnTo>
                    <a:pt x="17438" y="57150"/>
                  </a:lnTo>
                  <a:lnTo>
                    <a:pt x="0" y="57150"/>
                  </a:lnTo>
                  <a:lnTo>
                    <a:pt x="17438" y="27333"/>
                  </a:lnTo>
                  <a:lnTo>
                    <a:pt x="4235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1" name="Freeform 462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YTo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fGQAAEQoAAFYZAAA5CgAAAAAAAA=="/>
                </a:ext>
              </a:extLst>
            </p:cNvSpPr>
            <p:nvPr/>
          </p:nvSpPr>
          <p:spPr>
            <a:xfrm>
              <a:off x="4083685" y="1636395"/>
              <a:ext cx="34925" cy="25400"/>
            </a:xfrm>
            <a:custGeom>
              <a:avLst/>
              <a:gdLst/>
              <a:ahLst/>
              <a:cxnLst/>
              <a:rect l="0" t="0" r="34925" b="25400"/>
              <a:pathLst>
                <a:path w="34925" h="25400">
                  <a:moveTo>
                    <a:pt x="0" y="0"/>
                  </a:moveTo>
                  <a:lnTo>
                    <a:pt x="17462" y="2540"/>
                  </a:lnTo>
                  <a:lnTo>
                    <a:pt x="32430" y="7620"/>
                  </a:lnTo>
                  <a:lnTo>
                    <a:pt x="34925" y="12700"/>
                  </a:lnTo>
                  <a:lnTo>
                    <a:pt x="34925" y="17780"/>
                  </a:lnTo>
                  <a:lnTo>
                    <a:pt x="34925" y="20320"/>
                  </a:lnTo>
                  <a:lnTo>
                    <a:pt x="34925" y="25400"/>
                  </a:lnTo>
                  <a:lnTo>
                    <a:pt x="32430" y="25400"/>
                  </a:lnTo>
                  <a:lnTo>
                    <a:pt x="9978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0" name="Freeform 463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rBgAAOQoAAO0GAAB/CgAAAAAAAA=="/>
                </a:ext>
              </a:extLst>
            </p:cNvSpPr>
            <p:nvPr/>
          </p:nvSpPr>
          <p:spPr>
            <a:xfrm>
              <a:off x="1083945" y="1661795"/>
              <a:ext cx="41910" cy="44450"/>
            </a:xfrm>
            <a:custGeom>
              <a:avLst/>
              <a:gdLst/>
              <a:ahLst/>
              <a:cxnLst/>
              <a:rect l="0" t="0" r="41910" b="44450"/>
              <a:pathLst>
                <a:path w="41910" h="44450">
                  <a:moveTo>
                    <a:pt x="9861" y="0"/>
                  </a:moveTo>
                  <a:lnTo>
                    <a:pt x="12326" y="2465"/>
                  </a:lnTo>
                  <a:lnTo>
                    <a:pt x="12326" y="9878"/>
                  </a:lnTo>
                  <a:lnTo>
                    <a:pt x="27118" y="7408"/>
                  </a:lnTo>
                  <a:lnTo>
                    <a:pt x="41910" y="7408"/>
                  </a:lnTo>
                  <a:lnTo>
                    <a:pt x="41910" y="12347"/>
                  </a:lnTo>
                  <a:lnTo>
                    <a:pt x="41910" y="19756"/>
                  </a:lnTo>
                  <a:lnTo>
                    <a:pt x="36979" y="24687"/>
                  </a:lnTo>
                  <a:lnTo>
                    <a:pt x="34514" y="32103"/>
                  </a:lnTo>
                  <a:lnTo>
                    <a:pt x="24653" y="34572"/>
                  </a:lnTo>
                  <a:lnTo>
                    <a:pt x="12326" y="44450"/>
                  </a:lnTo>
                  <a:lnTo>
                    <a:pt x="9861" y="41985"/>
                  </a:lnTo>
                  <a:lnTo>
                    <a:pt x="7396" y="41985"/>
                  </a:lnTo>
                  <a:lnTo>
                    <a:pt x="2465" y="24694"/>
                  </a:lnTo>
                  <a:lnTo>
                    <a:pt x="0" y="9878"/>
                  </a:lnTo>
                  <a:lnTo>
                    <a:pt x="7396" y="2482"/>
                  </a:lnTo>
                  <a:lnTo>
                    <a:pt x="9861" y="17"/>
                  </a:lnTo>
                  <a:lnTo>
                    <a:pt x="9861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9" name="Freeform 46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VGAAARAoAAOcZAACoCwAAAAAAAA=="/>
                </a:ext>
              </a:extLst>
            </p:cNvSpPr>
            <p:nvPr/>
          </p:nvSpPr>
          <p:spPr>
            <a:xfrm>
              <a:off x="4036695" y="1668780"/>
              <a:ext cx="173990" cy="226060"/>
            </a:xfrm>
            <a:custGeom>
              <a:avLst/>
              <a:gdLst/>
              <a:ahLst/>
              <a:cxnLst/>
              <a:rect l="0" t="0" r="173990" b="226060"/>
              <a:pathLst>
                <a:path w="173990" h="226060">
                  <a:moveTo>
                    <a:pt x="173990" y="136630"/>
                  </a:moveTo>
                  <a:lnTo>
                    <a:pt x="173990" y="149051"/>
                  </a:lnTo>
                  <a:lnTo>
                    <a:pt x="173990" y="161471"/>
                  </a:lnTo>
                  <a:lnTo>
                    <a:pt x="164048" y="161471"/>
                  </a:lnTo>
                  <a:lnTo>
                    <a:pt x="154105" y="166440"/>
                  </a:lnTo>
                  <a:lnTo>
                    <a:pt x="156591" y="168926"/>
                  </a:lnTo>
                  <a:lnTo>
                    <a:pt x="161562" y="176376"/>
                  </a:lnTo>
                  <a:lnTo>
                    <a:pt x="169019" y="178861"/>
                  </a:lnTo>
                  <a:lnTo>
                    <a:pt x="171504" y="186313"/>
                  </a:lnTo>
                  <a:lnTo>
                    <a:pt x="171504" y="191282"/>
                  </a:lnTo>
                  <a:lnTo>
                    <a:pt x="121793" y="193766"/>
                  </a:lnTo>
                  <a:lnTo>
                    <a:pt x="79538" y="201218"/>
                  </a:lnTo>
                  <a:lnTo>
                    <a:pt x="37284" y="216123"/>
                  </a:lnTo>
                  <a:lnTo>
                    <a:pt x="0" y="226060"/>
                  </a:lnTo>
                  <a:lnTo>
                    <a:pt x="0" y="221092"/>
                  </a:lnTo>
                  <a:lnTo>
                    <a:pt x="0" y="218607"/>
                  </a:lnTo>
                  <a:lnTo>
                    <a:pt x="4971" y="211155"/>
                  </a:lnTo>
                  <a:lnTo>
                    <a:pt x="29827" y="198734"/>
                  </a:lnTo>
                  <a:lnTo>
                    <a:pt x="62139" y="178861"/>
                  </a:lnTo>
                  <a:lnTo>
                    <a:pt x="39769" y="176376"/>
                  </a:lnTo>
                  <a:lnTo>
                    <a:pt x="22370" y="166440"/>
                  </a:lnTo>
                  <a:lnTo>
                    <a:pt x="29827" y="144082"/>
                  </a:lnTo>
                  <a:lnTo>
                    <a:pt x="32312" y="126693"/>
                  </a:lnTo>
                  <a:lnTo>
                    <a:pt x="54683" y="126693"/>
                  </a:lnTo>
                  <a:lnTo>
                    <a:pt x="74567" y="126693"/>
                  </a:lnTo>
                  <a:lnTo>
                    <a:pt x="64625" y="91915"/>
                  </a:lnTo>
                  <a:lnTo>
                    <a:pt x="47226" y="62104"/>
                  </a:lnTo>
                  <a:lnTo>
                    <a:pt x="24856" y="29810"/>
                  </a:lnTo>
                  <a:lnTo>
                    <a:pt x="12428" y="2484"/>
                  </a:lnTo>
                  <a:lnTo>
                    <a:pt x="12428" y="0"/>
                  </a:lnTo>
                  <a:lnTo>
                    <a:pt x="22370" y="0"/>
                  </a:lnTo>
                  <a:lnTo>
                    <a:pt x="37284" y="0"/>
                  </a:lnTo>
                  <a:lnTo>
                    <a:pt x="37284" y="9937"/>
                  </a:lnTo>
                  <a:lnTo>
                    <a:pt x="37284" y="19873"/>
                  </a:lnTo>
                  <a:lnTo>
                    <a:pt x="39769" y="19873"/>
                  </a:lnTo>
                  <a:lnTo>
                    <a:pt x="47226" y="19873"/>
                  </a:lnTo>
                  <a:lnTo>
                    <a:pt x="57168" y="12421"/>
                  </a:lnTo>
                  <a:lnTo>
                    <a:pt x="64625" y="4964"/>
                  </a:lnTo>
                  <a:lnTo>
                    <a:pt x="79538" y="2484"/>
                  </a:lnTo>
                  <a:lnTo>
                    <a:pt x="94452" y="2484"/>
                  </a:lnTo>
                  <a:lnTo>
                    <a:pt x="96937" y="19873"/>
                  </a:lnTo>
                  <a:lnTo>
                    <a:pt x="99423" y="37263"/>
                  </a:lnTo>
                  <a:lnTo>
                    <a:pt x="104394" y="59620"/>
                  </a:lnTo>
                  <a:lnTo>
                    <a:pt x="114336" y="77009"/>
                  </a:lnTo>
                  <a:lnTo>
                    <a:pt x="121793" y="94399"/>
                  </a:lnTo>
                  <a:lnTo>
                    <a:pt x="131735" y="111788"/>
                  </a:lnTo>
                  <a:lnTo>
                    <a:pt x="144163" y="126693"/>
                  </a:lnTo>
                  <a:lnTo>
                    <a:pt x="154105" y="136635"/>
                  </a:lnTo>
                  <a:lnTo>
                    <a:pt x="164048" y="136635"/>
                  </a:lnTo>
                  <a:lnTo>
                    <a:pt x="173990" y="136635"/>
                  </a:lnTo>
                  <a:lnTo>
                    <a:pt x="173990" y="13663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8" name="Freeform 46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mAgAAuQoAAEkCAADJCgAAAAAAAA=="/>
                </a:ext>
              </a:extLst>
            </p:cNvSpPr>
            <p:nvPr/>
          </p:nvSpPr>
          <p:spPr>
            <a:xfrm>
              <a:off x="349250" y="1743075"/>
              <a:ext cx="22225" cy="10160"/>
            </a:xfrm>
            <a:custGeom>
              <a:avLst/>
              <a:gdLst/>
              <a:ahLst/>
              <a:cxnLst/>
              <a:rect l="0" t="0" r="22225" b="10160"/>
              <a:pathLst>
                <a:path w="22225" h="10160">
                  <a:moveTo>
                    <a:pt x="0" y="0"/>
                  </a:moveTo>
                  <a:lnTo>
                    <a:pt x="9877" y="0"/>
                  </a:lnTo>
                  <a:lnTo>
                    <a:pt x="22225" y="0"/>
                  </a:lnTo>
                  <a:lnTo>
                    <a:pt x="17286" y="2540"/>
                  </a:lnTo>
                  <a:lnTo>
                    <a:pt x="17286" y="5080"/>
                  </a:lnTo>
                  <a:lnTo>
                    <a:pt x="14816" y="5080"/>
                  </a:lnTo>
                  <a:lnTo>
                    <a:pt x="9877" y="5080"/>
                  </a:lnTo>
                  <a:lnTo>
                    <a:pt x="4938" y="10160"/>
                  </a:lnTo>
                  <a:lnTo>
                    <a:pt x="0" y="10160"/>
                  </a:lnTo>
                  <a:lnTo>
                    <a:pt x="0" y="50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7" name="Freeform 46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dGAAAvQoAAN0YAABaCwAAAAAAAA=="/>
                </a:ext>
              </a:extLst>
            </p:cNvSpPr>
            <p:nvPr/>
          </p:nvSpPr>
          <p:spPr>
            <a:xfrm>
              <a:off x="3919855" y="1745615"/>
              <a:ext cx="121920" cy="99695"/>
            </a:xfrm>
            <a:custGeom>
              <a:avLst/>
              <a:gdLst/>
              <a:ahLst/>
              <a:cxnLst/>
              <a:rect l="0" t="0" r="121920" b="99695"/>
              <a:pathLst>
                <a:path w="121920" h="99695">
                  <a:moveTo>
                    <a:pt x="57228" y="0"/>
                  </a:moveTo>
                  <a:lnTo>
                    <a:pt x="89574" y="2492"/>
                  </a:lnTo>
                  <a:lnTo>
                    <a:pt x="121920" y="2492"/>
                  </a:lnTo>
                  <a:lnTo>
                    <a:pt x="121920" y="7477"/>
                  </a:lnTo>
                  <a:lnTo>
                    <a:pt x="111967" y="34893"/>
                  </a:lnTo>
                  <a:lnTo>
                    <a:pt x="104503" y="67294"/>
                  </a:lnTo>
                  <a:lnTo>
                    <a:pt x="87086" y="77263"/>
                  </a:lnTo>
                  <a:lnTo>
                    <a:pt x="62204" y="89725"/>
                  </a:lnTo>
                  <a:lnTo>
                    <a:pt x="49763" y="97202"/>
                  </a:lnTo>
                  <a:lnTo>
                    <a:pt x="37322" y="99695"/>
                  </a:lnTo>
                  <a:lnTo>
                    <a:pt x="24882" y="99695"/>
                  </a:lnTo>
                  <a:lnTo>
                    <a:pt x="14929" y="99695"/>
                  </a:lnTo>
                  <a:lnTo>
                    <a:pt x="7464" y="97202"/>
                  </a:lnTo>
                  <a:lnTo>
                    <a:pt x="0" y="92217"/>
                  </a:lnTo>
                  <a:lnTo>
                    <a:pt x="12441" y="57324"/>
                  </a:lnTo>
                  <a:lnTo>
                    <a:pt x="24882" y="22431"/>
                  </a:lnTo>
                  <a:lnTo>
                    <a:pt x="42299" y="14954"/>
                  </a:lnTo>
                  <a:lnTo>
                    <a:pt x="57228" y="25"/>
                  </a:lnTo>
                  <a:lnTo>
                    <a:pt x="57228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6" name="Freeform 46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8BgAA4QoAAKsGAAAnCwAAAAAAAA=="/>
                </a:ext>
              </a:extLst>
            </p:cNvSpPr>
            <p:nvPr/>
          </p:nvSpPr>
          <p:spPr>
            <a:xfrm>
              <a:off x="1054100" y="1768475"/>
              <a:ext cx="29845" cy="44450"/>
            </a:xfrm>
            <a:custGeom>
              <a:avLst/>
              <a:gdLst/>
              <a:ahLst/>
              <a:cxnLst/>
              <a:rect l="0" t="0" r="29845" b="44450"/>
              <a:pathLst>
                <a:path w="29845" h="44450">
                  <a:moveTo>
                    <a:pt x="17409" y="0"/>
                  </a:moveTo>
                  <a:lnTo>
                    <a:pt x="24870" y="0"/>
                  </a:lnTo>
                  <a:lnTo>
                    <a:pt x="29845" y="0"/>
                  </a:lnTo>
                  <a:lnTo>
                    <a:pt x="24870" y="12347"/>
                  </a:lnTo>
                  <a:lnTo>
                    <a:pt x="22383" y="24694"/>
                  </a:lnTo>
                  <a:lnTo>
                    <a:pt x="14922" y="34572"/>
                  </a:lnTo>
                  <a:lnTo>
                    <a:pt x="7461" y="44450"/>
                  </a:lnTo>
                  <a:lnTo>
                    <a:pt x="4974" y="41963"/>
                  </a:lnTo>
                  <a:lnTo>
                    <a:pt x="0" y="41963"/>
                  </a:lnTo>
                  <a:lnTo>
                    <a:pt x="0" y="29633"/>
                  </a:lnTo>
                  <a:lnTo>
                    <a:pt x="0" y="17286"/>
                  </a:lnTo>
                  <a:lnTo>
                    <a:pt x="7461" y="9825"/>
                  </a:lnTo>
                  <a:lnTo>
                    <a:pt x="17409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5" name="Freeform 46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GEAAAZQsAALwRAABEDAAAAAAAAA=="/>
                </a:ext>
              </a:extLst>
            </p:cNvSpPr>
            <p:nvPr/>
          </p:nvSpPr>
          <p:spPr>
            <a:xfrm>
              <a:off x="2726690" y="1852295"/>
              <a:ext cx="156210" cy="141605"/>
            </a:xfrm>
            <a:custGeom>
              <a:avLst/>
              <a:gdLst/>
              <a:ahLst/>
              <a:cxnLst/>
              <a:rect l="0" t="0" r="156210" b="141605"/>
              <a:pathLst>
                <a:path w="156210" h="141605">
                  <a:moveTo>
                    <a:pt x="89263" y="0"/>
                  </a:moveTo>
                  <a:lnTo>
                    <a:pt x="96701" y="7438"/>
                  </a:lnTo>
                  <a:lnTo>
                    <a:pt x="96701" y="14905"/>
                  </a:lnTo>
                  <a:lnTo>
                    <a:pt x="96701" y="17390"/>
                  </a:lnTo>
                  <a:lnTo>
                    <a:pt x="91742" y="24842"/>
                  </a:lnTo>
                  <a:lnTo>
                    <a:pt x="84304" y="34780"/>
                  </a:lnTo>
                  <a:lnTo>
                    <a:pt x="74386" y="42233"/>
                  </a:lnTo>
                  <a:lnTo>
                    <a:pt x="84304" y="42233"/>
                  </a:lnTo>
                  <a:lnTo>
                    <a:pt x="91742" y="42233"/>
                  </a:lnTo>
                  <a:lnTo>
                    <a:pt x="91742" y="52170"/>
                  </a:lnTo>
                  <a:lnTo>
                    <a:pt x="91742" y="62107"/>
                  </a:lnTo>
                  <a:lnTo>
                    <a:pt x="99181" y="59623"/>
                  </a:lnTo>
                  <a:lnTo>
                    <a:pt x="106620" y="52184"/>
                  </a:lnTo>
                  <a:lnTo>
                    <a:pt x="116538" y="49685"/>
                  </a:lnTo>
                  <a:lnTo>
                    <a:pt x="131415" y="44717"/>
                  </a:lnTo>
                  <a:lnTo>
                    <a:pt x="141333" y="49685"/>
                  </a:lnTo>
                  <a:lnTo>
                    <a:pt x="156210" y="52170"/>
                  </a:lnTo>
                  <a:lnTo>
                    <a:pt x="146292" y="94403"/>
                  </a:lnTo>
                  <a:lnTo>
                    <a:pt x="138853" y="141605"/>
                  </a:lnTo>
                  <a:lnTo>
                    <a:pt x="123976" y="141605"/>
                  </a:lnTo>
                  <a:lnTo>
                    <a:pt x="109099" y="141605"/>
                  </a:lnTo>
                  <a:lnTo>
                    <a:pt x="106620" y="141605"/>
                  </a:lnTo>
                  <a:lnTo>
                    <a:pt x="99181" y="136636"/>
                  </a:lnTo>
                  <a:lnTo>
                    <a:pt x="99181" y="126699"/>
                  </a:lnTo>
                  <a:lnTo>
                    <a:pt x="96701" y="119246"/>
                  </a:lnTo>
                  <a:lnTo>
                    <a:pt x="91742" y="124205"/>
                  </a:lnTo>
                  <a:lnTo>
                    <a:pt x="84304" y="126699"/>
                  </a:lnTo>
                  <a:lnTo>
                    <a:pt x="79345" y="136636"/>
                  </a:lnTo>
                  <a:lnTo>
                    <a:pt x="66947" y="141605"/>
                  </a:lnTo>
                  <a:lnTo>
                    <a:pt x="59509" y="126699"/>
                  </a:lnTo>
                  <a:lnTo>
                    <a:pt x="54550" y="111793"/>
                  </a:lnTo>
                  <a:lnTo>
                    <a:pt x="29754" y="111793"/>
                  </a:lnTo>
                  <a:lnTo>
                    <a:pt x="4959" y="116762"/>
                  </a:lnTo>
                  <a:lnTo>
                    <a:pt x="0" y="101856"/>
                  </a:lnTo>
                  <a:lnTo>
                    <a:pt x="0" y="91919"/>
                  </a:lnTo>
                  <a:lnTo>
                    <a:pt x="22316" y="74528"/>
                  </a:lnTo>
                  <a:lnTo>
                    <a:pt x="49590" y="49685"/>
                  </a:lnTo>
                  <a:lnTo>
                    <a:pt x="74386" y="24889"/>
                  </a:lnTo>
                  <a:lnTo>
                    <a:pt x="89263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4" name="Freeform 46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8CwAA2wsAAFoNAAAnDQAAAAAAAA=="/>
                </a:ext>
              </a:extLst>
            </p:cNvSpPr>
            <p:nvPr/>
          </p:nvSpPr>
          <p:spPr>
            <a:xfrm>
              <a:off x="1907540" y="1927225"/>
              <a:ext cx="262890" cy="210820"/>
            </a:xfrm>
            <a:custGeom>
              <a:avLst/>
              <a:gdLst/>
              <a:ahLst/>
              <a:cxnLst/>
              <a:rect l="0" t="0" r="262890" b="210820"/>
              <a:pathLst>
                <a:path w="262890" h="210820">
                  <a:moveTo>
                    <a:pt x="106644" y="0"/>
                  </a:moveTo>
                  <a:lnTo>
                    <a:pt x="96724" y="7441"/>
                  </a:lnTo>
                  <a:lnTo>
                    <a:pt x="81843" y="17362"/>
                  </a:lnTo>
                  <a:lnTo>
                    <a:pt x="64482" y="19842"/>
                  </a:lnTo>
                  <a:lnTo>
                    <a:pt x="49602" y="27283"/>
                  </a:lnTo>
                  <a:lnTo>
                    <a:pt x="37201" y="34723"/>
                  </a:lnTo>
                  <a:lnTo>
                    <a:pt x="22321" y="42164"/>
                  </a:lnTo>
                  <a:lnTo>
                    <a:pt x="12400" y="52085"/>
                  </a:lnTo>
                  <a:lnTo>
                    <a:pt x="0" y="66966"/>
                  </a:lnTo>
                  <a:lnTo>
                    <a:pt x="4960" y="69447"/>
                  </a:lnTo>
                  <a:lnTo>
                    <a:pt x="4960" y="74407"/>
                  </a:lnTo>
                  <a:lnTo>
                    <a:pt x="24801" y="69447"/>
                  </a:lnTo>
                  <a:lnTo>
                    <a:pt x="42162" y="66966"/>
                  </a:lnTo>
                  <a:lnTo>
                    <a:pt x="54562" y="57045"/>
                  </a:lnTo>
                  <a:lnTo>
                    <a:pt x="71923" y="49605"/>
                  </a:lnTo>
                  <a:lnTo>
                    <a:pt x="111604" y="62006"/>
                  </a:lnTo>
                  <a:lnTo>
                    <a:pt x="156246" y="76887"/>
                  </a:lnTo>
                  <a:lnTo>
                    <a:pt x="153766" y="81848"/>
                  </a:lnTo>
                  <a:lnTo>
                    <a:pt x="153766" y="84328"/>
                  </a:lnTo>
                  <a:lnTo>
                    <a:pt x="124005" y="91769"/>
                  </a:lnTo>
                  <a:lnTo>
                    <a:pt x="104164" y="101690"/>
                  </a:lnTo>
                  <a:lnTo>
                    <a:pt x="81843" y="111611"/>
                  </a:lnTo>
                  <a:lnTo>
                    <a:pt x="66963" y="126491"/>
                  </a:lnTo>
                  <a:lnTo>
                    <a:pt x="54562" y="143854"/>
                  </a:lnTo>
                  <a:lnTo>
                    <a:pt x="42162" y="161215"/>
                  </a:lnTo>
                  <a:lnTo>
                    <a:pt x="32241" y="183537"/>
                  </a:lnTo>
                  <a:lnTo>
                    <a:pt x="24801" y="208340"/>
                  </a:lnTo>
                  <a:lnTo>
                    <a:pt x="24801" y="210820"/>
                  </a:lnTo>
                  <a:lnTo>
                    <a:pt x="29761" y="210820"/>
                  </a:lnTo>
                  <a:lnTo>
                    <a:pt x="42162" y="210820"/>
                  </a:lnTo>
                  <a:lnTo>
                    <a:pt x="57042" y="210820"/>
                  </a:lnTo>
                  <a:lnTo>
                    <a:pt x="74403" y="173616"/>
                  </a:lnTo>
                  <a:lnTo>
                    <a:pt x="91763" y="136413"/>
                  </a:lnTo>
                  <a:lnTo>
                    <a:pt x="106644" y="124012"/>
                  </a:lnTo>
                  <a:lnTo>
                    <a:pt x="121525" y="111611"/>
                  </a:lnTo>
                  <a:lnTo>
                    <a:pt x="138885" y="101690"/>
                  </a:lnTo>
                  <a:lnTo>
                    <a:pt x="163686" y="94249"/>
                  </a:lnTo>
                  <a:lnTo>
                    <a:pt x="163686" y="99209"/>
                  </a:lnTo>
                  <a:lnTo>
                    <a:pt x="163686" y="101690"/>
                  </a:lnTo>
                  <a:lnTo>
                    <a:pt x="166166" y="119051"/>
                  </a:lnTo>
                  <a:lnTo>
                    <a:pt x="163686" y="133933"/>
                  </a:lnTo>
                  <a:lnTo>
                    <a:pt x="161206" y="148814"/>
                  </a:lnTo>
                  <a:lnTo>
                    <a:pt x="156246" y="161215"/>
                  </a:lnTo>
                  <a:lnTo>
                    <a:pt x="173607" y="161215"/>
                  </a:lnTo>
                  <a:lnTo>
                    <a:pt x="190967" y="166176"/>
                  </a:lnTo>
                  <a:lnTo>
                    <a:pt x="210808" y="143854"/>
                  </a:lnTo>
                  <a:lnTo>
                    <a:pt x="228169" y="119051"/>
                  </a:lnTo>
                  <a:lnTo>
                    <a:pt x="240569" y="126492"/>
                  </a:lnTo>
                  <a:lnTo>
                    <a:pt x="260410" y="124012"/>
                  </a:lnTo>
                  <a:lnTo>
                    <a:pt x="262890" y="119051"/>
                  </a:lnTo>
                  <a:lnTo>
                    <a:pt x="262890" y="116571"/>
                  </a:lnTo>
                  <a:lnTo>
                    <a:pt x="215768" y="86808"/>
                  </a:lnTo>
                  <a:lnTo>
                    <a:pt x="173607" y="62006"/>
                  </a:lnTo>
                  <a:lnTo>
                    <a:pt x="178567" y="49605"/>
                  </a:lnTo>
                  <a:lnTo>
                    <a:pt x="181047" y="37204"/>
                  </a:lnTo>
                  <a:lnTo>
                    <a:pt x="163686" y="19843"/>
                  </a:lnTo>
                  <a:lnTo>
                    <a:pt x="146326" y="7441"/>
                  </a:lnTo>
                  <a:lnTo>
                    <a:pt x="128965" y="2480"/>
                  </a:lnTo>
                  <a:lnTo>
                    <a:pt x="106644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3" name="Freeform 47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LHQAAHQwAADEgAAB9DQAAAAAAAA=="/>
                </a:ext>
              </a:extLst>
            </p:cNvSpPr>
            <p:nvPr/>
          </p:nvSpPr>
          <p:spPr>
            <a:xfrm>
              <a:off x="4843145" y="1969135"/>
              <a:ext cx="389890" cy="223520"/>
            </a:xfrm>
            <a:custGeom>
              <a:avLst/>
              <a:gdLst/>
              <a:ahLst/>
              <a:cxnLst/>
              <a:rect l="0" t="0" r="389890" b="223520"/>
              <a:pathLst>
                <a:path w="389890" h="223520">
                  <a:moveTo>
                    <a:pt x="144036" y="57122"/>
                  </a:moveTo>
                  <a:lnTo>
                    <a:pt x="126652" y="49671"/>
                  </a:lnTo>
                  <a:lnTo>
                    <a:pt x="104302" y="39737"/>
                  </a:lnTo>
                  <a:lnTo>
                    <a:pt x="96852" y="34770"/>
                  </a:lnTo>
                  <a:lnTo>
                    <a:pt x="86918" y="32286"/>
                  </a:lnTo>
                  <a:lnTo>
                    <a:pt x="72018" y="34770"/>
                  </a:lnTo>
                  <a:lnTo>
                    <a:pt x="59601" y="39737"/>
                  </a:lnTo>
                  <a:lnTo>
                    <a:pt x="54634" y="57122"/>
                  </a:lnTo>
                  <a:lnTo>
                    <a:pt x="52151" y="69540"/>
                  </a:lnTo>
                  <a:lnTo>
                    <a:pt x="42217" y="76990"/>
                  </a:lnTo>
                  <a:lnTo>
                    <a:pt x="27317" y="81957"/>
                  </a:lnTo>
                  <a:lnTo>
                    <a:pt x="27317" y="114244"/>
                  </a:lnTo>
                  <a:lnTo>
                    <a:pt x="27317" y="141563"/>
                  </a:lnTo>
                  <a:lnTo>
                    <a:pt x="27317" y="173849"/>
                  </a:lnTo>
                  <a:lnTo>
                    <a:pt x="27317" y="208619"/>
                  </a:lnTo>
                  <a:lnTo>
                    <a:pt x="12417" y="216069"/>
                  </a:lnTo>
                  <a:lnTo>
                    <a:pt x="0" y="223520"/>
                  </a:lnTo>
                  <a:lnTo>
                    <a:pt x="22350" y="218553"/>
                  </a:lnTo>
                  <a:lnTo>
                    <a:pt x="47184" y="216069"/>
                  </a:lnTo>
                  <a:lnTo>
                    <a:pt x="72018" y="208619"/>
                  </a:lnTo>
                  <a:lnTo>
                    <a:pt x="94368" y="201168"/>
                  </a:lnTo>
                  <a:lnTo>
                    <a:pt x="141552" y="183783"/>
                  </a:lnTo>
                  <a:lnTo>
                    <a:pt x="183770" y="166398"/>
                  </a:lnTo>
                  <a:lnTo>
                    <a:pt x="186253" y="166398"/>
                  </a:lnTo>
                  <a:lnTo>
                    <a:pt x="191220" y="166398"/>
                  </a:lnTo>
                  <a:lnTo>
                    <a:pt x="203637" y="166398"/>
                  </a:lnTo>
                  <a:lnTo>
                    <a:pt x="216054" y="168882"/>
                  </a:lnTo>
                  <a:lnTo>
                    <a:pt x="225987" y="173849"/>
                  </a:lnTo>
                  <a:lnTo>
                    <a:pt x="233437" y="181299"/>
                  </a:lnTo>
                  <a:lnTo>
                    <a:pt x="245854" y="193716"/>
                  </a:lnTo>
                  <a:lnTo>
                    <a:pt x="265721" y="201168"/>
                  </a:lnTo>
                  <a:lnTo>
                    <a:pt x="293038" y="201168"/>
                  </a:lnTo>
                  <a:lnTo>
                    <a:pt x="325322" y="198684"/>
                  </a:lnTo>
                  <a:lnTo>
                    <a:pt x="357606" y="193717"/>
                  </a:lnTo>
                  <a:lnTo>
                    <a:pt x="389890" y="191234"/>
                  </a:lnTo>
                  <a:lnTo>
                    <a:pt x="389890" y="188750"/>
                  </a:lnTo>
                  <a:lnTo>
                    <a:pt x="389890" y="181300"/>
                  </a:lnTo>
                  <a:lnTo>
                    <a:pt x="370023" y="173849"/>
                  </a:lnTo>
                  <a:lnTo>
                    <a:pt x="360089" y="166398"/>
                  </a:lnTo>
                  <a:lnTo>
                    <a:pt x="352639" y="151497"/>
                  </a:lnTo>
                  <a:lnTo>
                    <a:pt x="350156" y="134112"/>
                  </a:lnTo>
                  <a:lnTo>
                    <a:pt x="335256" y="131628"/>
                  </a:lnTo>
                  <a:lnTo>
                    <a:pt x="317872" y="124178"/>
                  </a:lnTo>
                  <a:lnTo>
                    <a:pt x="295522" y="116727"/>
                  </a:lnTo>
                  <a:lnTo>
                    <a:pt x="278138" y="106793"/>
                  </a:lnTo>
                  <a:lnTo>
                    <a:pt x="265721" y="94376"/>
                  </a:lnTo>
                  <a:lnTo>
                    <a:pt x="253304" y="84441"/>
                  </a:lnTo>
                  <a:lnTo>
                    <a:pt x="250821" y="76990"/>
                  </a:lnTo>
                  <a:lnTo>
                    <a:pt x="250821" y="69540"/>
                  </a:lnTo>
                  <a:lnTo>
                    <a:pt x="250821" y="64572"/>
                  </a:lnTo>
                  <a:lnTo>
                    <a:pt x="253304" y="57122"/>
                  </a:lnTo>
                  <a:lnTo>
                    <a:pt x="260754" y="52155"/>
                  </a:lnTo>
                  <a:lnTo>
                    <a:pt x="270688" y="49671"/>
                  </a:lnTo>
                  <a:lnTo>
                    <a:pt x="270688" y="44704"/>
                  </a:lnTo>
                  <a:lnTo>
                    <a:pt x="265721" y="42220"/>
                  </a:lnTo>
                  <a:lnTo>
                    <a:pt x="258271" y="39737"/>
                  </a:lnTo>
                  <a:lnTo>
                    <a:pt x="275655" y="32286"/>
                  </a:lnTo>
                  <a:lnTo>
                    <a:pt x="293038" y="17385"/>
                  </a:lnTo>
                  <a:lnTo>
                    <a:pt x="290555" y="9934"/>
                  </a:lnTo>
                  <a:lnTo>
                    <a:pt x="285588" y="7451"/>
                  </a:lnTo>
                  <a:lnTo>
                    <a:pt x="275655" y="2484"/>
                  </a:lnTo>
                  <a:lnTo>
                    <a:pt x="268205" y="0"/>
                  </a:lnTo>
                  <a:lnTo>
                    <a:pt x="250821" y="14901"/>
                  </a:lnTo>
                  <a:lnTo>
                    <a:pt x="228471" y="24836"/>
                  </a:lnTo>
                  <a:lnTo>
                    <a:pt x="208604" y="34770"/>
                  </a:lnTo>
                  <a:lnTo>
                    <a:pt x="183770" y="42220"/>
                  </a:lnTo>
                  <a:lnTo>
                    <a:pt x="186253" y="44703"/>
                  </a:lnTo>
                  <a:lnTo>
                    <a:pt x="186253" y="49671"/>
                  </a:lnTo>
                  <a:lnTo>
                    <a:pt x="196187" y="52155"/>
                  </a:lnTo>
                  <a:lnTo>
                    <a:pt x="201153" y="57121"/>
                  </a:lnTo>
                  <a:lnTo>
                    <a:pt x="203637" y="59605"/>
                  </a:lnTo>
                  <a:lnTo>
                    <a:pt x="208604" y="69540"/>
                  </a:lnTo>
                  <a:lnTo>
                    <a:pt x="203637" y="76990"/>
                  </a:lnTo>
                  <a:lnTo>
                    <a:pt x="201153" y="81957"/>
                  </a:lnTo>
                  <a:lnTo>
                    <a:pt x="186253" y="89408"/>
                  </a:lnTo>
                  <a:lnTo>
                    <a:pt x="176320" y="94375"/>
                  </a:lnTo>
                  <a:lnTo>
                    <a:pt x="166386" y="99342"/>
                  </a:lnTo>
                  <a:lnTo>
                    <a:pt x="146519" y="99342"/>
                  </a:lnTo>
                  <a:lnTo>
                    <a:pt x="144036" y="76990"/>
                  </a:lnTo>
                  <a:lnTo>
                    <a:pt x="144036" y="57122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2" name="Freeform 471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FIAAALQwAAEAiAAAxDgAAAAAAAA=="/>
                </a:ext>
              </a:extLst>
            </p:cNvSpPr>
            <p:nvPr/>
          </p:nvSpPr>
          <p:spPr>
            <a:xfrm>
              <a:off x="5327015" y="1979295"/>
              <a:ext cx="240665" cy="327660"/>
            </a:xfrm>
            <a:custGeom>
              <a:avLst/>
              <a:gdLst/>
              <a:ahLst/>
              <a:cxnLst/>
              <a:rect l="0" t="0" r="240665" b="327660"/>
              <a:pathLst>
                <a:path w="240665" h="327660">
                  <a:moveTo>
                    <a:pt x="106686" y="59575"/>
                  </a:moveTo>
                  <a:lnTo>
                    <a:pt x="131497" y="59575"/>
                  </a:lnTo>
                  <a:lnTo>
                    <a:pt x="151346" y="57092"/>
                  </a:lnTo>
                  <a:lnTo>
                    <a:pt x="151346" y="34752"/>
                  </a:lnTo>
                  <a:lnTo>
                    <a:pt x="148864" y="9929"/>
                  </a:lnTo>
                  <a:lnTo>
                    <a:pt x="138940" y="4965"/>
                  </a:lnTo>
                  <a:lnTo>
                    <a:pt x="129016" y="0"/>
                  </a:lnTo>
                  <a:lnTo>
                    <a:pt x="91800" y="14894"/>
                  </a:lnTo>
                  <a:lnTo>
                    <a:pt x="57064" y="29787"/>
                  </a:lnTo>
                  <a:lnTo>
                    <a:pt x="42178" y="34752"/>
                  </a:lnTo>
                  <a:lnTo>
                    <a:pt x="29772" y="42199"/>
                  </a:lnTo>
                  <a:lnTo>
                    <a:pt x="14886" y="54610"/>
                  </a:lnTo>
                  <a:lnTo>
                    <a:pt x="0" y="67021"/>
                  </a:lnTo>
                  <a:lnTo>
                    <a:pt x="4962" y="81915"/>
                  </a:lnTo>
                  <a:lnTo>
                    <a:pt x="7443" y="89362"/>
                  </a:lnTo>
                  <a:lnTo>
                    <a:pt x="14886" y="91844"/>
                  </a:lnTo>
                  <a:lnTo>
                    <a:pt x="17367" y="99291"/>
                  </a:lnTo>
                  <a:lnTo>
                    <a:pt x="32254" y="106738"/>
                  </a:lnTo>
                  <a:lnTo>
                    <a:pt x="47140" y="116667"/>
                  </a:lnTo>
                  <a:lnTo>
                    <a:pt x="59545" y="146454"/>
                  </a:lnTo>
                  <a:lnTo>
                    <a:pt x="66989" y="166312"/>
                  </a:lnTo>
                  <a:lnTo>
                    <a:pt x="74432" y="178724"/>
                  </a:lnTo>
                  <a:lnTo>
                    <a:pt x="84356" y="188648"/>
                  </a:lnTo>
                  <a:lnTo>
                    <a:pt x="104205" y="196100"/>
                  </a:lnTo>
                  <a:lnTo>
                    <a:pt x="129016" y="203546"/>
                  </a:lnTo>
                  <a:lnTo>
                    <a:pt x="121572" y="215958"/>
                  </a:lnTo>
                  <a:lnTo>
                    <a:pt x="109167" y="223405"/>
                  </a:lnTo>
                  <a:lnTo>
                    <a:pt x="96762" y="230851"/>
                  </a:lnTo>
                  <a:lnTo>
                    <a:pt x="81875" y="238298"/>
                  </a:lnTo>
                  <a:lnTo>
                    <a:pt x="81875" y="248227"/>
                  </a:lnTo>
                  <a:lnTo>
                    <a:pt x="81875" y="258156"/>
                  </a:lnTo>
                  <a:lnTo>
                    <a:pt x="96762" y="278015"/>
                  </a:lnTo>
                  <a:lnTo>
                    <a:pt x="106686" y="290426"/>
                  </a:lnTo>
                  <a:lnTo>
                    <a:pt x="121572" y="302837"/>
                  </a:lnTo>
                  <a:lnTo>
                    <a:pt x="133978" y="312766"/>
                  </a:lnTo>
                  <a:lnTo>
                    <a:pt x="151346" y="320213"/>
                  </a:lnTo>
                  <a:lnTo>
                    <a:pt x="173675" y="327660"/>
                  </a:lnTo>
                  <a:lnTo>
                    <a:pt x="198486" y="327660"/>
                  </a:lnTo>
                  <a:lnTo>
                    <a:pt x="230740" y="327660"/>
                  </a:lnTo>
                  <a:lnTo>
                    <a:pt x="238183" y="320217"/>
                  </a:lnTo>
                  <a:lnTo>
                    <a:pt x="240665" y="312766"/>
                  </a:lnTo>
                  <a:lnTo>
                    <a:pt x="238183" y="307802"/>
                  </a:lnTo>
                  <a:lnTo>
                    <a:pt x="233221" y="302840"/>
                  </a:lnTo>
                  <a:lnTo>
                    <a:pt x="223297" y="297873"/>
                  </a:lnTo>
                  <a:lnTo>
                    <a:pt x="208410" y="295390"/>
                  </a:lnTo>
                  <a:lnTo>
                    <a:pt x="205929" y="258156"/>
                  </a:lnTo>
                  <a:lnTo>
                    <a:pt x="198486" y="223405"/>
                  </a:lnTo>
                  <a:lnTo>
                    <a:pt x="188562" y="198582"/>
                  </a:lnTo>
                  <a:lnTo>
                    <a:pt x="173675" y="173759"/>
                  </a:lnTo>
                  <a:lnTo>
                    <a:pt x="141421" y="131560"/>
                  </a:lnTo>
                  <a:lnTo>
                    <a:pt x="106686" y="89362"/>
                  </a:lnTo>
                  <a:lnTo>
                    <a:pt x="106686" y="74468"/>
                  </a:lnTo>
                  <a:lnTo>
                    <a:pt x="106686" y="5957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1" name="Freeform 472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qGAAAewwAAG0fAABlDwAAAAAAAA=="/>
                </a:ext>
              </a:extLst>
            </p:cNvSpPr>
            <p:nvPr/>
          </p:nvSpPr>
          <p:spPr>
            <a:xfrm>
              <a:off x="4009390" y="2028825"/>
              <a:ext cx="1099185" cy="473710"/>
            </a:xfrm>
            <a:custGeom>
              <a:avLst/>
              <a:gdLst/>
              <a:ahLst/>
              <a:cxnLst/>
              <a:rect l="0" t="0" r="1099185" b="473710"/>
              <a:pathLst>
                <a:path w="1099185" h="473710">
                  <a:moveTo>
                    <a:pt x="240679" y="59524"/>
                  </a:moveTo>
                  <a:lnTo>
                    <a:pt x="240679" y="74405"/>
                  </a:lnTo>
                  <a:lnTo>
                    <a:pt x="240679" y="91766"/>
                  </a:lnTo>
                  <a:lnTo>
                    <a:pt x="215867" y="114087"/>
                  </a:lnTo>
                  <a:lnTo>
                    <a:pt x="191054" y="131448"/>
                  </a:lnTo>
                  <a:lnTo>
                    <a:pt x="163761" y="148809"/>
                  </a:lnTo>
                  <a:lnTo>
                    <a:pt x="126542" y="163690"/>
                  </a:lnTo>
                  <a:lnTo>
                    <a:pt x="133986" y="178571"/>
                  </a:lnTo>
                  <a:lnTo>
                    <a:pt x="138948" y="195932"/>
                  </a:lnTo>
                  <a:lnTo>
                    <a:pt x="141430" y="208333"/>
                  </a:lnTo>
                  <a:lnTo>
                    <a:pt x="133986" y="228174"/>
                  </a:lnTo>
                  <a:lnTo>
                    <a:pt x="109174" y="248016"/>
                  </a:lnTo>
                  <a:lnTo>
                    <a:pt x="84361" y="265377"/>
                  </a:lnTo>
                  <a:lnTo>
                    <a:pt x="71955" y="272817"/>
                  </a:lnTo>
                  <a:lnTo>
                    <a:pt x="57067" y="277778"/>
                  </a:lnTo>
                  <a:lnTo>
                    <a:pt x="32255" y="280258"/>
                  </a:lnTo>
                  <a:lnTo>
                    <a:pt x="2481" y="280258"/>
                  </a:lnTo>
                  <a:lnTo>
                    <a:pt x="2481" y="302579"/>
                  </a:lnTo>
                  <a:lnTo>
                    <a:pt x="0" y="319940"/>
                  </a:lnTo>
                  <a:lnTo>
                    <a:pt x="2481" y="319940"/>
                  </a:lnTo>
                  <a:lnTo>
                    <a:pt x="2481" y="322420"/>
                  </a:lnTo>
                  <a:lnTo>
                    <a:pt x="34737" y="319940"/>
                  </a:lnTo>
                  <a:lnTo>
                    <a:pt x="64511" y="319940"/>
                  </a:lnTo>
                  <a:lnTo>
                    <a:pt x="84361" y="312500"/>
                  </a:lnTo>
                  <a:lnTo>
                    <a:pt x="101730" y="307539"/>
                  </a:lnTo>
                  <a:lnTo>
                    <a:pt x="133986" y="295139"/>
                  </a:lnTo>
                  <a:lnTo>
                    <a:pt x="173686" y="280258"/>
                  </a:lnTo>
                  <a:lnTo>
                    <a:pt x="205942" y="280258"/>
                  </a:lnTo>
                  <a:lnTo>
                    <a:pt x="238198" y="280258"/>
                  </a:lnTo>
                  <a:lnTo>
                    <a:pt x="267972" y="280258"/>
                  </a:lnTo>
                  <a:lnTo>
                    <a:pt x="300228" y="277778"/>
                  </a:lnTo>
                  <a:lnTo>
                    <a:pt x="322559" y="272817"/>
                  </a:lnTo>
                  <a:lnTo>
                    <a:pt x="347372" y="262897"/>
                  </a:lnTo>
                  <a:lnTo>
                    <a:pt x="362259" y="257936"/>
                  </a:lnTo>
                  <a:lnTo>
                    <a:pt x="374665" y="257936"/>
                  </a:lnTo>
                  <a:lnTo>
                    <a:pt x="389553" y="257936"/>
                  </a:lnTo>
                  <a:lnTo>
                    <a:pt x="399478" y="257936"/>
                  </a:lnTo>
                  <a:lnTo>
                    <a:pt x="406921" y="262897"/>
                  </a:lnTo>
                  <a:lnTo>
                    <a:pt x="414365" y="265377"/>
                  </a:lnTo>
                  <a:lnTo>
                    <a:pt x="416846" y="302579"/>
                  </a:lnTo>
                  <a:lnTo>
                    <a:pt x="429252" y="337301"/>
                  </a:lnTo>
                  <a:lnTo>
                    <a:pt x="439177" y="364583"/>
                  </a:lnTo>
                  <a:lnTo>
                    <a:pt x="454065" y="389385"/>
                  </a:lnTo>
                  <a:lnTo>
                    <a:pt x="486321" y="396825"/>
                  </a:lnTo>
                  <a:lnTo>
                    <a:pt x="511133" y="406746"/>
                  </a:lnTo>
                  <a:lnTo>
                    <a:pt x="530983" y="421627"/>
                  </a:lnTo>
                  <a:lnTo>
                    <a:pt x="553314" y="436508"/>
                  </a:lnTo>
                  <a:lnTo>
                    <a:pt x="573164" y="451389"/>
                  </a:lnTo>
                  <a:lnTo>
                    <a:pt x="597976" y="461309"/>
                  </a:lnTo>
                  <a:lnTo>
                    <a:pt x="622788" y="471230"/>
                  </a:lnTo>
                  <a:lnTo>
                    <a:pt x="655044" y="473710"/>
                  </a:lnTo>
                  <a:lnTo>
                    <a:pt x="664969" y="438988"/>
                  </a:lnTo>
                  <a:lnTo>
                    <a:pt x="677375" y="406746"/>
                  </a:lnTo>
                  <a:lnTo>
                    <a:pt x="689782" y="404266"/>
                  </a:lnTo>
                  <a:lnTo>
                    <a:pt x="702188" y="401785"/>
                  </a:lnTo>
                  <a:lnTo>
                    <a:pt x="712113" y="401785"/>
                  </a:lnTo>
                  <a:lnTo>
                    <a:pt x="722038" y="401785"/>
                  </a:lnTo>
                  <a:lnTo>
                    <a:pt x="746850" y="406746"/>
                  </a:lnTo>
                  <a:lnTo>
                    <a:pt x="769181" y="414186"/>
                  </a:lnTo>
                  <a:lnTo>
                    <a:pt x="803918" y="429067"/>
                  </a:lnTo>
                  <a:lnTo>
                    <a:pt x="843618" y="438988"/>
                  </a:lnTo>
                  <a:lnTo>
                    <a:pt x="880836" y="451389"/>
                  </a:lnTo>
                  <a:lnTo>
                    <a:pt x="920536" y="463789"/>
                  </a:lnTo>
                  <a:lnTo>
                    <a:pt x="945348" y="453869"/>
                  </a:lnTo>
                  <a:lnTo>
                    <a:pt x="970161" y="443948"/>
                  </a:lnTo>
                  <a:lnTo>
                    <a:pt x="987529" y="438988"/>
                  </a:lnTo>
                  <a:lnTo>
                    <a:pt x="1002417" y="438988"/>
                  </a:lnTo>
                  <a:lnTo>
                    <a:pt x="1019785" y="438988"/>
                  </a:lnTo>
                  <a:lnTo>
                    <a:pt x="1034673" y="446428"/>
                  </a:lnTo>
                  <a:lnTo>
                    <a:pt x="1059485" y="456349"/>
                  </a:lnTo>
                  <a:lnTo>
                    <a:pt x="1079335" y="468750"/>
                  </a:lnTo>
                  <a:lnTo>
                    <a:pt x="1079335" y="456349"/>
                  </a:lnTo>
                  <a:lnTo>
                    <a:pt x="1079335" y="446428"/>
                  </a:lnTo>
                  <a:lnTo>
                    <a:pt x="1074372" y="426587"/>
                  </a:lnTo>
                  <a:lnTo>
                    <a:pt x="1069410" y="404266"/>
                  </a:lnTo>
                  <a:lnTo>
                    <a:pt x="1069410" y="381944"/>
                  </a:lnTo>
                  <a:lnTo>
                    <a:pt x="1074372" y="357143"/>
                  </a:lnTo>
                  <a:lnTo>
                    <a:pt x="1084297" y="314980"/>
                  </a:lnTo>
                  <a:lnTo>
                    <a:pt x="1099185" y="277778"/>
                  </a:lnTo>
                  <a:lnTo>
                    <a:pt x="1091741" y="272817"/>
                  </a:lnTo>
                  <a:lnTo>
                    <a:pt x="1086778" y="270337"/>
                  </a:lnTo>
                  <a:lnTo>
                    <a:pt x="1042116" y="287698"/>
                  </a:lnTo>
                  <a:lnTo>
                    <a:pt x="999935" y="305059"/>
                  </a:lnTo>
                  <a:lnTo>
                    <a:pt x="975123" y="290178"/>
                  </a:lnTo>
                  <a:lnTo>
                    <a:pt x="952792" y="272817"/>
                  </a:lnTo>
                  <a:lnTo>
                    <a:pt x="937905" y="282738"/>
                  </a:lnTo>
                  <a:lnTo>
                    <a:pt x="925498" y="287698"/>
                  </a:lnTo>
                  <a:lnTo>
                    <a:pt x="910611" y="287698"/>
                  </a:lnTo>
                  <a:lnTo>
                    <a:pt x="900686" y="282738"/>
                  </a:lnTo>
                  <a:lnTo>
                    <a:pt x="885799" y="277778"/>
                  </a:lnTo>
                  <a:lnTo>
                    <a:pt x="875874" y="270337"/>
                  </a:lnTo>
                  <a:lnTo>
                    <a:pt x="863468" y="257931"/>
                  </a:lnTo>
                  <a:lnTo>
                    <a:pt x="853543" y="245536"/>
                  </a:lnTo>
                  <a:lnTo>
                    <a:pt x="818805" y="183532"/>
                  </a:lnTo>
                  <a:lnTo>
                    <a:pt x="784068" y="138889"/>
                  </a:lnTo>
                  <a:lnTo>
                    <a:pt x="769181" y="148809"/>
                  </a:lnTo>
                  <a:lnTo>
                    <a:pt x="754293" y="156250"/>
                  </a:lnTo>
                  <a:lnTo>
                    <a:pt x="739406" y="156250"/>
                  </a:lnTo>
                  <a:lnTo>
                    <a:pt x="719556" y="158730"/>
                  </a:lnTo>
                  <a:lnTo>
                    <a:pt x="714594" y="166171"/>
                  </a:lnTo>
                  <a:lnTo>
                    <a:pt x="714594" y="178571"/>
                  </a:lnTo>
                  <a:lnTo>
                    <a:pt x="727000" y="190977"/>
                  </a:lnTo>
                  <a:lnTo>
                    <a:pt x="739406" y="208333"/>
                  </a:lnTo>
                  <a:lnTo>
                    <a:pt x="746850" y="228174"/>
                  </a:lnTo>
                  <a:lnTo>
                    <a:pt x="754293" y="248016"/>
                  </a:lnTo>
                  <a:lnTo>
                    <a:pt x="744369" y="265377"/>
                  </a:lnTo>
                  <a:lnTo>
                    <a:pt x="736925" y="282738"/>
                  </a:lnTo>
                  <a:lnTo>
                    <a:pt x="714594" y="265377"/>
                  </a:lnTo>
                  <a:lnTo>
                    <a:pt x="687300" y="230655"/>
                  </a:lnTo>
                  <a:lnTo>
                    <a:pt x="655044" y="198399"/>
                  </a:lnTo>
                  <a:lnTo>
                    <a:pt x="640157" y="178571"/>
                  </a:lnTo>
                  <a:lnTo>
                    <a:pt x="640157" y="146329"/>
                  </a:lnTo>
                  <a:lnTo>
                    <a:pt x="637676" y="114087"/>
                  </a:lnTo>
                  <a:lnTo>
                    <a:pt x="602938" y="96726"/>
                  </a:lnTo>
                  <a:lnTo>
                    <a:pt x="565720" y="74405"/>
                  </a:lnTo>
                  <a:lnTo>
                    <a:pt x="530983" y="39668"/>
                  </a:lnTo>
                  <a:lnTo>
                    <a:pt x="496246" y="0"/>
                  </a:lnTo>
                  <a:lnTo>
                    <a:pt x="481358" y="4960"/>
                  </a:lnTo>
                  <a:lnTo>
                    <a:pt x="471433" y="4960"/>
                  </a:lnTo>
                  <a:lnTo>
                    <a:pt x="466471" y="9922"/>
                  </a:lnTo>
                  <a:lnTo>
                    <a:pt x="461508" y="14885"/>
                  </a:lnTo>
                  <a:lnTo>
                    <a:pt x="461508" y="24802"/>
                  </a:lnTo>
                  <a:lnTo>
                    <a:pt x="463990" y="34722"/>
                  </a:lnTo>
                  <a:lnTo>
                    <a:pt x="478877" y="54563"/>
                  </a:lnTo>
                  <a:lnTo>
                    <a:pt x="491283" y="71925"/>
                  </a:lnTo>
                  <a:lnTo>
                    <a:pt x="513614" y="89286"/>
                  </a:lnTo>
                  <a:lnTo>
                    <a:pt x="535945" y="106647"/>
                  </a:lnTo>
                  <a:lnTo>
                    <a:pt x="578126" y="133928"/>
                  </a:lnTo>
                  <a:lnTo>
                    <a:pt x="612863" y="171131"/>
                  </a:lnTo>
                  <a:lnTo>
                    <a:pt x="612863" y="173611"/>
                  </a:lnTo>
                  <a:lnTo>
                    <a:pt x="602938" y="173611"/>
                  </a:lnTo>
                  <a:lnTo>
                    <a:pt x="595495" y="173611"/>
                  </a:lnTo>
                  <a:lnTo>
                    <a:pt x="585570" y="166171"/>
                  </a:lnTo>
                  <a:lnTo>
                    <a:pt x="578126" y="163690"/>
                  </a:lnTo>
                  <a:lnTo>
                    <a:pt x="578126" y="178571"/>
                  </a:lnTo>
                  <a:lnTo>
                    <a:pt x="578126" y="190972"/>
                  </a:lnTo>
                  <a:lnTo>
                    <a:pt x="578126" y="203373"/>
                  </a:lnTo>
                  <a:lnTo>
                    <a:pt x="573164" y="215774"/>
                  </a:lnTo>
                  <a:lnTo>
                    <a:pt x="548351" y="228174"/>
                  </a:lnTo>
                  <a:lnTo>
                    <a:pt x="528502" y="238095"/>
                  </a:lnTo>
                  <a:lnTo>
                    <a:pt x="528502" y="257936"/>
                  </a:lnTo>
                  <a:lnTo>
                    <a:pt x="528502" y="280258"/>
                  </a:lnTo>
                  <a:lnTo>
                    <a:pt x="496246" y="262897"/>
                  </a:lnTo>
                  <a:lnTo>
                    <a:pt x="463990" y="240575"/>
                  </a:lnTo>
                  <a:lnTo>
                    <a:pt x="491283" y="233135"/>
                  </a:lnTo>
                  <a:lnTo>
                    <a:pt x="516095" y="230655"/>
                  </a:lnTo>
                  <a:lnTo>
                    <a:pt x="528502" y="230655"/>
                  </a:lnTo>
                  <a:lnTo>
                    <a:pt x="538426" y="228174"/>
                  </a:lnTo>
                  <a:lnTo>
                    <a:pt x="548351" y="220734"/>
                  </a:lnTo>
                  <a:lnTo>
                    <a:pt x="560758" y="213294"/>
                  </a:lnTo>
                  <a:lnTo>
                    <a:pt x="555795" y="195932"/>
                  </a:lnTo>
                  <a:lnTo>
                    <a:pt x="555795" y="181051"/>
                  </a:lnTo>
                  <a:lnTo>
                    <a:pt x="528502" y="171131"/>
                  </a:lnTo>
                  <a:lnTo>
                    <a:pt x="506170" y="158730"/>
                  </a:lnTo>
                  <a:lnTo>
                    <a:pt x="486321" y="141369"/>
                  </a:lnTo>
                  <a:lnTo>
                    <a:pt x="466471" y="124008"/>
                  </a:lnTo>
                  <a:lnTo>
                    <a:pt x="431734" y="84325"/>
                  </a:lnTo>
                  <a:lnTo>
                    <a:pt x="396996" y="54563"/>
                  </a:lnTo>
                  <a:lnTo>
                    <a:pt x="382109" y="54563"/>
                  </a:lnTo>
                  <a:lnTo>
                    <a:pt x="372184" y="57044"/>
                  </a:lnTo>
                  <a:lnTo>
                    <a:pt x="362259" y="59524"/>
                  </a:lnTo>
                  <a:lnTo>
                    <a:pt x="354815" y="64484"/>
                  </a:lnTo>
                  <a:lnTo>
                    <a:pt x="342409" y="74405"/>
                  </a:lnTo>
                  <a:lnTo>
                    <a:pt x="330003" y="81845"/>
                  </a:lnTo>
                  <a:lnTo>
                    <a:pt x="315116" y="84325"/>
                  </a:lnTo>
                  <a:lnTo>
                    <a:pt x="305191" y="81845"/>
                  </a:lnTo>
                  <a:lnTo>
                    <a:pt x="292785" y="81845"/>
                  </a:lnTo>
                  <a:lnTo>
                    <a:pt x="282860" y="74405"/>
                  </a:lnTo>
                  <a:lnTo>
                    <a:pt x="263010" y="66964"/>
                  </a:lnTo>
                  <a:lnTo>
                    <a:pt x="240679" y="59524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0" name="Freeform 473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uLwAAgwwAADovAACLDAAAAAAAAA=="/>
                </a:ext>
              </a:extLst>
            </p:cNvSpPr>
            <p:nvPr/>
          </p:nvSpPr>
          <p:spPr>
            <a:xfrm>
              <a:off x="7669530" y="2033905"/>
              <a:ext cx="7620" cy="5080"/>
            </a:xfrm>
            <a:custGeom>
              <a:avLst/>
              <a:gdLst/>
              <a:ahLst/>
              <a:cxnLst/>
              <a:rect l="0" t="0" r="7620" b="5080"/>
              <a:pathLst>
                <a:path w="7620" h="5080">
                  <a:moveTo>
                    <a:pt x="0" y="0"/>
                  </a:moveTo>
                  <a:lnTo>
                    <a:pt x="2540" y="2540"/>
                  </a:lnTo>
                  <a:lnTo>
                    <a:pt x="7620" y="5080"/>
                  </a:lnTo>
                  <a:lnTo>
                    <a:pt x="2540" y="50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9" name="Freeform 47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+LwAAiwwAABgwAAAzDQAAAAAAAA=="/>
                </a:ext>
              </a:extLst>
            </p:cNvSpPr>
            <p:nvPr/>
          </p:nvSpPr>
          <p:spPr>
            <a:xfrm>
              <a:off x="7679690" y="2038985"/>
              <a:ext cx="138430" cy="106680"/>
            </a:xfrm>
            <a:custGeom>
              <a:avLst/>
              <a:gdLst/>
              <a:ahLst/>
              <a:cxnLst/>
              <a:rect l="0" t="0" r="138430" b="106680"/>
              <a:pathLst>
                <a:path w="138430" h="106680">
                  <a:moveTo>
                    <a:pt x="138430" y="47138"/>
                  </a:moveTo>
                  <a:lnTo>
                    <a:pt x="138430" y="57061"/>
                  </a:lnTo>
                  <a:lnTo>
                    <a:pt x="138430" y="69466"/>
                  </a:lnTo>
                  <a:lnTo>
                    <a:pt x="123598" y="74428"/>
                  </a:lnTo>
                  <a:lnTo>
                    <a:pt x="108766" y="81871"/>
                  </a:lnTo>
                  <a:lnTo>
                    <a:pt x="113710" y="94275"/>
                  </a:lnTo>
                  <a:lnTo>
                    <a:pt x="113710" y="104199"/>
                  </a:lnTo>
                  <a:lnTo>
                    <a:pt x="91463" y="96756"/>
                  </a:lnTo>
                  <a:lnTo>
                    <a:pt x="74159" y="94275"/>
                  </a:lnTo>
                  <a:lnTo>
                    <a:pt x="64271" y="89313"/>
                  </a:lnTo>
                  <a:lnTo>
                    <a:pt x="56855" y="94275"/>
                  </a:lnTo>
                  <a:lnTo>
                    <a:pt x="49439" y="96756"/>
                  </a:lnTo>
                  <a:lnTo>
                    <a:pt x="46967" y="106680"/>
                  </a:lnTo>
                  <a:lnTo>
                    <a:pt x="32136" y="104199"/>
                  </a:lnTo>
                  <a:lnTo>
                    <a:pt x="22248" y="99237"/>
                  </a:lnTo>
                  <a:lnTo>
                    <a:pt x="14832" y="94275"/>
                  </a:lnTo>
                  <a:lnTo>
                    <a:pt x="9888" y="79390"/>
                  </a:lnTo>
                  <a:lnTo>
                    <a:pt x="29664" y="74428"/>
                  </a:lnTo>
                  <a:lnTo>
                    <a:pt x="46967" y="71947"/>
                  </a:lnTo>
                  <a:lnTo>
                    <a:pt x="39551" y="44657"/>
                  </a:lnTo>
                  <a:lnTo>
                    <a:pt x="32136" y="19847"/>
                  </a:lnTo>
                  <a:lnTo>
                    <a:pt x="22248" y="14886"/>
                  </a:lnTo>
                  <a:lnTo>
                    <a:pt x="14832" y="14886"/>
                  </a:lnTo>
                  <a:lnTo>
                    <a:pt x="7416" y="12405"/>
                  </a:lnTo>
                  <a:lnTo>
                    <a:pt x="0" y="4989"/>
                  </a:lnTo>
                  <a:lnTo>
                    <a:pt x="0" y="4962"/>
                  </a:lnTo>
                  <a:lnTo>
                    <a:pt x="0" y="0"/>
                  </a:lnTo>
                  <a:lnTo>
                    <a:pt x="14832" y="0"/>
                  </a:lnTo>
                  <a:lnTo>
                    <a:pt x="29664" y="0"/>
                  </a:lnTo>
                  <a:lnTo>
                    <a:pt x="54383" y="22328"/>
                  </a:lnTo>
                  <a:lnTo>
                    <a:pt x="79103" y="37214"/>
                  </a:lnTo>
                  <a:lnTo>
                    <a:pt x="88991" y="39695"/>
                  </a:lnTo>
                  <a:lnTo>
                    <a:pt x="103823" y="44657"/>
                  </a:lnTo>
                  <a:lnTo>
                    <a:pt x="121126" y="47138"/>
                  </a:lnTo>
                  <a:lnTo>
                    <a:pt x="138430" y="47138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8" name="Freeform 47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ZGgAA4QwAAB8bAAC/DQAAAAAAAA=="/>
                </a:ext>
              </a:extLst>
            </p:cNvSpPr>
            <p:nvPr/>
          </p:nvSpPr>
          <p:spPr>
            <a:xfrm>
              <a:off x="4364355" y="2093595"/>
              <a:ext cx="44450" cy="140970"/>
            </a:xfrm>
            <a:custGeom>
              <a:avLst/>
              <a:gdLst/>
              <a:ahLst/>
              <a:cxnLst/>
              <a:rect l="0" t="0" r="44450" b="140970"/>
              <a:pathLst>
                <a:path w="44450" h="140970">
                  <a:moveTo>
                    <a:pt x="32103" y="0"/>
                  </a:moveTo>
                  <a:lnTo>
                    <a:pt x="37042" y="7419"/>
                  </a:lnTo>
                  <a:lnTo>
                    <a:pt x="44450" y="14827"/>
                  </a:lnTo>
                  <a:lnTo>
                    <a:pt x="37042" y="34624"/>
                  </a:lnTo>
                  <a:lnTo>
                    <a:pt x="32103" y="56883"/>
                  </a:lnTo>
                  <a:lnTo>
                    <a:pt x="34572" y="69248"/>
                  </a:lnTo>
                  <a:lnTo>
                    <a:pt x="41981" y="89034"/>
                  </a:lnTo>
                  <a:lnTo>
                    <a:pt x="41981" y="106346"/>
                  </a:lnTo>
                  <a:lnTo>
                    <a:pt x="37042" y="126131"/>
                  </a:lnTo>
                  <a:lnTo>
                    <a:pt x="34572" y="133551"/>
                  </a:lnTo>
                  <a:lnTo>
                    <a:pt x="32103" y="140970"/>
                  </a:lnTo>
                  <a:lnTo>
                    <a:pt x="12347" y="138497"/>
                  </a:lnTo>
                  <a:lnTo>
                    <a:pt x="2469" y="133551"/>
                  </a:lnTo>
                  <a:lnTo>
                    <a:pt x="2469" y="106346"/>
                  </a:lnTo>
                  <a:lnTo>
                    <a:pt x="0" y="76668"/>
                  </a:lnTo>
                  <a:lnTo>
                    <a:pt x="12347" y="76668"/>
                  </a:lnTo>
                  <a:lnTo>
                    <a:pt x="24694" y="74195"/>
                  </a:lnTo>
                  <a:lnTo>
                    <a:pt x="17286" y="59356"/>
                  </a:lnTo>
                  <a:lnTo>
                    <a:pt x="7408" y="42044"/>
                  </a:lnTo>
                  <a:lnTo>
                    <a:pt x="19756" y="19785"/>
                  </a:lnTo>
                  <a:lnTo>
                    <a:pt x="32103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7" name="Freeform 47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9LgAAVg0AABwwAAD8DgAAAAAAAA=="/>
                </a:ext>
              </a:extLst>
            </p:cNvSpPr>
            <p:nvPr/>
          </p:nvSpPr>
          <p:spPr>
            <a:xfrm>
              <a:off x="7597775" y="2167890"/>
              <a:ext cx="222885" cy="267970"/>
            </a:xfrm>
            <a:custGeom>
              <a:avLst/>
              <a:gdLst/>
              <a:ahLst/>
              <a:cxnLst/>
              <a:rect l="0" t="0" r="222885" b="267970"/>
              <a:pathLst>
                <a:path w="222885" h="267970">
                  <a:moveTo>
                    <a:pt x="222885" y="183609"/>
                  </a:moveTo>
                  <a:lnTo>
                    <a:pt x="138684" y="208421"/>
                  </a:lnTo>
                  <a:lnTo>
                    <a:pt x="136207" y="225790"/>
                  </a:lnTo>
                  <a:lnTo>
                    <a:pt x="136207" y="243158"/>
                  </a:lnTo>
                  <a:lnTo>
                    <a:pt x="123825" y="243158"/>
                  </a:lnTo>
                  <a:lnTo>
                    <a:pt x="111442" y="243158"/>
                  </a:lnTo>
                  <a:lnTo>
                    <a:pt x="111442" y="233233"/>
                  </a:lnTo>
                  <a:lnTo>
                    <a:pt x="111442" y="223308"/>
                  </a:lnTo>
                  <a:lnTo>
                    <a:pt x="106489" y="223308"/>
                  </a:lnTo>
                  <a:lnTo>
                    <a:pt x="99060" y="225790"/>
                  </a:lnTo>
                  <a:lnTo>
                    <a:pt x="91630" y="225790"/>
                  </a:lnTo>
                  <a:lnTo>
                    <a:pt x="86677" y="240677"/>
                  </a:lnTo>
                  <a:lnTo>
                    <a:pt x="79248" y="255564"/>
                  </a:lnTo>
                  <a:lnTo>
                    <a:pt x="66865" y="263008"/>
                  </a:lnTo>
                  <a:lnTo>
                    <a:pt x="54483" y="267970"/>
                  </a:lnTo>
                  <a:lnTo>
                    <a:pt x="49530" y="243158"/>
                  </a:lnTo>
                  <a:lnTo>
                    <a:pt x="39624" y="225790"/>
                  </a:lnTo>
                  <a:lnTo>
                    <a:pt x="24765" y="233233"/>
                  </a:lnTo>
                  <a:lnTo>
                    <a:pt x="14859" y="240677"/>
                  </a:lnTo>
                  <a:lnTo>
                    <a:pt x="4953" y="233233"/>
                  </a:lnTo>
                  <a:lnTo>
                    <a:pt x="0" y="225790"/>
                  </a:lnTo>
                  <a:lnTo>
                    <a:pt x="14859" y="198496"/>
                  </a:lnTo>
                  <a:lnTo>
                    <a:pt x="32194" y="168722"/>
                  </a:lnTo>
                  <a:lnTo>
                    <a:pt x="71818" y="173684"/>
                  </a:lnTo>
                  <a:lnTo>
                    <a:pt x="111442" y="176165"/>
                  </a:lnTo>
                  <a:lnTo>
                    <a:pt x="113918" y="158797"/>
                  </a:lnTo>
                  <a:lnTo>
                    <a:pt x="121348" y="143910"/>
                  </a:lnTo>
                  <a:lnTo>
                    <a:pt x="128777" y="138947"/>
                  </a:lnTo>
                  <a:lnTo>
                    <a:pt x="138684" y="131504"/>
                  </a:lnTo>
                  <a:lnTo>
                    <a:pt x="148590" y="124060"/>
                  </a:lnTo>
                  <a:lnTo>
                    <a:pt x="156019" y="114135"/>
                  </a:lnTo>
                  <a:lnTo>
                    <a:pt x="163449" y="101729"/>
                  </a:lnTo>
                  <a:lnTo>
                    <a:pt x="170878" y="89323"/>
                  </a:lnTo>
                  <a:lnTo>
                    <a:pt x="156019" y="52105"/>
                  </a:lnTo>
                  <a:lnTo>
                    <a:pt x="141160" y="19850"/>
                  </a:lnTo>
                  <a:lnTo>
                    <a:pt x="146113" y="14897"/>
                  </a:lnTo>
                  <a:lnTo>
                    <a:pt x="148590" y="9925"/>
                  </a:lnTo>
                  <a:lnTo>
                    <a:pt x="148590" y="0"/>
                  </a:lnTo>
                  <a:lnTo>
                    <a:pt x="160972" y="2481"/>
                  </a:lnTo>
                  <a:lnTo>
                    <a:pt x="170878" y="2481"/>
                  </a:lnTo>
                  <a:lnTo>
                    <a:pt x="185737" y="27293"/>
                  </a:lnTo>
                  <a:lnTo>
                    <a:pt x="203073" y="44629"/>
                  </a:lnTo>
                  <a:lnTo>
                    <a:pt x="210502" y="76917"/>
                  </a:lnTo>
                  <a:lnTo>
                    <a:pt x="212979" y="114135"/>
                  </a:lnTo>
                  <a:lnTo>
                    <a:pt x="220408" y="148872"/>
                  </a:lnTo>
                  <a:lnTo>
                    <a:pt x="222885" y="18360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6" name="Freeform 47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WLgAAxQ4AAP8uAABCDwAAAAAAAA=="/>
                </a:ext>
              </a:extLst>
            </p:cNvSpPr>
            <p:nvPr/>
          </p:nvSpPr>
          <p:spPr>
            <a:xfrm>
              <a:off x="7573010" y="2400935"/>
              <a:ext cx="66675" cy="79375"/>
            </a:xfrm>
            <a:custGeom>
              <a:avLst/>
              <a:gdLst/>
              <a:ahLst/>
              <a:cxnLst/>
              <a:rect l="0" t="0" r="66675" b="79375"/>
              <a:pathLst>
                <a:path w="66675" h="79375">
                  <a:moveTo>
                    <a:pt x="66675" y="24804"/>
                  </a:moveTo>
                  <a:lnTo>
                    <a:pt x="61736" y="54570"/>
                  </a:lnTo>
                  <a:lnTo>
                    <a:pt x="56797" y="79375"/>
                  </a:lnTo>
                  <a:lnTo>
                    <a:pt x="46919" y="79375"/>
                  </a:lnTo>
                  <a:lnTo>
                    <a:pt x="37041" y="79375"/>
                  </a:lnTo>
                  <a:lnTo>
                    <a:pt x="32102" y="57050"/>
                  </a:lnTo>
                  <a:lnTo>
                    <a:pt x="32102" y="32246"/>
                  </a:lnTo>
                  <a:lnTo>
                    <a:pt x="17286" y="32246"/>
                  </a:lnTo>
                  <a:lnTo>
                    <a:pt x="14816" y="29776"/>
                  </a:lnTo>
                  <a:lnTo>
                    <a:pt x="7408" y="24804"/>
                  </a:lnTo>
                  <a:lnTo>
                    <a:pt x="0" y="17396"/>
                  </a:lnTo>
                  <a:lnTo>
                    <a:pt x="4938" y="14880"/>
                  </a:lnTo>
                  <a:lnTo>
                    <a:pt x="4938" y="7441"/>
                  </a:lnTo>
                  <a:lnTo>
                    <a:pt x="12347" y="4960"/>
                  </a:lnTo>
                  <a:lnTo>
                    <a:pt x="22225" y="0"/>
                  </a:lnTo>
                  <a:lnTo>
                    <a:pt x="29633" y="9921"/>
                  </a:lnTo>
                  <a:lnTo>
                    <a:pt x="39511" y="17363"/>
                  </a:lnTo>
                  <a:lnTo>
                    <a:pt x="49388" y="22324"/>
                  </a:lnTo>
                  <a:lnTo>
                    <a:pt x="66675" y="24804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5" name="Freeform 47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MLQAAZxAAAMYtAAAEEQAAAAAAAA=="/>
                </a:ext>
              </a:extLst>
            </p:cNvSpPr>
            <p:nvPr/>
          </p:nvSpPr>
          <p:spPr>
            <a:xfrm>
              <a:off x="7404100" y="2666365"/>
              <a:ext cx="36830" cy="99695"/>
            </a:xfrm>
            <a:custGeom>
              <a:avLst/>
              <a:gdLst/>
              <a:ahLst/>
              <a:cxnLst/>
              <a:rect l="0" t="0" r="36830" b="99695"/>
              <a:pathLst>
                <a:path w="36830" h="99695">
                  <a:moveTo>
                    <a:pt x="19643" y="0"/>
                  </a:moveTo>
                  <a:lnTo>
                    <a:pt x="31919" y="4984"/>
                  </a:lnTo>
                  <a:lnTo>
                    <a:pt x="36830" y="4984"/>
                  </a:lnTo>
                  <a:lnTo>
                    <a:pt x="36830" y="54832"/>
                  </a:lnTo>
                  <a:lnTo>
                    <a:pt x="31919" y="97202"/>
                  </a:lnTo>
                  <a:lnTo>
                    <a:pt x="27009" y="97202"/>
                  </a:lnTo>
                  <a:lnTo>
                    <a:pt x="24553" y="99695"/>
                  </a:lnTo>
                  <a:lnTo>
                    <a:pt x="12277" y="89725"/>
                  </a:lnTo>
                  <a:lnTo>
                    <a:pt x="2455" y="82248"/>
                  </a:lnTo>
                  <a:lnTo>
                    <a:pt x="0" y="57324"/>
                  </a:lnTo>
                  <a:lnTo>
                    <a:pt x="2455" y="34893"/>
                  </a:lnTo>
                  <a:lnTo>
                    <a:pt x="9821" y="17445"/>
                  </a:lnTo>
                  <a:lnTo>
                    <a:pt x="19643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4" name="Freeform 47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/CwAAwRAAAPEMAABhEQAAAAAAAA=="/>
                </a:ext>
              </a:extLst>
            </p:cNvSpPr>
            <p:nvPr/>
          </p:nvSpPr>
          <p:spPr>
            <a:xfrm>
              <a:off x="1828165" y="2723515"/>
              <a:ext cx="275590" cy="101600"/>
            </a:xfrm>
            <a:custGeom>
              <a:avLst/>
              <a:gdLst/>
              <a:ahLst/>
              <a:cxnLst/>
              <a:rect l="0" t="0" r="275590" b="101600"/>
              <a:pathLst>
                <a:path w="275590" h="101600">
                  <a:moveTo>
                    <a:pt x="168830" y="89210"/>
                  </a:moveTo>
                  <a:lnTo>
                    <a:pt x="166347" y="76820"/>
                  </a:lnTo>
                  <a:lnTo>
                    <a:pt x="161382" y="64429"/>
                  </a:lnTo>
                  <a:lnTo>
                    <a:pt x="111726" y="47083"/>
                  </a:lnTo>
                  <a:lnTo>
                    <a:pt x="67035" y="24780"/>
                  </a:lnTo>
                  <a:lnTo>
                    <a:pt x="29794" y="34693"/>
                  </a:lnTo>
                  <a:lnTo>
                    <a:pt x="0" y="47083"/>
                  </a:lnTo>
                  <a:lnTo>
                    <a:pt x="2483" y="42127"/>
                  </a:lnTo>
                  <a:lnTo>
                    <a:pt x="4966" y="39644"/>
                  </a:lnTo>
                  <a:lnTo>
                    <a:pt x="17380" y="22302"/>
                  </a:lnTo>
                  <a:lnTo>
                    <a:pt x="29794" y="9888"/>
                  </a:lnTo>
                  <a:lnTo>
                    <a:pt x="44690" y="2478"/>
                  </a:lnTo>
                  <a:lnTo>
                    <a:pt x="62070" y="0"/>
                  </a:lnTo>
                  <a:lnTo>
                    <a:pt x="79449" y="2478"/>
                  </a:lnTo>
                  <a:lnTo>
                    <a:pt x="101795" y="7434"/>
                  </a:lnTo>
                  <a:lnTo>
                    <a:pt x="121657" y="14868"/>
                  </a:lnTo>
                  <a:lnTo>
                    <a:pt x="141519" y="22302"/>
                  </a:lnTo>
                  <a:lnTo>
                    <a:pt x="220969" y="66907"/>
                  </a:lnTo>
                  <a:lnTo>
                    <a:pt x="275590" y="96644"/>
                  </a:lnTo>
                  <a:lnTo>
                    <a:pt x="275590" y="99122"/>
                  </a:lnTo>
                  <a:lnTo>
                    <a:pt x="275590" y="101600"/>
                  </a:lnTo>
                  <a:lnTo>
                    <a:pt x="233383" y="101600"/>
                  </a:lnTo>
                  <a:lnTo>
                    <a:pt x="186209" y="101600"/>
                  </a:lnTo>
                  <a:lnTo>
                    <a:pt x="191175" y="96634"/>
                  </a:lnTo>
                  <a:lnTo>
                    <a:pt x="191175" y="89210"/>
                  </a:lnTo>
                  <a:lnTo>
                    <a:pt x="178761" y="89210"/>
                  </a:lnTo>
                  <a:lnTo>
                    <a:pt x="168830" y="8921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3" name="Freeform 48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CDAAAaREAANsNAADDEQAAAAAAAA=="/>
                </a:ext>
              </a:extLst>
            </p:cNvSpPr>
            <p:nvPr/>
          </p:nvSpPr>
          <p:spPr>
            <a:xfrm>
              <a:off x="2073910" y="2830195"/>
              <a:ext cx="178435" cy="57150"/>
            </a:xfrm>
            <a:custGeom>
              <a:avLst/>
              <a:gdLst/>
              <a:ahLst/>
              <a:cxnLst/>
              <a:rect l="0" t="0" r="178435" b="57150"/>
              <a:pathLst>
                <a:path w="178435" h="57150">
                  <a:moveTo>
                    <a:pt x="71869" y="0"/>
                  </a:moveTo>
                  <a:lnTo>
                    <a:pt x="106565" y="2485"/>
                  </a:lnTo>
                  <a:lnTo>
                    <a:pt x="136304" y="9939"/>
                  </a:lnTo>
                  <a:lnTo>
                    <a:pt x="156130" y="19878"/>
                  </a:lnTo>
                  <a:lnTo>
                    <a:pt x="178435" y="39757"/>
                  </a:lnTo>
                  <a:lnTo>
                    <a:pt x="173478" y="44714"/>
                  </a:lnTo>
                  <a:lnTo>
                    <a:pt x="171000" y="52180"/>
                  </a:lnTo>
                  <a:lnTo>
                    <a:pt x="123913" y="57150"/>
                  </a:lnTo>
                  <a:lnTo>
                    <a:pt x="79304" y="52180"/>
                  </a:lnTo>
                  <a:lnTo>
                    <a:pt x="57000" y="52180"/>
                  </a:lnTo>
                  <a:lnTo>
                    <a:pt x="39651" y="49696"/>
                  </a:lnTo>
                  <a:lnTo>
                    <a:pt x="19826" y="42241"/>
                  </a:lnTo>
                  <a:lnTo>
                    <a:pt x="0" y="34787"/>
                  </a:lnTo>
                  <a:lnTo>
                    <a:pt x="0" y="32302"/>
                  </a:lnTo>
                  <a:lnTo>
                    <a:pt x="19826" y="24848"/>
                  </a:lnTo>
                  <a:lnTo>
                    <a:pt x="39651" y="17393"/>
                  </a:lnTo>
                  <a:lnTo>
                    <a:pt x="57000" y="9939"/>
                  </a:lnTo>
                  <a:lnTo>
                    <a:pt x="71869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2" name="Freeform 481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vKwAAaREAABwsAADHEQAAAAAAAA=="/>
                </a:ext>
              </a:extLst>
            </p:cNvSpPr>
            <p:nvPr/>
          </p:nvSpPr>
          <p:spPr>
            <a:xfrm>
              <a:off x="7101205" y="2830195"/>
              <a:ext cx="69215" cy="59690"/>
            </a:xfrm>
            <a:custGeom>
              <a:avLst/>
              <a:gdLst/>
              <a:ahLst/>
              <a:cxnLst/>
              <a:rect l="0" t="0" r="69215" b="59690"/>
              <a:pathLst>
                <a:path w="69215" h="59690">
                  <a:moveTo>
                    <a:pt x="44495" y="0"/>
                  </a:moveTo>
                  <a:lnTo>
                    <a:pt x="56855" y="7461"/>
                  </a:lnTo>
                  <a:lnTo>
                    <a:pt x="61799" y="14923"/>
                  </a:lnTo>
                  <a:lnTo>
                    <a:pt x="64271" y="17395"/>
                  </a:lnTo>
                  <a:lnTo>
                    <a:pt x="69215" y="32332"/>
                  </a:lnTo>
                  <a:lnTo>
                    <a:pt x="69215" y="34819"/>
                  </a:lnTo>
                  <a:lnTo>
                    <a:pt x="56855" y="42280"/>
                  </a:lnTo>
                  <a:lnTo>
                    <a:pt x="46967" y="49742"/>
                  </a:lnTo>
                  <a:lnTo>
                    <a:pt x="37079" y="57203"/>
                  </a:lnTo>
                  <a:lnTo>
                    <a:pt x="19775" y="59690"/>
                  </a:lnTo>
                  <a:lnTo>
                    <a:pt x="12359" y="57203"/>
                  </a:lnTo>
                  <a:lnTo>
                    <a:pt x="7415" y="52259"/>
                  </a:lnTo>
                  <a:lnTo>
                    <a:pt x="4943" y="44768"/>
                  </a:lnTo>
                  <a:lnTo>
                    <a:pt x="0" y="42280"/>
                  </a:lnTo>
                  <a:lnTo>
                    <a:pt x="7415" y="27358"/>
                  </a:lnTo>
                  <a:lnTo>
                    <a:pt x="19775" y="17410"/>
                  </a:lnTo>
                  <a:lnTo>
                    <a:pt x="29663" y="9948"/>
                  </a:lnTo>
                  <a:lnTo>
                    <a:pt x="44495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1" name="Freeform 482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DLQAAuxEAACguAACWEgAAAAAAAA=="/>
                </a:ext>
              </a:extLst>
            </p:cNvSpPr>
            <p:nvPr/>
          </p:nvSpPr>
          <p:spPr>
            <a:xfrm>
              <a:off x="7439025" y="2882265"/>
              <a:ext cx="64135" cy="139065"/>
            </a:xfrm>
            <a:custGeom>
              <a:avLst/>
              <a:gdLst/>
              <a:ahLst/>
              <a:cxnLst/>
              <a:rect l="0" t="0" r="64135" b="139065"/>
              <a:pathLst>
                <a:path w="64135" h="139065">
                  <a:moveTo>
                    <a:pt x="9864" y="0"/>
                  </a:moveTo>
                  <a:lnTo>
                    <a:pt x="17267" y="0"/>
                  </a:lnTo>
                  <a:lnTo>
                    <a:pt x="24667" y="0"/>
                  </a:lnTo>
                  <a:lnTo>
                    <a:pt x="39467" y="12416"/>
                  </a:lnTo>
                  <a:lnTo>
                    <a:pt x="49334" y="24833"/>
                  </a:lnTo>
                  <a:lnTo>
                    <a:pt x="59201" y="42216"/>
                  </a:lnTo>
                  <a:lnTo>
                    <a:pt x="64135" y="64565"/>
                  </a:lnTo>
                  <a:lnTo>
                    <a:pt x="51801" y="72015"/>
                  </a:lnTo>
                  <a:lnTo>
                    <a:pt x="41934" y="79465"/>
                  </a:lnTo>
                  <a:lnTo>
                    <a:pt x="46867" y="111748"/>
                  </a:lnTo>
                  <a:lnTo>
                    <a:pt x="46867" y="139065"/>
                  </a:lnTo>
                  <a:lnTo>
                    <a:pt x="41934" y="139065"/>
                  </a:lnTo>
                  <a:lnTo>
                    <a:pt x="22200" y="124165"/>
                  </a:lnTo>
                  <a:lnTo>
                    <a:pt x="0" y="111748"/>
                  </a:lnTo>
                  <a:lnTo>
                    <a:pt x="0" y="62082"/>
                  </a:lnTo>
                  <a:lnTo>
                    <a:pt x="0" y="12416"/>
                  </a:lnTo>
                  <a:lnTo>
                    <a:pt x="7400" y="5016"/>
                  </a:lnTo>
                  <a:lnTo>
                    <a:pt x="9864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0" name="Freeform 483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4LAAA6hEAAIosAABUEgAAAAAAAA=="/>
                </a:ext>
              </a:extLst>
            </p:cNvSpPr>
            <p:nvPr/>
          </p:nvSpPr>
          <p:spPr>
            <a:xfrm>
              <a:off x="7188200" y="2912110"/>
              <a:ext cx="52070" cy="67310"/>
            </a:xfrm>
            <a:custGeom>
              <a:avLst/>
              <a:gdLst/>
              <a:ahLst/>
              <a:cxnLst/>
              <a:rect l="0" t="0" r="52070" b="67310"/>
              <a:pathLst>
                <a:path w="52070" h="67310">
                  <a:moveTo>
                    <a:pt x="34713" y="0"/>
                  </a:moveTo>
                  <a:lnTo>
                    <a:pt x="42152" y="9972"/>
                  </a:lnTo>
                  <a:lnTo>
                    <a:pt x="52070" y="19890"/>
                  </a:lnTo>
                  <a:lnTo>
                    <a:pt x="44631" y="24930"/>
                  </a:lnTo>
                  <a:lnTo>
                    <a:pt x="37193" y="27423"/>
                  </a:lnTo>
                  <a:lnTo>
                    <a:pt x="32234" y="19944"/>
                  </a:lnTo>
                  <a:lnTo>
                    <a:pt x="27275" y="19944"/>
                  </a:lnTo>
                  <a:lnTo>
                    <a:pt x="19836" y="27383"/>
                  </a:lnTo>
                  <a:lnTo>
                    <a:pt x="17357" y="34901"/>
                  </a:lnTo>
                  <a:lnTo>
                    <a:pt x="19836" y="44873"/>
                  </a:lnTo>
                  <a:lnTo>
                    <a:pt x="19836" y="52352"/>
                  </a:lnTo>
                  <a:lnTo>
                    <a:pt x="19836" y="57338"/>
                  </a:lnTo>
                  <a:lnTo>
                    <a:pt x="17357" y="67310"/>
                  </a:lnTo>
                  <a:lnTo>
                    <a:pt x="9918" y="57338"/>
                  </a:lnTo>
                  <a:lnTo>
                    <a:pt x="0" y="49859"/>
                  </a:lnTo>
                  <a:lnTo>
                    <a:pt x="12398" y="32409"/>
                  </a:lnTo>
                  <a:lnTo>
                    <a:pt x="27275" y="2493"/>
                  </a:lnTo>
                  <a:lnTo>
                    <a:pt x="32234" y="2493"/>
                  </a:lnTo>
                  <a:lnTo>
                    <a:pt x="34713" y="14"/>
                  </a:lnTo>
                  <a:lnTo>
                    <a:pt x="34713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9" name="Freeform 48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mLQAAihIAAAEuAACmEgAAAAAAAA=="/>
                </a:ext>
              </a:extLst>
            </p:cNvSpPr>
            <p:nvPr/>
          </p:nvSpPr>
          <p:spPr>
            <a:xfrm>
              <a:off x="7461250" y="3013710"/>
              <a:ext cx="17145" cy="17780"/>
            </a:xfrm>
            <a:custGeom>
              <a:avLst/>
              <a:gdLst/>
              <a:ahLst/>
              <a:cxnLst/>
              <a:rect l="0" t="0" r="17145" b="17780"/>
              <a:pathLst>
                <a:path w="17145" h="17780">
                  <a:moveTo>
                    <a:pt x="0" y="17780"/>
                  </a:moveTo>
                  <a:lnTo>
                    <a:pt x="0" y="7620"/>
                  </a:lnTo>
                  <a:lnTo>
                    <a:pt x="2449" y="0"/>
                  </a:lnTo>
                  <a:lnTo>
                    <a:pt x="4898" y="0"/>
                  </a:lnTo>
                  <a:lnTo>
                    <a:pt x="9797" y="10160"/>
                  </a:lnTo>
                  <a:lnTo>
                    <a:pt x="17145" y="17780"/>
                  </a:lnTo>
                  <a:lnTo>
                    <a:pt x="4898" y="17780"/>
                  </a:lnTo>
                  <a:lnTo>
                    <a:pt x="0" y="1778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8" name="Freeform 48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oLgAAmhIAAE8uAAC9EgAAAAAAAA=="/>
                </a:ext>
              </a:extLst>
            </p:cNvSpPr>
            <p:nvPr/>
          </p:nvSpPr>
          <p:spPr>
            <a:xfrm>
              <a:off x="7503160" y="3023870"/>
              <a:ext cx="24765" cy="22225"/>
            </a:xfrm>
            <a:custGeom>
              <a:avLst/>
              <a:gdLst/>
              <a:ahLst/>
              <a:cxnLst/>
              <a:rect l="0" t="0" r="24765" b="22225"/>
              <a:pathLst>
                <a:path w="24765" h="22225">
                  <a:moveTo>
                    <a:pt x="0" y="0"/>
                  </a:moveTo>
                  <a:lnTo>
                    <a:pt x="9906" y="0"/>
                  </a:lnTo>
                  <a:lnTo>
                    <a:pt x="19812" y="0"/>
                  </a:lnTo>
                  <a:lnTo>
                    <a:pt x="19812" y="4938"/>
                  </a:lnTo>
                  <a:lnTo>
                    <a:pt x="19812" y="7408"/>
                  </a:lnTo>
                  <a:lnTo>
                    <a:pt x="24765" y="14816"/>
                  </a:lnTo>
                  <a:lnTo>
                    <a:pt x="24765" y="22225"/>
                  </a:lnTo>
                  <a:lnTo>
                    <a:pt x="17335" y="19755"/>
                  </a:lnTo>
                  <a:lnTo>
                    <a:pt x="9906" y="14816"/>
                  </a:lnTo>
                  <a:lnTo>
                    <a:pt x="2476" y="12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7" name="Freeform 48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1LQAAuRIAAA0uAADwEgAAAAAAAA=="/>
                </a:ext>
              </a:extLst>
            </p:cNvSpPr>
            <p:nvPr/>
          </p:nvSpPr>
          <p:spPr>
            <a:xfrm>
              <a:off x="7470775" y="3043555"/>
              <a:ext cx="15240" cy="34925"/>
            </a:xfrm>
            <a:custGeom>
              <a:avLst/>
              <a:gdLst/>
              <a:ahLst/>
              <a:cxnLst/>
              <a:rect l="0" t="0" r="15240" b="34925"/>
              <a:pathLst>
                <a:path w="15240" h="34925">
                  <a:moveTo>
                    <a:pt x="0" y="0"/>
                  </a:moveTo>
                  <a:lnTo>
                    <a:pt x="7620" y="4989"/>
                  </a:lnTo>
                  <a:lnTo>
                    <a:pt x="10160" y="12473"/>
                  </a:lnTo>
                  <a:lnTo>
                    <a:pt x="15240" y="19957"/>
                  </a:lnTo>
                  <a:lnTo>
                    <a:pt x="15240" y="34925"/>
                  </a:lnTo>
                  <a:lnTo>
                    <a:pt x="10160" y="34925"/>
                  </a:lnTo>
                  <a:lnTo>
                    <a:pt x="7620" y="29935"/>
                  </a:lnTo>
                  <a:lnTo>
                    <a:pt x="2540" y="174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6" name="Freeform 48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jLgAAuRIAAIIuAADVEgAAAAAAAA=="/>
                </a:ext>
              </a:extLst>
            </p:cNvSpPr>
            <p:nvPr/>
          </p:nvSpPr>
          <p:spPr>
            <a:xfrm>
              <a:off x="7540625" y="3043555"/>
              <a:ext cx="19685" cy="17780"/>
            </a:xfrm>
            <a:custGeom>
              <a:avLst/>
              <a:gdLst/>
              <a:ahLst/>
              <a:cxnLst/>
              <a:rect l="0" t="0" r="19685" b="17780"/>
              <a:pathLst>
                <a:path w="19685" h="17780">
                  <a:moveTo>
                    <a:pt x="7381" y="0"/>
                  </a:moveTo>
                  <a:lnTo>
                    <a:pt x="14763" y="2540"/>
                  </a:lnTo>
                  <a:lnTo>
                    <a:pt x="19685" y="10160"/>
                  </a:lnTo>
                  <a:lnTo>
                    <a:pt x="19685" y="12700"/>
                  </a:lnTo>
                  <a:lnTo>
                    <a:pt x="14763" y="17780"/>
                  </a:lnTo>
                  <a:lnTo>
                    <a:pt x="7381" y="17780"/>
                  </a:lnTo>
                  <a:lnTo>
                    <a:pt x="0" y="17780"/>
                  </a:lnTo>
                  <a:lnTo>
                    <a:pt x="0" y="12700"/>
                  </a:lnTo>
                  <a:lnTo>
                    <a:pt x="0" y="5080"/>
                  </a:lnTo>
                  <a:lnTo>
                    <a:pt x="4921" y="5080"/>
                  </a:lnTo>
                  <a:lnTo>
                    <a:pt x="7381" y="5080"/>
                  </a:lnTo>
                  <a:lnTo>
                    <a:pt x="7381" y="2540"/>
                  </a:lnTo>
                  <a:lnTo>
                    <a:pt x="7381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5" name="Freeform 48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fLgAA5BIAAIIuAAD8EgAAAAAAAA=="/>
                </a:ext>
              </a:extLst>
            </p:cNvSpPr>
            <p:nvPr/>
          </p:nvSpPr>
          <p:spPr>
            <a:xfrm>
              <a:off x="7538085" y="3070860"/>
              <a:ext cx="22225" cy="15240"/>
            </a:xfrm>
            <a:custGeom>
              <a:avLst/>
              <a:gdLst/>
              <a:ahLst/>
              <a:cxnLst/>
              <a:rect l="0" t="0" r="22225" b="15240"/>
              <a:pathLst>
                <a:path w="22225" h="15240">
                  <a:moveTo>
                    <a:pt x="9877" y="0"/>
                  </a:moveTo>
                  <a:lnTo>
                    <a:pt x="17286" y="7620"/>
                  </a:lnTo>
                  <a:lnTo>
                    <a:pt x="22225" y="15240"/>
                  </a:lnTo>
                  <a:lnTo>
                    <a:pt x="14816" y="15240"/>
                  </a:lnTo>
                  <a:lnTo>
                    <a:pt x="7408" y="15240"/>
                  </a:lnTo>
                  <a:lnTo>
                    <a:pt x="2469" y="10160"/>
                  </a:lnTo>
                  <a:lnTo>
                    <a:pt x="0" y="7620"/>
                  </a:lnTo>
                  <a:lnTo>
                    <a:pt x="2469" y="7620"/>
                  </a:lnTo>
                  <a:lnTo>
                    <a:pt x="7408" y="7620"/>
                  </a:lnTo>
                  <a:lnTo>
                    <a:pt x="9877" y="2540"/>
                  </a:lnTo>
                  <a:lnTo>
                    <a:pt x="9877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4" name="Freeform 48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hLgAA8BIAAMQuAAAAEwAAAAAAAA=="/>
                </a:ext>
              </a:extLst>
            </p:cNvSpPr>
            <p:nvPr/>
          </p:nvSpPr>
          <p:spPr>
            <a:xfrm>
              <a:off x="7579995" y="3078480"/>
              <a:ext cx="22225" cy="10160"/>
            </a:xfrm>
            <a:custGeom>
              <a:avLst/>
              <a:gdLst/>
              <a:ahLst/>
              <a:cxnLst/>
              <a:rect l="0" t="0" r="22225" b="10160"/>
              <a:pathLst>
                <a:path w="22225" h="10160">
                  <a:moveTo>
                    <a:pt x="0" y="0"/>
                  </a:moveTo>
                  <a:lnTo>
                    <a:pt x="9877" y="2540"/>
                  </a:lnTo>
                  <a:lnTo>
                    <a:pt x="22225" y="7620"/>
                  </a:lnTo>
                  <a:lnTo>
                    <a:pt x="22225" y="10160"/>
                  </a:lnTo>
                  <a:lnTo>
                    <a:pt x="14816" y="10160"/>
                  </a:lnTo>
                  <a:lnTo>
                    <a:pt x="9877" y="10160"/>
                  </a:lnTo>
                  <a:lnTo>
                    <a:pt x="4938" y="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3" name="Freeform 49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0LgAACxMAAFMuAABCEwAAAAAAAA=="/>
                </a:ext>
              </a:extLst>
            </p:cNvSpPr>
            <p:nvPr/>
          </p:nvSpPr>
          <p:spPr>
            <a:xfrm>
              <a:off x="7510780" y="3095625"/>
              <a:ext cx="19685" cy="34925"/>
            </a:xfrm>
            <a:custGeom>
              <a:avLst/>
              <a:gdLst/>
              <a:ahLst/>
              <a:cxnLst/>
              <a:rect l="0" t="0" r="19685" b="34925"/>
              <a:pathLst>
                <a:path w="19685" h="34925">
                  <a:moveTo>
                    <a:pt x="2460" y="0"/>
                  </a:moveTo>
                  <a:lnTo>
                    <a:pt x="9842" y="9978"/>
                  </a:lnTo>
                  <a:lnTo>
                    <a:pt x="17224" y="17462"/>
                  </a:lnTo>
                  <a:lnTo>
                    <a:pt x="19685" y="24946"/>
                  </a:lnTo>
                  <a:lnTo>
                    <a:pt x="19685" y="34925"/>
                  </a:lnTo>
                  <a:lnTo>
                    <a:pt x="17224" y="34925"/>
                  </a:lnTo>
                  <a:lnTo>
                    <a:pt x="4921" y="32430"/>
                  </a:lnTo>
                  <a:lnTo>
                    <a:pt x="0" y="32430"/>
                  </a:lnTo>
                  <a:lnTo>
                    <a:pt x="0" y="17462"/>
                  </a:lnTo>
                  <a:lnTo>
                    <a:pt x="246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2" name="Freeform 491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SLgAAFxMAAMguAAAyEwAAAAAAAA=="/>
                </a:ext>
              </a:extLst>
            </p:cNvSpPr>
            <p:nvPr/>
          </p:nvSpPr>
          <p:spPr>
            <a:xfrm>
              <a:off x="7570470" y="3103245"/>
              <a:ext cx="34290" cy="17145"/>
            </a:xfrm>
            <a:custGeom>
              <a:avLst/>
              <a:gdLst/>
              <a:ahLst/>
              <a:cxnLst/>
              <a:rect l="0" t="0" r="34290" b="17145"/>
              <a:pathLst>
                <a:path w="34290" h="17145">
                  <a:moveTo>
                    <a:pt x="19594" y="0"/>
                  </a:moveTo>
                  <a:lnTo>
                    <a:pt x="26942" y="2449"/>
                  </a:lnTo>
                  <a:lnTo>
                    <a:pt x="31841" y="7348"/>
                  </a:lnTo>
                  <a:lnTo>
                    <a:pt x="31841" y="7347"/>
                  </a:lnTo>
                  <a:lnTo>
                    <a:pt x="34290" y="17145"/>
                  </a:lnTo>
                  <a:lnTo>
                    <a:pt x="24493" y="17145"/>
                  </a:lnTo>
                  <a:lnTo>
                    <a:pt x="9797" y="17145"/>
                  </a:lnTo>
                  <a:lnTo>
                    <a:pt x="7348" y="9797"/>
                  </a:lnTo>
                  <a:lnTo>
                    <a:pt x="0" y="7347"/>
                  </a:lnTo>
                  <a:lnTo>
                    <a:pt x="9797" y="2449"/>
                  </a:lnTo>
                  <a:lnTo>
                    <a:pt x="19594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1" name="Freeform 492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TLgAAThMAAHYuAACMEwAAAAAAAA=="/>
                </a:ext>
              </a:extLst>
            </p:cNvSpPr>
            <p:nvPr/>
          </p:nvSpPr>
          <p:spPr>
            <a:xfrm>
              <a:off x="7530465" y="3138170"/>
              <a:ext cx="22225" cy="39370"/>
            </a:xfrm>
            <a:custGeom>
              <a:avLst/>
              <a:gdLst/>
              <a:ahLst/>
              <a:cxnLst/>
              <a:rect l="0" t="0" r="22225" b="39370"/>
              <a:pathLst>
                <a:path w="22225" h="39370">
                  <a:moveTo>
                    <a:pt x="14816" y="0"/>
                  </a:moveTo>
                  <a:lnTo>
                    <a:pt x="22225" y="2461"/>
                  </a:lnTo>
                  <a:lnTo>
                    <a:pt x="22225" y="14764"/>
                  </a:lnTo>
                  <a:lnTo>
                    <a:pt x="14816" y="24606"/>
                  </a:lnTo>
                  <a:lnTo>
                    <a:pt x="7408" y="39370"/>
                  </a:lnTo>
                  <a:lnTo>
                    <a:pt x="7408" y="34449"/>
                  </a:lnTo>
                  <a:lnTo>
                    <a:pt x="7408" y="31988"/>
                  </a:lnTo>
                  <a:lnTo>
                    <a:pt x="4938" y="17224"/>
                  </a:lnTo>
                  <a:lnTo>
                    <a:pt x="0" y="7382"/>
                  </a:lnTo>
                  <a:lnTo>
                    <a:pt x="7408" y="2461"/>
                  </a:lnTo>
                  <a:lnTo>
                    <a:pt x="14816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0" name="Freeform 493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TJwAAcRMAAHEnAAAtFAAAAAAAAA=="/>
                </a:ext>
              </a:extLst>
            </p:cNvSpPr>
            <p:nvPr/>
          </p:nvSpPr>
          <p:spPr>
            <a:xfrm>
              <a:off x="6351905" y="3160395"/>
              <a:ext cx="59690" cy="119380"/>
            </a:xfrm>
            <a:custGeom>
              <a:avLst/>
              <a:gdLst/>
              <a:ahLst/>
              <a:cxnLst/>
              <a:rect l="0" t="0" r="59690" b="119380"/>
              <a:pathLst>
                <a:path w="59690" h="119380">
                  <a:moveTo>
                    <a:pt x="7461" y="0"/>
                  </a:moveTo>
                  <a:lnTo>
                    <a:pt x="24871" y="9948"/>
                  </a:lnTo>
                  <a:lnTo>
                    <a:pt x="34819" y="29845"/>
                  </a:lnTo>
                  <a:lnTo>
                    <a:pt x="44768" y="49742"/>
                  </a:lnTo>
                  <a:lnTo>
                    <a:pt x="59690" y="69638"/>
                  </a:lnTo>
                  <a:lnTo>
                    <a:pt x="49742" y="99483"/>
                  </a:lnTo>
                  <a:lnTo>
                    <a:pt x="34819" y="119380"/>
                  </a:lnTo>
                  <a:lnTo>
                    <a:pt x="32332" y="119380"/>
                  </a:lnTo>
                  <a:lnTo>
                    <a:pt x="17410" y="116893"/>
                  </a:lnTo>
                  <a:lnTo>
                    <a:pt x="2487" y="116893"/>
                  </a:lnTo>
                  <a:lnTo>
                    <a:pt x="0" y="84561"/>
                  </a:lnTo>
                  <a:lnTo>
                    <a:pt x="0" y="54716"/>
                  </a:lnTo>
                  <a:lnTo>
                    <a:pt x="0" y="27358"/>
                  </a:lnTo>
                  <a:lnTo>
                    <a:pt x="7461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9" name="Freeform 49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SLgAAdRMAAPsuAAAtFAAAAAAAAA=="/>
                </a:ext>
              </a:extLst>
            </p:cNvSpPr>
            <p:nvPr/>
          </p:nvSpPr>
          <p:spPr>
            <a:xfrm>
              <a:off x="7570470" y="3162935"/>
              <a:ext cx="66675" cy="116840"/>
            </a:xfrm>
            <a:custGeom>
              <a:avLst/>
              <a:gdLst/>
              <a:ahLst/>
              <a:cxnLst/>
              <a:rect l="0" t="0" r="66675" b="116840"/>
              <a:pathLst>
                <a:path w="66675" h="116840">
                  <a:moveTo>
                    <a:pt x="51858" y="116840"/>
                  </a:moveTo>
                  <a:lnTo>
                    <a:pt x="39511" y="116840"/>
                  </a:lnTo>
                  <a:lnTo>
                    <a:pt x="24694" y="114354"/>
                  </a:lnTo>
                  <a:lnTo>
                    <a:pt x="17286" y="106946"/>
                  </a:lnTo>
                  <a:lnTo>
                    <a:pt x="9877" y="99438"/>
                  </a:lnTo>
                  <a:lnTo>
                    <a:pt x="2469" y="77065"/>
                  </a:lnTo>
                  <a:lnTo>
                    <a:pt x="0" y="49719"/>
                  </a:lnTo>
                  <a:lnTo>
                    <a:pt x="24694" y="25025"/>
                  </a:lnTo>
                  <a:lnTo>
                    <a:pt x="44450" y="0"/>
                  </a:lnTo>
                  <a:lnTo>
                    <a:pt x="44450" y="2486"/>
                  </a:lnTo>
                  <a:lnTo>
                    <a:pt x="44450" y="7458"/>
                  </a:lnTo>
                  <a:lnTo>
                    <a:pt x="56797" y="39775"/>
                  </a:lnTo>
                  <a:lnTo>
                    <a:pt x="66675" y="67121"/>
                  </a:lnTo>
                  <a:lnTo>
                    <a:pt x="56797" y="76999"/>
                  </a:lnTo>
                  <a:lnTo>
                    <a:pt x="44450" y="89494"/>
                  </a:lnTo>
                  <a:lnTo>
                    <a:pt x="49388" y="101924"/>
                  </a:lnTo>
                  <a:lnTo>
                    <a:pt x="51858" y="11684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8" name="Freeform 49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PLgAAqBMAAIYuAADaEwAAAAAAAA=="/>
                </a:ext>
              </a:extLst>
            </p:cNvSpPr>
            <p:nvPr/>
          </p:nvSpPr>
          <p:spPr>
            <a:xfrm>
              <a:off x="7527925" y="3195320"/>
              <a:ext cx="34925" cy="31750"/>
            </a:xfrm>
            <a:custGeom>
              <a:avLst/>
              <a:gdLst/>
              <a:ahLst/>
              <a:cxnLst/>
              <a:rect l="0" t="0" r="34925" b="31750"/>
              <a:pathLst>
                <a:path w="34925" h="31750">
                  <a:moveTo>
                    <a:pt x="27441" y="0"/>
                  </a:moveTo>
                  <a:lnTo>
                    <a:pt x="34925" y="7327"/>
                  </a:lnTo>
                  <a:lnTo>
                    <a:pt x="34925" y="14654"/>
                  </a:lnTo>
                  <a:lnTo>
                    <a:pt x="34925" y="24423"/>
                  </a:lnTo>
                  <a:lnTo>
                    <a:pt x="32430" y="31750"/>
                  </a:lnTo>
                  <a:lnTo>
                    <a:pt x="27441" y="31750"/>
                  </a:lnTo>
                  <a:lnTo>
                    <a:pt x="12473" y="31750"/>
                  </a:lnTo>
                  <a:lnTo>
                    <a:pt x="0" y="26865"/>
                  </a:lnTo>
                  <a:lnTo>
                    <a:pt x="12473" y="14654"/>
                  </a:lnTo>
                  <a:lnTo>
                    <a:pt x="27441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7" name="Freeform 49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FLAAAAhQAAMMtAAAZFgAAAAAAAA=="/>
                </a:ext>
              </a:extLst>
            </p:cNvSpPr>
            <p:nvPr/>
          </p:nvSpPr>
          <p:spPr>
            <a:xfrm>
              <a:off x="7155815" y="3252470"/>
              <a:ext cx="283210" cy="339725"/>
            </a:xfrm>
            <a:custGeom>
              <a:avLst/>
              <a:gdLst/>
              <a:ahLst/>
              <a:cxnLst/>
              <a:rect l="0" t="0" r="283210" b="339725"/>
              <a:pathLst>
                <a:path w="283210" h="339725">
                  <a:moveTo>
                    <a:pt x="218618" y="0"/>
                  </a:moveTo>
                  <a:lnTo>
                    <a:pt x="250914" y="19837"/>
                  </a:lnTo>
                  <a:lnTo>
                    <a:pt x="283210" y="44635"/>
                  </a:lnTo>
                  <a:lnTo>
                    <a:pt x="283210" y="49594"/>
                  </a:lnTo>
                  <a:lnTo>
                    <a:pt x="283210" y="57034"/>
                  </a:lnTo>
                  <a:lnTo>
                    <a:pt x="275757" y="74392"/>
                  </a:lnTo>
                  <a:lnTo>
                    <a:pt x="265820" y="84329"/>
                  </a:lnTo>
                  <a:lnTo>
                    <a:pt x="255883" y="94266"/>
                  </a:lnTo>
                  <a:lnTo>
                    <a:pt x="240977" y="106629"/>
                  </a:lnTo>
                  <a:lnTo>
                    <a:pt x="258367" y="143825"/>
                  </a:lnTo>
                  <a:lnTo>
                    <a:pt x="273273" y="185980"/>
                  </a:lnTo>
                  <a:lnTo>
                    <a:pt x="258367" y="200886"/>
                  </a:lnTo>
                  <a:lnTo>
                    <a:pt x="248430" y="218217"/>
                  </a:lnTo>
                  <a:lnTo>
                    <a:pt x="236008" y="240535"/>
                  </a:lnTo>
                  <a:lnTo>
                    <a:pt x="233524" y="260373"/>
                  </a:lnTo>
                  <a:lnTo>
                    <a:pt x="226071" y="282690"/>
                  </a:lnTo>
                  <a:lnTo>
                    <a:pt x="218618" y="305008"/>
                  </a:lnTo>
                  <a:lnTo>
                    <a:pt x="208681" y="322366"/>
                  </a:lnTo>
                  <a:lnTo>
                    <a:pt x="198744" y="339725"/>
                  </a:lnTo>
                  <a:lnTo>
                    <a:pt x="168932" y="329806"/>
                  </a:lnTo>
                  <a:lnTo>
                    <a:pt x="144089" y="314927"/>
                  </a:lnTo>
                  <a:lnTo>
                    <a:pt x="91919" y="309968"/>
                  </a:lnTo>
                  <a:lnTo>
                    <a:pt x="42233" y="307488"/>
                  </a:lnTo>
                  <a:lnTo>
                    <a:pt x="39749" y="280211"/>
                  </a:lnTo>
                  <a:lnTo>
                    <a:pt x="27327" y="257893"/>
                  </a:lnTo>
                  <a:lnTo>
                    <a:pt x="17390" y="240535"/>
                  </a:lnTo>
                  <a:lnTo>
                    <a:pt x="0" y="223145"/>
                  </a:lnTo>
                  <a:lnTo>
                    <a:pt x="0" y="205818"/>
                  </a:lnTo>
                  <a:lnTo>
                    <a:pt x="2484" y="190940"/>
                  </a:lnTo>
                  <a:lnTo>
                    <a:pt x="9937" y="176061"/>
                  </a:lnTo>
                  <a:lnTo>
                    <a:pt x="14906" y="166142"/>
                  </a:lnTo>
                  <a:lnTo>
                    <a:pt x="32296" y="168622"/>
                  </a:lnTo>
                  <a:lnTo>
                    <a:pt x="52170" y="173582"/>
                  </a:lnTo>
                  <a:lnTo>
                    <a:pt x="67076" y="151264"/>
                  </a:lnTo>
                  <a:lnTo>
                    <a:pt x="81982" y="133906"/>
                  </a:lnTo>
                  <a:lnTo>
                    <a:pt x="109309" y="116547"/>
                  </a:lnTo>
                  <a:lnTo>
                    <a:pt x="136636" y="101669"/>
                  </a:lnTo>
                  <a:lnTo>
                    <a:pt x="181354" y="49594"/>
                  </a:lnTo>
                  <a:lnTo>
                    <a:pt x="218618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6" name="Freeform 49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gKQAALRQAAJArAAB3FgAAAAAAAA=="/>
                </a:ext>
              </a:extLst>
            </p:cNvSpPr>
            <p:nvPr/>
          </p:nvSpPr>
          <p:spPr>
            <a:xfrm>
              <a:off x="6766560" y="3279775"/>
              <a:ext cx="314960" cy="372110"/>
            </a:xfrm>
            <a:custGeom>
              <a:avLst/>
              <a:gdLst/>
              <a:ahLst/>
              <a:cxnLst/>
              <a:rect l="0" t="0" r="314960" b="372110"/>
              <a:pathLst>
                <a:path w="314960" h="372110">
                  <a:moveTo>
                    <a:pt x="7440" y="0"/>
                  </a:moveTo>
                  <a:lnTo>
                    <a:pt x="42160" y="9923"/>
                  </a:lnTo>
                  <a:lnTo>
                    <a:pt x="81840" y="22327"/>
                  </a:lnTo>
                  <a:lnTo>
                    <a:pt x="91760" y="42172"/>
                  </a:lnTo>
                  <a:lnTo>
                    <a:pt x="106640" y="64499"/>
                  </a:lnTo>
                  <a:lnTo>
                    <a:pt x="124000" y="79383"/>
                  </a:lnTo>
                  <a:lnTo>
                    <a:pt x="141360" y="91787"/>
                  </a:lnTo>
                  <a:lnTo>
                    <a:pt x="161200" y="106672"/>
                  </a:lnTo>
                  <a:lnTo>
                    <a:pt x="183520" y="116594"/>
                  </a:lnTo>
                  <a:lnTo>
                    <a:pt x="200880" y="131479"/>
                  </a:lnTo>
                  <a:lnTo>
                    <a:pt x="218240" y="148839"/>
                  </a:lnTo>
                  <a:lnTo>
                    <a:pt x="248000" y="198459"/>
                  </a:lnTo>
                  <a:lnTo>
                    <a:pt x="267840" y="255516"/>
                  </a:lnTo>
                  <a:lnTo>
                    <a:pt x="285200" y="265438"/>
                  </a:lnTo>
                  <a:lnTo>
                    <a:pt x="307520" y="277842"/>
                  </a:lnTo>
                  <a:lnTo>
                    <a:pt x="310000" y="297688"/>
                  </a:lnTo>
                  <a:lnTo>
                    <a:pt x="314960" y="322495"/>
                  </a:lnTo>
                  <a:lnTo>
                    <a:pt x="310000" y="352264"/>
                  </a:lnTo>
                  <a:lnTo>
                    <a:pt x="307520" y="372110"/>
                  </a:lnTo>
                  <a:lnTo>
                    <a:pt x="282720" y="372110"/>
                  </a:lnTo>
                  <a:lnTo>
                    <a:pt x="260400" y="372110"/>
                  </a:lnTo>
                  <a:lnTo>
                    <a:pt x="240560" y="344822"/>
                  </a:lnTo>
                  <a:lnTo>
                    <a:pt x="215760" y="315053"/>
                  </a:lnTo>
                  <a:lnTo>
                    <a:pt x="193440" y="290246"/>
                  </a:lnTo>
                  <a:lnTo>
                    <a:pt x="173600" y="262958"/>
                  </a:lnTo>
                  <a:lnTo>
                    <a:pt x="156240" y="230708"/>
                  </a:lnTo>
                  <a:lnTo>
                    <a:pt x="143840" y="198459"/>
                  </a:lnTo>
                  <a:lnTo>
                    <a:pt x="133920" y="163728"/>
                  </a:lnTo>
                  <a:lnTo>
                    <a:pt x="116560" y="131479"/>
                  </a:lnTo>
                  <a:lnTo>
                    <a:pt x="106640" y="114114"/>
                  </a:lnTo>
                  <a:lnTo>
                    <a:pt x="91760" y="99234"/>
                  </a:lnTo>
                  <a:lnTo>
                    <a:pt x="74400" y="89306"/>
                  </a:lnTo>
                  <a:lnTo>
                    <a:pt x="59520" y="74426"/>
                  </a:lnTo>
                  <a:lnTo>
                    <a:pt x="42160" y="64499"/>
                  </a:lnTo>
                  <a:lnTo>
                    <a:pt x="24800" y="49615"/>
                  </a:lnTo>
                  <a:lnTo>
                    <a:pt x="9920" y="34735"/>
                  </a:lnTo>
                  <a:lnTo>
                    <a:pt x="0" y="17365"/>
                  </a:lnTo>
                  <a:lnTo>
                    <a:pt x="2480" y="7442"/>
                  </a:lnTo>
                  <a:lnTo>
                    <a:pt x="744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5" name="Freeform 49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NLwAA2RQAAGUvAADwFAAAAAAAAA=="/>
                </a:ext>
              </a:extLst>
            </p:cNvSpPr>
            <p:nvPr/>
          </p:nvSpPr>
          <p:spPr>
            <a:xfrm>
              <a:off x="7689215" y="3388995"/>
              <a:ext cx="15240" cy="14605"/>
            </a:xfrm>
            <a:custGeom>
              <a:avLst/>
              <a:gdLst/>
              <a:ahLst/>
              <a:cxnLst/>
              <a:rect l="0" t="0" r="15240" b="14605"/>
              <a:pathLst>
                <a:path w="15240" h="14605">
                  <a:moveTo>
                    <a:pt x="7620" y="0"/>
                  </a:moveTo>
                  <a:lnTo>
                    <a:pt x="12700" y="0"/>
                  </a:lnTo>
                  <a:lnTo>
                    <a:pt x="15240" y="0"/>
                  </a:lnTo>
                  <a:lnTo>
                    <a:pt x="15240" y="7302"/>
                  </a:lnTo>
                  <a:lnTo>
                    <a:pt x="12700" y="12170"/>
                  </a:lnTo>
                  <a:lnTo>
                    <a:pt x="0" y="14605"/>
                  </a:lnTo>
                  <a:lnTo>
                    <a:pt x="5080" y="730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4" name="Freeform 49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6LwAAABUAAE0vAABxFQAAAAAAAA=="/>
                </a:ext>
              </a:extLst>
            </p:cNvSpPr>
            <p:nvPr/>
          </p:nvSpPr>
          <p:spPr>
            <a:xfrm>
              <a:off x="7677150" y="3413760"/>
              <a:ext cx="12065" cy="71755"/>
            </a:xfrm>
            <a:custGeom>
              <a:avLst/>
              <a:gdLst/>
              <a:ahLst/>
              <a:cxnLst/>
              <a:rect l="0" t="0" r="12065" b="71755"/>
              <a:pathLst>
                <a:path w="12065" h="71755">
                  <a:moveTo>
                    <a:pt x="0" y="0"/>
                  </a:moveTo>
                  <a:lnTo>
                    <a:pt x="7239" y="0"/>
                  </a:lnTo>
                  <a:lnTo>
                    <a:pt x="9652" y="0"/>
                  </a:lnTo>
                  <a:lnTo>
                    <a:pt x="12065" y="37114"/>
                  </a:lnTo>
                  <a:lnTo>
                    <a:pt x="12065" y="71755"/>
                  </a:lnTo>
                  <a:lnTo>
                    <a:pt x="9652" y="71755"/>
                  </a:lnTo>
                  <a:lnTo>
                    <a:pt x="7239" y="71755"/>
                  </a:lnTo>
                  <a:lnTo>
                    <a:pt x="0" y="37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3" name="Freeform 50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2LgAACxUAAMguAABGFQAAAAAAAA=="/>
                </a:ext>
              </a:extLst>
            </p:cNvSpPr>
            <p:nvPr/>
          </p:nvSpPr>
          <p:spPr>
            <a:xfrm>
              <a:off x="7552690" y="3420745"/>
              <a:ext cx="52070" cy="37465"/>
            </a:xfrm>
            <a:custGeom>
              <a:avLst/>
              <a:gdLst/>
              <a:ahLst/>
              <a:cxnLst/>
              <a:rect l="0" t="0" r="52070" b="37465"/>
              <a:pathLst>
                <a:path w="52070" h="37465">
                  <a:moveTo>
                    <a:pt x="49590" y="0"/>
                  </a:moveTo>
                  <a:lnTo>
                    <a:pt x="52070" y="7493"/>
                  </a:lnTo>
                  <a:lnTo>
                    <a:pt x="52070" y="12488"/>
                  </a:lnTo>
                  <a:lnTo>
                    <a:pt x="52070" y="17483"/>
                  </a:lnTo>
                  <a:lnTo>
                    <a:pt x="49590" y="22479"/>
                  </a:lnTo>
                  <a:lnTo>
                    <a:pt x="37193" y="29972"/>
                  </a:lnTo>
                  <a:lnTo>
                    <a:pt x="24795" y="37465"/>
                  </a:lnTo>
                  <a:lnTo>
                    <a:pt x="12398" y="29972"/>
                  </a:lnTo>
                  <a:lnTo>
                    <a:pt x="0" y="22479"/>
                  </a:lnTo>
                  <a:lnTo>
                    <a:pt x="0" y="17483"/>
                  </a:lnTo>
                  <a:lnTo>
                    <a:pt x="19836" y="17483"/>
                  </a:lnTo>
                  <a:lnTo>
                    <a:pt x="44631" y="14986"/>
                  </a:lnTo>
                  <a:lnTo>
                    <a:pt x="44631" y="7493"/>
                  </a:lnTo>
                  <a:lnTo>
                    <a:pt x="4959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2" name="Freeform 501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BLgAAIxUAAGsuAABGFQAAAAAAAA=="/>
                </a:ext>
              </a:extLst>
            </p:cNvSpPr>
            <p:nvPr/>
          </p:nvSpPr>
          <p:spPr>
            <a:xfrm>
              <a:off x="7478395" y="3435985"/>
              <a:ext cx="67310" cy="22225"/>
            </a:xfrm>
            <a:custGeom>
              <a:avLst/>
              <a:gdLst/>
              <a:ahLst/>
              <a:cxnLst/>
              <a:rect l="0" t="0" r="67310" b="22225"/>
              <a:pathLst>
                <a:path w="67310" h="22225">
                  <a:moveTo>
                    <a:pt x="37394" y="0"/>
                  </a:moveTo>
                  <a:lnTo>
                    <a:pt x="52352" y="2469"/>
                  </a:lnTo>
                  <a:lnTo>
                    <a:pt x="67310" y="2469"/>
                  </a:lnTo>
                  <a:lnTo>
                    <a:pt x="67310" y="7408"/>
                  </a:lnTo>
                  <a:lnTo>
                    <a:pt x="44873" y="9877"/>
                  </a:lnTo>
                  <a:lnTo>
                    <a:pt x="27423" y="17286"/>
                  </a:lnTo>
                  <a:lnTo>
                    <a:pt x="19944" y="22225"/>
                  </a:lnTo>
                  <a:lnTo>
                    <a:pt x="12465" y="22225"/>
                  </a:lnTo>
                  <a:lnTo>
                    <a:pt x="7479" y="17239"/>
                  </a:lnTo>
                  <a:lnTo>
                    <a:pt x="0" y="14816"/>
                  </a:lnTo>
                  <a:lnTo>
                    <a:pt x="0" y="9877"/>
                  </a:lnTo>
                  <a:lnTo>
                    <a:pt x="2493" y="2469"/>
                  </a:lnTo>
                  <a:lnTo>
                    <a:pt x="19944" y="2469"/>
                  </a:lnTo>
                  <a:lnTo>
                    <a:pt x="37394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1" name="Freeform 502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iLwAAYRUAABozAABWFwAAAAAAAA=="/>
                </a:ext>
              </a:extLst>
            </p:cNvSpPr>
            <p:nvPr/>
          </p:nvSpPr>
          <p:spPr>
            <a:xfrm>
              <a:off x="7783830" y="3475355"/>
              <a:ext cx="523240" cy="318135"/>
            </a:xfrm>
            <a:custGeom>
              <a:avLst/>
              <a:gdLst/>
              <a:ahLst/>
              <a:cxnLst/>
              <a:rect l="0" t="0" r="523240" b="318135"/>
              <a:pathLst>
                <a:path w="523240" h="318135">
                  <a:moveTo>
                    <a:pt x="171107" y="251028"/>
                  </a:moveTo>
                  <a:lnTo>
                    <a:pt x="176067" y="241086"/>
                  </a:lnTo>
                  <a:lnTo>
                    <a:pt x="176067" y="226174"/>
                  </a:lnTo>
                  <a:lnTo>
                    <a:pt x="190945" y="226174"/>
                  </a:lnTo>
                  <a:lnTo>
                    <a:pt x="203344" y="226174"/>
                  </a:lnTo>
                  <a:lnTo>
                    <a:pt x="203344" y="211261"/>
                  </a:lnTo>
                  <a:lnTo>
                    <a:pt x="203344" y="198834"/>
                  </a:lnTo>
                  <a:lnTo>
                    <a:pt x="171107" y="173980"/>
                  </a:lnTo>
                  <a:lnTo>
                    <a:pt x="151268" y="144154"/>
                  </a:lnTo>
                  <a:lnTo>
                    <a:pt x="141349" y="136698"/>
                  </a:lnTo>
                  <a:lnTo>
                    <a:pt x="126470" y="134213"/>
                  </a:lnTo>
                  <a:lnTo>
                    <a:pt x="109112" y="136698"/>
                  </a:lnTo>
                  <a:lnTo>
                    <a:pt x="91753" y="149125"/>
                  </a:lnTo>
                  <a:lnTo>
                    <a:pt x="84314" y="144154"/>
                  </a:lnTo>
                  <a:lnTo>
                    <a:pt x="76874" y="136714"/>
                  </a:lnTo>
                  <a:lnTo>
                    <a:pt x="76874" y="119300"/>
                  </a:lnTo>
                  <a:lnTo>
                    <a:pt x="74394" y="109358"/>
                  </a:lnTo>
                  <a:lnTo>
                    <a:pt x="69435" y="99417"/>
                  </a:lnTo>
                  <a:lnTo>
                    <a:pt x="54556" y="86990"/>
                  </a:lnTo>
                  <a:lnTo>
                    <a:pt x="44637" y="91960"/>
                  </a:lnTo>
                  <a:lnTo>
                    <a:pt x="34717" y="91960"/>
                  </a:lnTo>
                  <a:lnTo>
                    <a:pt x="24798" y="86990"/>
                  </a:lnTo>
                  <a:lnTo>
                    <a:pt x="17359" y="77046"/>
                  </a:lnTo>
                  <a:lnTo>
                    <a:pt x="27278" y="82019"/>
                  </a:lnTo>
                  <a:lnTo>
                    <a:pt x="34717" y="86990"/>
                  </a:lnTo>
                  <a:lnTo>
                    <a:pt x="49596" y="74560"/>
                  </a:lnTo>
                  <a:lnTo>
                    <a:pt x="61995" y="67106"/>
                  </a:lnTo>
                  <a:lnTo>
                    <a:pt x="61995" y="62135"/>
                  </a:lnTo>
                  <a:lnTo>
                    <a:pt x="42157" y="59650"/>
                  </a:lnTo>
                  <a:lnTo>
                    <a:pt x="24798" y="52194"/>
                  </a:lnTo>
                  <a:lnTo>
                    <a:pt x="17359" y="49708"/>
                  </a:lnTo>
                  <a:lnTo>
                    <a:pt x="9919" y="42268"/>
                  </a:lnTo>
                  <a:lnTo>
                    <a:pt x="2480" y="34829"/>
                  </a:lnTo>
                  <a:lnTo>
                    <a:pt x="0" y="24854"/>
                  </a:lnTo>
                  <a:lnTo>
                    <a:pt x="19838" y="12427"/>
                  </a:lnTo>
                  <a:lnTo>
                    <a:pt x="37197" y="0"/>
                  </a:lnTo>
                  <a:lnTo>
                    <a:pt x="52076" y="7456"/>
                  </a:lnTo>
                  <a:lnTo>
                    <a:pt x="66955" y="12427"/>
                  </a:lnTo>
                  <a:lnTo>
                    <a:pt x="76874" y="24854"/>
                  </a:lnTo>
                  <a:lnTo>
                    <a:pt x="86793" y="37281"/>
                  </a:lnTo>
                  <a:lnTo>
                    <a:pt x="79354" y="49708"/>
                  </a:lnTo>
                  <a:lnTo>
                    <a:pt x="74394" y="59650"/>
                  </a:lnTo>
                  <a:lnTo>
                    <a:pt x="74394" y="67106"/>
                  </a:lnTo>
                  <a:lnTo>
                    <a:pt x="76874" y="77046"/>
                  </a:lnTo>
                  <a:lnTo>
                    <a:pt x="79354" y="84504"/>
                  </a:lnTo>
                  <a:lnTo>
                    <a:pt x="86793" y="86990"/>
                  </a:lnTo>
                  <a:lnTo>
                    <a:pt x="104152" y="91960"/>
                  </a:lnTo>
                  <a:lnTo>
                    <a:pt x="119031" y="86990"/>
                  </a:lnTo>
                  <a:lnTo>
                    <a:pt x="133910" y="82019"/>
                  </a:lnTo>
                  <a:lnTo>
                    <a:pt x="143829" y="74560"/>
                  </a:lnTo>
                  <a:lnTo>
                    <a:pt x="153748" y="62135"/>
                  </a:lnTo>
                  <a:lnTo>
                    <a:pt x="166147" y="52194"/>
                  </a:lnTo>
                  <a:lnTo>
                    <a:pt x="176067" y="44737"/>
                  </a:lnTo>
                  <a:lnTo>
                    <a:pt x="190945" y="42252"/>
                  </a:lnTo>
                  <a:lnTo>
                    <a:pt x="233102" y="57162"/>
                  </a:lnTo>
                  <a:lnTo>
                    <a:pt x="282698" y="77046"/>
                  </a:lnTo>
                  <a:lnTo>
                    <a:pt x="327335" y="99417"/>
                  </a:lnTo>
                  <a:lnTo>
                    <a:pt x="367012" y="119300"/>
                  </a:lnTo>
                  <a:lnTo>
                    <a:pt x="381891" y="134179"/>
                  </a:lnTo>
                  <a:lnTo>
                    <a:pt x="394290" y="151611"/>
                  </a:lnTo>
                  <a:lnTo>
                    <a:pt x="409169" y="169009"/>
                  </a:lnTo>
                  <a:lnTo>
                    <a:pt x="419088" y="191378"/>
                  </a:lnTo>
                  <a:lnTo>
                    <a:pt x="441406" y="233630"/>
                  </a:lnTo>
                  <a:lnTo>
                    <a:pt x="466204" y="268426"/>
                  </a:lnTo>
                  <a:lnTo>
                    <a:pt x="493482" y="293280"/>
                  </a:lnTo>
                  <a:lnTo>
                    <a:pt x="523240" y="318135"/>
                  </a:lnTo>
                  <a:lnTo>
                    <a:pt x="518280" y="318135"/>
                  </a:lnTo>
                  <a:lnTo>
                    <a:pt x="483563" y="315649"/>
                  </a:lnTo>
                  <a:lnTo>
                    <a:pt x="448846" y="315649"/>
                  </a:lnTo>
                  <a:lnTo>
                    <a:pt x="414128" y="273397"/>
                  </a:lnTo>
                  <a:lnTo>
                    <a:pt x="374451" y="228659"/>
                  </a:lnTo>
                  <a:lnTo>
                    <a:pt x="357093" y="228659"/>
                  </a:lnTo>
                  <a:lnTo>
                    <a:pt x="342214" y="233630"/>
                  </a:lnTo>
                  <a:lnTo>
                    <a:pt x="334774" y="241070"/>
                  </a:lnTo>
                  <a:lnTo>
                    <a:pt x="319896" y="243572"/>
                  </a:lnTo>
                  <a:lnTo>
                    <a:pt x="319896" y="268426"/>
                  </a:lnTo>
                  <a:lnTo>
                    <a:pt x="314936" y="283338"/>
                  </a:lnTo>
                  <a:lnTo>
                    <a:pt x="275259" y="275882"/>
                  </a:lnTo>
                  <a:lnTo>
                    <a:pt x="243021" y="265940"/>
                  </a:lnTo>
                  <a:lnTo>
                    <a:pt x="228143" y="258484"/>
                  </a:lnTo>
                  <a:lnTo>
                    <a:pt x="215744" y="253513"/>
                  </a:lnTo>
                  <a:lnTo>
                    <a:pt x="195905" y="251028"/>
                  </a:lnTo>
                  <a:lnTo>
                    <a:pt x="171107" y="251028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0" name="Freeform 503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DGEAAAcRUAAPwQAACYFQAAAAAAAA=="/>
                </a:ext>
              </a:extLst>
            </p:cNvSpPr>
            <p:nvPr/>
          </p:nvSpPr>
          <p:spPr>
            <a:xfrm>
              <a:off x="2726690" y="3485515"/>
              <a:ext cx="34290" cy="24765"/>
            </a:xfrm>
            <a:custGeom>
              <a:avLst/>
              <a:gdLst/>
              <a:ahLst/>
              <a:cxnLst/>
              <a:rect l="0" t="0" r="34290" b="24765"/>
              <a:pathLst>
                <a:path w="34290" h="24765">
                  <a:moveTo>
                    <a:pt x="9797" y="0"/>
                  </a:moveTo>
                  <a:lnTo>
                    <a:pt x="22044" y="0"/>
                  </a:lnTo>
                  <a:lnTo>
                    <a:pt x="34290" y="0"/>
                  </a:lnTo>
                  <a:lnTo>
                    <a:pt x="34290" y="7429"/>
                  </a:lnTo>
                  <a:lnTo>
                    <a:pt x="34290" y="14859"/>
                  </a:lnTo>
                  <a:lnTo>
                    <a:pt x="31841" y="22288"/>
                  </a:lnTo>
                  <a:lnTo>
                    <a:pt x="29391" y="24765"/>
                  </a:lnTo>
                  <a:lnTo>
                    <a:pt x="24493" y="24765"/>
                  </a:lnTo>
                  <a:lnTo>
                    <a:pt x="9797" y="22288"/>
                  </a:lnTo>
                  <a:lnTo>
                    <a:pt x="0" y="14859"/>
                  </a:lnTo>
                  <a:lnTo>
                    <a:pt x="4899" y="7429"/>
                  </a:lnTo>
                  <a:lnTo>
                    <a:pt x="9797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9" name="Freeform 504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/LQAAdRUAAHouAABMFgAAAAAAAA=="/>
                </a:ext>
              </a:extLst>
            </p:cNvSpPr>
            <p:nvPr/>
          </p:nvSpPr>
          <p:spPr>
            <a:xfrm>
              <a:off x="7436485" y="3488055"/>
              <a:ext cx="118745" cy="136525"/>
            </a:xfrm>
            <a:custGeom>
              <a:avLst/>
              <a:gdLst/>
              <a:ahLst/>
              <a:cxnLst/>
              <a:rect l="0" t="0" r="118745" b="136525"/>
              <a:pathLst>
                <a:path w="118745" h="136525">
                  <a:moveTo>
                    <a:pt x="118745" y="29787"/>
                  </a:moveTo>
                  <a:lnTo>
                    <a:pt x="103901" y="29787"/>
                  </a:lnTo>
                  <a:lnTo>
                    <a:pt x="86584" y="32269"/>
                  </a:lnTo>
                  <a:lnTo>
                    <a:pt x="86584" y="54610"/>
                  </a:lnTo>
                  <a:lnTo>
                    <a:pt x="91532" y="74468"/>
                  </a:lnTo>
                  <a:lnTo>
                    <a:pt x="98954" y="99290"/>
                  </a:lnTo>
                  <a:lnTo>
                    <a:pt x="103901" y="124113"/>
                  </a:lnTo>
                  <a:lnTo>
                    <a:pt x="98954" y="124113"/>
                  </a:lnTo>
                  <a:lnTo>
                    <a:pt x="91532" y="121631"/>
                  </a:lnTo>
                  <a:lnTo>
                    <a:pt x="69267" y="94326"/>
                  </a:lnTo>
                  <a:lnTo>
                    <a:pt x="49477" y="64539"/>
                  </a:lnTo>
                  <a:lnTo>
                    <a:pt x="42055" y="69503"/>
                  </a:lnTo>
                  <a:lnTo>
                    <a:pt x="37107" y="71985"/>
                  </a:lnTo>
                  <a:lnTo>
                    <a:pt x="34633" y="104255"/>
                  </a:lnTo>
                  <a:lnTo>
                    <a:pt x="42055" y="136525"/>
                  </a:lnTo>
                  <a:lnTo>
                    <a:pt x="34633" y="131560"/>
                  </a:lnTo>
                  <a:lnTo>
                    <a:pt x="27212" y="129078"/>
                  </a:lnTo>
                  <a:lnTo>
                    <a:pt x="19790" y="129078"/>
                  </a:lnTo>
                  <a:lnTo>
                    <a:pt x="17316" y="121631"/>
                  </a:lnTo>
                  <a:lnTo>
                    <a:pt x="9895" y="89361"/>
                  </a:lnTo>
                  <a:lnTo>
                    <a:pt x="0" y="57092"/>
                  </a:lnTo>
                  <a:lnTo>
                    <a:pt x="12369" y="29787"/>
                  </a:lnTo>
                  <a:lnTo>
                    <a:pt x="27212" y="0"/>
                  </a:lnTo>
                  <a:lnTo>
                    <a:pt x="42055" y="12411"/>
                  </a:lnTo>
                  <a:lnTo>
                    <a:pt x="59372" y="22340"/>
                  </a:lnTo>
                  <a:lnTo>
                    <a:pt x="74215" y="14892"/>
                  </a:lnTo>
                  <a:lnTo>
                    <a:pt x="86584" y="7446"/>
                  </a:lnTo>
                  <a:lnTo>
                    <a:pt x="101428" y="7446"/>
                  </a:lnTo>
                  <a:lnTo>
                    <a:pt x="118745" y="7446"/>
                  </a:lnTo>
                  <a:lnTo>
                    <a:pt x="118745" y="19858"/>
                  </a:lnTo>
                  <a:lnTo>
                    <a:pt x="118745" y="2978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8" name="Freeform 505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4KwAAfxYAAP8sAAD8FgAAAAAAAA=="/>
                </a:ext>
              </a:extLst>
            </p:cNvSpPr>
            <p:nvPr/>
          </p:nvSpPr>
          <p:spPr>
            <a:xfrm>
              <a:off x="7066280" y="3656965"/>
              <a:ext cx="248285" cy="79375"/>
            </a:xfrm>
            <a:custGeom>
              <a:avLst/>
              <a:gdLst/>
              <a:ahLst/>
              <a:cxnLst/>
              <a:rect l="0" t="0" r="248285" b="79375"/>
              <a:pathLst>
                <a:path w="248285" h="79375">
                  <a:moveTo>
                    <a:pt x="0" y="0"/>
                  </a:moveTo>
                  <a:lnTo>
                    <a:pt x="29793" y="0"/>
                  </a:lnTo>
                  <a:lnTo>
                    <a:pt x="57105" y="0"/>
                  </a:lnTo>
                  <a:lnTo>
                    <a:pt x="79451" y="12402"/>
                  </a:lnTo>
                  <a:lnTo>
                    <a:pt x="99314" y="29765"/>
                  </a:lnTo>
                  <a:lnTo>
                    <a:pt x="134073" y="24804"/>
                  </a:lnTo>
                  <a:lnTo>
                    <a:pt x="171316" y="19843"/>
                  </a:lnTo>
                  <a:lnTo>
                    <a:pt x="208559" y="44648"/>
                  </a:lnTo>
                  <a:lnTo>
                    <a:pt x="248285" y="71933"/>
                  </a:lnTo>
                  <a:lnTo>
                    <a:pt x="248285" y="76894"/>
                  </a:lnTo>
                  <a:lnTo>
                    <a:pt x="245802" y="79377"/>
                  </a:lnTo>
                  <a:lnTo>
                    <a:pt x="191179" y="71933"/>
                  </a:lnTo>
                  <a:lnTo>
                    <a:pt x="139039" y="66972"/>
                  </a:lnTo>
                  <a:lnTo>
                    <a:pt x="81934" y="59531"/>
                  </a:lnTo>
                  <a:lnTo>
                    <a:pt x="29793" y="52089"/>
                  </a:lnTo>
                  <a:lnTo>
                    <a:pt x="17379" y="37207"/>
                  </a:lnTo>
                  <a:lnTo>
                    <a:pt x="7448" y="27276"/>
                  </a:lnTo>
                  <a:lnTo>
                    <a:pt x="0" y="124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" name="Freeform 506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cLAAAcRcAAOsyAADgHAAAAAAAAA=="/>
                </a:ext>
              </a:extLst>
            </p:cNvSpPr>
            <p:nvPr/>
          </p:nvSpPr>
          <p:spPr>
            <a:xfrm>
              <a:off x="7170420" y="3810635"/>
              <a:ext cx="1106805" cy="883285"/>
            </a:xfrm>
            <a:custGeom>
              <a:avLst/>
              <a:gdLst/>
              <a:ahLst/>
              <a:cxnLst/>
              <a:rect l="0" t="0" r="1106805" b="883285"/>
              <a:pathLst>
                <a:path w="1106805" h="883285">
                  <a:moveTo>
                    <a:pt x="359835" y="191047"/>
                  </a:moveTo>
                  <a:lnTo>
                    <a:pt x="359835" y="186085"/>
                  </a:lnTo>
                  <a:lnTo>
                    <a:pt x="359835" y="173679"/>
                  </a:lnTo>
                  <a:lnTo>
                    <a:pt x="374725" y="166236"/>
                  </a:lnTo>
                  <a:lnTo>
                    <a:pt x="389615" y="153830"/>
                  </a:lnTo>
                  <a:lnTo>
                    <a:pt x="392096" y="141424"/>
                  </a:lnTo>
                  <a:lnTo>
                    <a:pt x="399541" y="131500"/>
                  </a:lnTo>
                  <a:lnTo>
                    <a:pt x="399541" y="121575"/>
                  </a:lnTo>
                  <a:lnTo>
                    <a:pt x="399541" y="111651"/>
                  </a:lnTo>
                  <a:lnTo>
                    <a:pt x="439247" y="99245"/>
                  </a:lnTo>
                  <a:lnTo>
                    <a:pt x="476472" y="91801"/>
                  </a:lnTo>
                  <a:lnTo>
                    <a:pt x="493843" y="114132"/>
                  </a:lnTo>
                  <a:lnTo>
                    <a:pt x="513696" y="136462"/>
                  </a:lnTo>
                  <a:lnTo>
                    <a:pt x="526104" y="131500"/>
                  </a:lnTo>
                  <a:lnTo>
                    <a:pt x="538512" y="131500"/>
                  </a:lnTo>
                  <a:lnTo>
                    <a:pt x="540994" y="111651"/>
                  </a:lnTo>
                  <a:lnTo>
                    <a:pt x="540994" y="96764"/>
                  </a:lnTo>
                  <a:lnTo>
                    <a:pt x="543475" y="81877"/>
                  </a:lnTo>
                  <a:lnTo>
                    <a:pt x="550920" y="71952"/>
                  </a:lnTo>
                  <a:lnTo>
                    <a:pt x="565810" y="54585"/>
                  </a:lnTo>
                  <a:lnTo>
                    <a:pt x="588145" y="37217"/>
                  </a:lnTo>
                  <a:lnTo>
                    <a:pt x="600553" y="39698"/>
                  </a:lnTo>
                  <a:lnTo>
                    <a:pt x="612961" y="39698"/>
                  </a:lnTo>
                  <a:lnTo>
                    <a:pt x="617924" y="39698"/>
                  </a:lnTo>
                  <a:lnTo>
                    <a:pt x="630332" y="37217"/>
                  </a:lnTo>
                  <a:lnTo>
                    <a:pt x="625369" y="22330"/>
                  </a:lnTo>
                  <a:lnTo>
                    <a:pt x="625369" y="4962"/>
                  </a:lnTo>
                  <a:lnTo>
                    <a:pt x="650185" y="17367"/>
                  </a:lnTo>
                  <a:lnTo>
                    <a:pt x="679965" y="29773"/>
                  </a:lnTo>
                  <a:lnTo>
                    <a:pt x="707263" y="37217"/>
                  </a:lnTo>
                  <a:lnTo>
                    <a:pt x="742006" y="42179"/>
                  </a:lnTo>
                  <a:lnTo>
                    <a:pt x="742006" y="49622"/>
                  </a:lnTo>
                  <a:lnTo>
                    <a:pt x="742006" y="57066"/>
                  </a:lnTo>
                  <a:lnTo>
                    <a:pt x="732079" y="64509"/>
                  </a:lnTo>
                  <a:lnTo>
                    <a:pt x="722153" y="74435"/>
                  </a:lnTo>
                  <a:lnTo>
                    <a:pt x="717189" y="86839"/>
                  </a:lnTo>
                  <a:lnTo>
                    <a:pt x="714708" y="104207"/>
                  </a:lnTo>
                  <a:lnTo>
                    <a:pt x="764340" y="74434"/>
                  </a:lnTo>
                  <a:lnTo>
                    <a:pt x="809009" y="49622"/>
                  </a:lnTo>
                  <a:lnTo>
                    <a:pt x="858642" y="24811"/>
                  </a:lnTo>
                  <a:lnTo>
                    <a:pt x="908274" y="0"/>
                  </a:lnTo>
                  <a:lnTo>
                    <a:pt x="913238" y="22330"/>
                  </a:lnTo>
                  <a:lnTo>
                    <a:pt x="920683" y="54585"/>
                  </a:lnTo>
                  <a:lnTo>
                    <a:pt x="928127" y="81877"/>
                  </a:lnTo>
                  <a:lnTo>
                    <a:pt x="933091" y="99245"/>
                  </a:lnTo>
                  <a:lnTo>
                    <a:pt x="947980" y="106688"/>
                  </a:lnTo>
                  <a:lnTo>
                    <a:pt x="962870" y="114132"/>
                  </a:lnTo>
                  <a:lnTo>
                    <a:pt x="957907" y="146387"/>
                  </a:lnTo>
                  <a:lnTo>
                    <a:pt x="957907" y="173679"/>
                  </a:lnTo>
                  <a:lnTo>
                    <a:pt x="962870" y="198491"/>
                  </a:lnTo>
                  <a:lnTo>
                    <a:pt x="965352" y="220820"/>
                  </a:lnTo>
                  <a:lnTo>
                    <a:pt x="972797" y="238189"/>
                  </a:lnTo>
                  <a:lnTo>
                    <a:pt x="982723" y="253075"/>
                  </a:lnTo>
                  <a:lnTo>
                    <a:pt x="1002576" y="270444"/>
                  </a:lnTo>
                  <a:lnTo>
                    <a:pt x="1022429" y="287811"/>
                  </a:lnTo>
                  <a:lnTo>
                    <a:pt x="1029874" y="315104"/>
                  </a:lnTo>
                  <a:lnTo>
                    <a:pt x="1039801" y="339915"/>
                  </a:lnTo>
                  <a:lnTo>
                    <a:pt x="1054690" y="362246"/>
                  </a:lnTo>
                  <a:lnTo>
                    <a:pt x="1064617" y="384576"/>
                  </a:lnTo>
                  <a:lnTo>
                    <a:pt x="1079507" y="401944"/>
                  </a:lnTo>
                  <a:lnTo>
                    <a:pt x="1089433" y="421793"/>
                  </a:lnTo>
                  <a:lnTo>
                    <a:pt x="1101841" y="444123"/>
                  </a:lnTo>
                  <a:lnTo>
                    <a:pt x="1106805" y="468935"/>
                  </a:lnTo>
                  <a:lnTo>
                    <a:pt x="1106805" y="488784"/>
                  </a:lnTo>
                  <a:lnTo>
                    <a:pt x="1106805" y="511114"/>
                  </a:lnTo>
                  <a:lnTo>
                    <a:pt x="1101841" y="535925"/>
                  </a:lnTo>
                  <a:lnTo>
                    <a:pt x="1094396" y="555774"/>
                  </a:lnTo>
                  <a:lnTo>
                    <a:pt x="1072062" y="600435"/>
                  </a:lnTo>
                  <a:lnTo>
                    <a:pt x="1039801" y="642614"/>
                  </a:lnTo>
                  <a:lnTo>
                    <a:pt x="1007539" y="679831"/>
                  </a:lnTo>
                  <a:lnTo>
                    <a:pt x="972797" y="712086"/>
                  </a:lnTo>
                  <a:lnTo>
                    <a:pt x="940536" y="741860"/>
                  </a:lnTo>
                  <a:lnTo>
                    <a:pt x="915719" y="766677"/>
                  </a:lnTo>
                  <a:lnTo>
                    <a:pt x="888421" y="803888"/>
                  </a:lnTo>
                  <a:lnTo>
                    <a:pt x="858642" y="843586"/>
                  </a:lnTo>
                  <a:lnTo>
                    <a:pt x="833826" y="853511"/>
                  </a:lnTo>
                  <a:lnTo>
                    <a:pt x="799083" y="865917"/>
                  </a:lnTo>
                  <a:lnTo>
                    <a:pt x="766822" y="875841"/>
                  </a:lnTo>
                  <a:lnTo>
                    <a:pt x="742006" y="883285"/>
                  </a:lnTo>
                  <a:lnTo>
                    <a:pt x="734561" y="868398"/>
                  </a:lnTo>
                  <a:lnTo>
                    <a:pt x="732079" y="858473"/>
                  </a:lnTo>
                  <a:lnTo>
                    <a:pt x="699818" y="860954"/>
                  </a:lnTo>
                  <a:lnTo>
                    <a:pt x="672520" y="873360"/>
                  </a:lnTo>
                  <a:lnTo>
                    <a:pt x="647704" y="865917"/>
                  </a:lnTo>
                  <a:lnTo>
                    <a:pt x="615443" y="853511"/>
                  </a:lnTo>
                  <a:lnTo>
                    <a:pt x="607998" y="843586"/>
                  </a:lnTo>
                  <a:lnTo>
                    <a:pt x="600553" y="833662"/>
                  </a:lnTo>
                  <a:lnTo>
                    <a:pt x="612961" y="811332"/>
                  </a:lnTo>
                  <a:lnTo>
                    <a:pt x="615443" y="793964"/>
                  </a:lnTo>
                  <a:lnTo>
                    <a:pt x="612961" y="786520"/>
                  </a:lnTo>
                  <a:lnTo>
                    <a:pt x="607998" y="779077"/>
                  </a:lnTo>
                  <a:lnTo>
                    <a:pt x="605516" y="776595"/>
                  </a:lnTo>
                  <a:lnTo>
                    <a:pt x="598071" y="769150"/>
                  </a:lnTo>
                  <a:lnTo>
                    <a:pt x="593108" y="761709"/>
                  </a:lnTo>
                  <a:lnTo>
                    <a:pt x="590626" y="751784"/>
                  </a:lnTo>
                  <a:lnTo>
                    <a:pt x="580700" y="754265"/>
                  </a:lnTo>
                  <a:lnTo>
                    <a:pt x="573255" y="761710"/>
                  </a:lnTo>
                  <a:lnTo>
                    <a:pt x="568292" y="761710"/>
                  </a:lnTo>
                  <a:lnTo>
                    <a:pt x="563329" y="761710"/>
                  </a:lnTo>
                  <a:lnTo>
                    <a:pt x="568292" y="751784"/>
                  </a:lnTo>
                  <a:lnTo>
                    <a:pt x="580700" y="749303"/>
                  </a:lnTo>
                  <a:lnTo>
                    <a:pt x="590626" y="749303"/>
                  </a:lnTo>
                  <a:lnTo>
                    <a:pt x="605516" y="749303"/>
                  </a:lnTo>
                  <a:lnTo>
                    <a:pt x="607998" y="736897"/>
                  </a:lnTo>
                  <a:lnTo>
                    <a:pt x="612961" y="726973"/>
                  </a:lnTo>
                  <a:lnTo>
                    <a:pt x="607998" y="717048"/>
                  </a:lnTo>
                  <a:lnTo>
                    <a:pt x="607998" y="702161"/>
                  </a:lnTo>
                  <a:lnTo>
                    <a:pt x="568292" y="726973"/>
                  </a:lnTo>
                  <a:lnTo>
                    <a:pt x="531067" y="751784"/>
                  </a:lnTo>
                  <a:lnTo>
                    <a:pt x="531067" y="719529"/>
                  </a:lnTo>
                  <a:lnTo>
                    <a:pt x="526104" y="699680"/>
                  </a:lnTo>
                  <a:lnTo>
                    <a:pt x="518659" y="684793"/>
                  </a:lnTo>
                  <a:lnTo>
                    <a:pt x="506251" y="667426"/>
                  </a:lnTo>
                  <a:lnTo>
                    <a:pt x="483916" y="659982"/>
                  </a:lnTo>
                  <a:lnTo>
                    <a:pt x="464063" y="659982"/>
                  </a:lnTo>
                  <a:lnTo>
                    <a:pt x="441729" y="655020"/>
                  </a:lnTo>
                  <a:lnTo>
                    <a:pt x="424357" y="655020"/>
                  </a:lnTo>
                  <a:lnTo>
                    <a:pt x="384651" y="662463"/>
                  </a:lnTo>
                  <a:lnTo>
                    <a:pt x="349909" y="669907"/>
                  </a:lnTo>
                  <a:lnTo>
                    <a:pt x="282905" y="699680"/>
                  </a:lnTo>
                  <a:lnTo>
                    <a:pt x="218383" y="724492"/>
                  </a:lnTo>
                  <a:lnTo>
                    <a:pt x="176195" y="726973"/>
                  </a:lnTo>
                  <a:lnTo>
                    <a:pt x="134007" y="726973"/>
                  </a:lnTo>
                  <a:lnTo>
                    <a:pt x="116636" y="741860"/>
                  </a:lnTo>
                  <a:lnTo>
                    <a:pt x="94301" y="754265"/>
                  </a:lnTo>
                  <a:lnTo>
                    <a:pt x="67003" y="761709"/>
                  </a:lnTo>
                  <a:lnTo>
                    <a:pt x="37224" y="761709"/>
                  </a:lnTo>
                  <a:lnTo>
                    <a:pt x="24816" y="759228"/>
                  </a:lnTo>
                  <a:lnTo>
                    <a:pt x="12408" y="751784"/>
                  </a:lnTo>
                  <a:lnTo>
                    <a:pt x="4963" y="741860"/>
                  </a:lnTo>
                  <a:lnTo>
                    <a:pt x="0" y="726973"/>
                  </a:lnTo>
                  <a:lnTo>
                    <a:pt x="12408" y="712086"/>
                  </a:lnTo>
                  <a:lnTo>
                    <a:pt x="24816" y="694718"/>
                  </a:lnTo>
                  <a:lnTo>
                    <a:pt x="29779" y="674869"/>
                  </a:lnTo>
                  <a:lnTo>
                    <a:pt x="37224" y="652539"/>
                  </a:lnTo>
                  <a:lnTo>
                    <a:pt x="42187" y="602916"/>
                  </a:lnTo>
                  <a:lnTo>
                    <a:pt x="42187" y="545850"/>
                  </a:lnTo>
                  <a:lnTo>
                    <a:pt x="37224" y="493746"/>
                  </a:lnTo>
                  <a:lnTo>
                    <a:pt x="37224" y="439161"/>
                  </a:lnTo>
                  <a:lnTo>
                    <a:pt x="42187" y="414349"/>
                  </a:lnTo>
                  <a:lnTo>
                    <a:pt x="44669" y="389538"/>
                  </a:lnTo>
                  <a:lnTo>
                    <a:pt x="49632" y="369689"/>
                  </a:lnTo>
                  <a:lnTo>
                    <a:pt x="59559" y="347359"/>
                  </a:lnTo>
                  <a:lnTo>
                    <a:pt x="74448" y="347359"/>
                  </a:lnTo>
                  <a:lnTo>
                    <a:pt x="84375" y="344878"/>
                  </a:lnTo>
                  <a:lnTo>
                    <a:pt x="94301" y="337434"/>
                  </a:lnTo>
                  <a:lnTo>
                    <a:pt x="101746" y="334953"/>
                  </a:lnTo>
                  <a:lnTo>
                    <a:pt x="116636" y="320063"/>
                  </a:lnTo>
                  <a:lnTo>
                    <a:pt x="134007" y="310142"/>
                  </a:lnTo>
                  <a:lnTo>
                    <a:pt x="208456" y="287811"/>
                  </a:lnTo>
                  <a:lnTo>
                    <a:pt x="250644" y="272925"/>
                  </a:lnTo>
                  <a:lnTo>
                    <a:pt x="268015" y="263000"/>
                  </a:lnTo>
                  <a:lnTo>
                    <a:pt x="282905" y="248110"/>
                  </a:lnTo>
                  <a:lnTo>
                    <a:pt x="300276" y="223302"/>
                  </a:lnTo>
                  <a:lnTo>
                    <a:pt x="325092" y="188565"/>
                  </a:lnTo>
                  <a:lnTo>
                    <a:pt x="342464" y="191047"/>
                  </a:lnTo>
                  <a:lnTo>
                    <a:pt x="359835" y="19104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" name="Freeform 507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CmIAAAiBcAAP4hAABTGgAAAAAAAA=="/>
                </a:ext>
              </a:extLst>
            </p:cNvSpPr>
            <p:nvPr/>
          </p:nvSpPr>
          <p:spPr>
            <a:xfrm>
              <a:off x="5307330" y="3825240"/>
              <a:ext cx="218440" cy="454025"/>
            </a:xfrm>
            <a:custGeom>
              <a:avLst/>
              <a:gdLst/>
              <a:ahLst/>
              <a:cxnLst/>
              <a:rect l="0" t="0" r="218440" b="454025"/>
              <a:pathLst>
                <a:path w="218440" h="454025">
                  <a:moveTo>
                    <a:pt x="178724" y="0"/>
                  </a:moveTo>
                  <a:lnTo>
                    <a:pt x="191135" y="24810"/>
                  </a:lnTo>
                  <a:lnTo>
                    <a:pt x="203546" y="57063"/>
                  </a:lnTo>
                  <a:lnTo>
                    <a:pt x="210993" y="89316"/>
                  </a:lnTo>
                  <a:lnTo>
                    <a:pt x="218440" y="121569"/>
                  </a:lnTo>
                  <a:lnTo>
                    <a:pt x="196100" y="151341"/>
                  </a:lnTo>
                  <a:lnTo>
                    <a:pt x="178724" y="181113"/>
                  </a:lnTo>
                  <a:lnTo>
                    <a:pt x="176241" y="215847"/>
                  </a:lnTo>
                  <a:lnTo>
                    <a:pt x="171277" y="250582"/>
                  </a:lnTo>
                  <a:lnTo>
                    <a:pt x="148936" y="295240"/>
                  </a:lnTo>
                  <a:lnTo>
                    <a:pt x="124114" y="332455"/>
                  </a:lnTo>
                  <a:lnTo>
                    <a:pt x="109220" y="382075"/>
                  </a:lnTo>
                  <a:lnTo>
                    <a:pt x="94326" y="429214"/>
                  </a:lnTo>
                  <a:lnTo>
                    <a:pt x="86880" y="436660"/>
                  </a:lnTo>
                  <a:lnTo>
                    <a:pt x="84397" y="444100"/>
                  </a:lnTo>
                  <a:lnTo>
                    <a:pt x="76950" y="449062"/>
                  </a:lnTo>
                  <a:lnTo>
                    <a:pt x="67021" y="449062"/>
                  </a:lnTo>
                  <a:lnTo>
                    <a:pt x="54610" y="454025"/>
                  </a:lnTo>
                  <a:lnTo>
                    <a:pt x="44681" y="449062"/>
                  </a:lnTo>
                  <a:lnTo>
                    <a:pt x="34752" y="446581"/>
                  </a:lnTo>
                  <a:lnTo>
                    <a:pt x="17376" y="436657"/>
                  </a:lnTo>
                  <a:lnTo>
                    <a:pt x="17376" y="399442"/>
                  </a:lnTo>
                  <a:lnTo>
                    <a:pt x="9929" y="374632"/>
                  </a:lnTo>
                  <a:lnTo>
                    <a:pt x="2482" y="347341"/>
                  </a:lnTo>
                  <a:lnTo>
                    <a:pt x="0" y="312607"/>
                  </a:lnTo>
                  <a:lnTo>
                    <a:pt x="9929" y="305164"/>
                  </a:lnTo>
                  <a:lnTo>
                    <a:pt x="17376" y="297717"/>
                  </a:lnTo>
                  <a:lnTo>
                    <a:pt x="24823" y="287797"/>
                  </a:lnTo>
                  <a:lnTo>
                    <a:pt x="27305" y="280354"/>
                  </a:lnTo>
                  <a:lnTo>
                    <a:pt x="34752" y="258024"/>
                  </a:lnTo>
                  <a:lnTo>
                    <a:pt x="37234" y="233215"/>
                  </a:lnTo>
                  <a:lnTo>
                    <a:pt x="37234" y="213366"/>
                  </a:lnTo>
                  <a:lnTo>
                    <a:pt x="37234" y="188556"/>
                  </a:lnTo>
                  <a:lnTo>
                    <a:pt x="44681" y="166227"/>
                  </a:lnTo>
                  <a:lnTo>
                    <a:pt x="54610" y="146379"/>
                  </a:lnTo>
                  <a:lnTo>
                    <a:pt x="79433" y="138936"/>
                  </a:lnTo>
                  <a:lnTo>
                    <a:pt x="104255" y="126531"/>
                  </a:lnTo>
                  <a:lnTo>
                    <a:pt x="126596" y="114126"/>
                  </a:lnTo>
                  <a:lnTo>
                    <a:pt x="143972" y="96750"/>
                  </a:lnTo>
                  <a:lnTo>
                    <a:pt x="161348" y="76911"/>
                  </a:lnTo>
                  <a:lnTo>
                    <a:pt x="171277" y="57063"/>
                  </a:lnTo>
                  <a:lnTo>
                    <a:pt x="178724" y="27291"/>
                  </a:lnTo>
                  <a:lnTo>
                    <a:pt x="178724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" name="Freeform 508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DMwAA+hsAAPU1AABPHgAAAAAAAA=="/>
                </a:ext>
              </a:extLst>
            </p:cNvSpPr>
            <p:nvPr/>
          </p:nvSpPr>
          <p:spPr>
            <a:xfrm>
              <a:off x="8292465" y="4547870"/>
              <a:ext cx="478790" cy="379095"/>
            </a:xfrm>
            <a:custGeom>
              <a:avLst/>
              <a:gdLst/>
              <a:ahLst/>
              <a:cxnLst/>
              <a:rect l="0" t="0" r="478790" b="379095"/>
              <a:pathLst>
                <a:path w="478790" h="379095">
                  <a:moveTo>
                    <a:pt x="387001" y="0"/>
                  </a:moveTo>
                  <a:lnTo>
                    <a:pt x="406847" y="12388"/>
                  </a:lnTo>
                  <a:lnTo>
                    <a:pt x="421732" y="24777"/>
                  </a:lnTo>
                  <a:lnTo>
                    <a:pt x="419251" y="66899"/>
                  </a:lnTo>
                  <a:lnTo>
                    <a:pt x="421732" y="104065"/>
                  </a:lnTo>
                  <a:lnTo>
                    <a:pt x="424213" y="111498"/>
                  </a:lnTo>
                  <a:lnTo>
                    <a:pt x="429174" y="113976"/>
                  </a:lnTo>
                  <a:lnTo>
                    <a:pt x="453982" y="111498"/>
                  </a:lnTo>
                  <a:lnTo>
                    <a:pt x="478790" y="104065"/>
                  </a:lnTo>
                  <a:lnTo>
                    <a:pt x="478790" y="113976"/>
                  </a:lnTo>
                  <a:lnTo>
                    <a:pt x="473828" y="123885"/>
                  </a:lnTo>
                  <a:lnTo>
                    <a:pt x="446540" y="148664"/>
                  </a:lnTo>
                  <a:lnTo>
                    <a:pt x="406847" y="178397"/>
                  </a:lnTo>
                  <a:lnTo>
                    <a:pt x="372117" y="203173"/>
                  </a:lnTo>
                  <a:lnTo>
                    <a:pt x="339866" y="220519"/>
                  </a:lnTo>
                  <a:lnTo>
                    <a:pt x="315059" y="222997"/>
                  </a:lnTo>
                  <a:lnTo>
                    <a:pt x="290251" y="227952"/>
                  </a:lnTo>
                  <a:lnTo>
                    <a:pt x="287770" y="240341"/>
                  </a:lnTo>
                  <a:lnTo>
                    <a:pt x="280328" y="252730"/>
                  </a:lnTo>
                  <a:lnTo>
                    <a:pt x="258001" y="255207"/>
                  </a:lnTo>
                  <a:lnTo>
                    <a:pt x="238155" y="255207"/>
                  </a:lnTo>
                  <a:lnTo>
                    <a:pt x="191020" y="294851"/>
                  </a:lnTo>
                  <a:lnTo>
                    <a:pt x="141404" y="334495"/>
                  </a:lnTo>
                  <a:lnTo>
                    <a:pt x="116597" y="351839"/>
                  </a:lnTo>
                  <a:lnTo>
                    <a:pt x="89308" y="364228"/>
                  </a:lnTo>
                  <a:lnTo>
                    <a:pt x="57058" y="376617"/>
                  </a:lnTo>
                  <a:lnTo>
                    <a:pt x="24808" y="379095"/>
                  </a:lnTo>
                  <a:lnTo>
                    <a:pt x="17365" y="376617"/>
                  </a:lnTo>
                  <a:lnTo>
                    <a:pt x="9923" y="371661"/>
                  </a:lnTo>
                  <a:lnTo>
                    <a:pt x="4962" y="369184"/>
                  </a:lnTo>
                  <a:lnTo>
                    <a:pt x="0" y="356795"/>
                  </a:lnTo>
                  <a:lnTo>
                    <a:pt x="66981" y="319629"/>
                  </a:lnTo>
                  <a:lnTo>
                    <a:pt x="141404" y="277507"/>
                  </a:lnTo>
                  <a:lnTo>
                    <a:pt x="208385" y="235385"/>
                  </a:lnTo>
                  <a:lnTo>
                    <a:pt x="275366" y="190786"/>
                  </a:lnTo>
                  <a:lnTo>
                    <a:pt x="280328" y="203173"/>
                  </a:lnTo>
                  <a:lnTo>
                    <a:pt x="287770" y="210615"/>
                  </a:lnTo>
                  <a:lnTo>
                    <a:pt x="295212" y="213086"/>
                  </a:lnTo>
                  <a:lnTo>
                    <a:pt x="307616" y="213086"/>
                  </a:lnTo>
                  <a:lnTo>
                    <a:pt x="324982" y="198219"/>
                  </a:lnTo>
                  <a:lnTo>
                    <a:pt x="344828" y="188308"/>
                  </a:lnTo>
                  <a:lnTo>
                    <a:pt x="337386" y="178397"/>
                  </a:lnTo>
                  <a:lnTo>
                    <a:pt x="329943" y="173442"/>
                  </a:lnTo>
                  <a:lnTo>
                    <a:pt x="329943" y="166008"/>
                  </a:lnTo>
                  <a:lnTo>
                    <a:pt x="329943" y="156097"/>
                  </a:lnTo>
                  <a:lnTo>
                    <a:pt x="339866" y="148664"/>
                  </a:lnTo>
                  <a:lnTo>
                    <a:pt x="349790" y="146186"/>
                  </a:lnTo>
                  <a:lnTo>
                    <a:pt x="357232" y="138744"/>
                  </a:lnTo>
                  <a:lnTo>
                    <a:pt x="364674" y="131302"/>
                  </a:lnTo>
                  <a:lnTo>
                    <a:pt x="374597" y="113976"/>
                  </a:lnTo>
                  <a:lnTo>
                    <a:pt x="389482" y="99091"/>
                  </a:lnTo>
                  <a:lnTo>
                    <a:pt x="387001" y="49554"/>
                  </a:lnTo>
                  <a:lnTo>
                    <a:pt x="387001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4" name="Freeform 509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B0LwAAPBwAALMvAABbHAAAAAAAAA=="/>
                </a:ext>
              </a:extLst>
            </p:cNvSpPr>
            <p:nvPr/>
          </p:nvSpPr>
          <p:spPr>
            <a:xfrm>
              <a:off x="7713980" y="4589780"/>
              <a:ext cx="40005" cy="19685"/>
            </a:xfrm>
            <a:custGeom>
              <a:avLst/>
              <a:gdLst/>
              <a:ahLst/>
              <a:cxnLst/>
              <a:rect l="0" t="0" r="40005" b="19685"/>
              <a:pathLst>
                <a:path w="40005" h="19685">
                  <a:moveTo>
                    <a:pt x="12501" y="0"/>
                  </a:moveTo>
                  <a:lnTo>
                    <a:pt x="25003" y="4921"/>
                  </a:lnTo>
                  <a:lnTo>
                    <a:pt x="40005" y="7381"/>
                  </a:lnTo>
                  <a:lnTo>
                    <a:pt x="32504" y="12303"/>
                  </a:lnTo>
                  <a:lnTo>
                    <a:pt x="30003" y="14763"/>
                  </a:lnTo>
                  <a:lnTo>
                    <a:pt x="20002" y="19685"/>
                  </a:lnTo>
                  <a:lnTo>
                    <a:pt x="12501" y="19685"/>
                  </a:lnTo>
                  <a:lnTo>
                    <a:pt x="7500" y="12303"/>
                  </a:lnTo>
                  <a:lnTo>
                    <a:pt x="0" y="4921"/>
                  </a:lnTo>
                  <a:lnTo>
                    <a:pt x="7500" y="0"/>
                  </a:lnTo>
                  <a:lnTo>
                    <a:pt x="12501" y="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" name="Freeform 510"/>
            <p:cNvSpPr>
              <a:extLst>
                <a:ext uri="smNativeData">
                  <pr:smNativeData xmlns:pr="pr" val="SMDATA_12_MZccVRMAAAAlAAAACwAAAA0AAAAAAAAAAAAAAAAAAAAAA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n5uYDzMzMAMDA/wB/f38AAAAAAAAAAAAAAAAAAAAAAAAAAAAhAAAAGAAAABQAAAARMAAAMh0AAMQwAADLHQAAAAAAAA=="/>
                </a:ext>
              </a:extLst>
            </p:cNvSpPr>
            <p:nvPr/>
          </p:nvSpPr>
          <p:spPr>
            <a:xfrm>
              <a:off x="7813675" y="4745990"/>
              <a:ext cx="113665" cy="97155"/>
            </a:xfrm>
            <a:custGeom>
              <a:avLst/>
              <a:gdLst/>
              <a:ahLst/>
              <a:cxnLst/>
              <a:rect l="0" t="0" r="113665" b="97155"/>
              <a:pathLst>
                <a:path w="113665" h="97155">
                  <a:moveTo>
                    <a:pt x="0" y="97155"/>
                  </a:moveTo>
                  <a:lnTo>
                    <a:pt x="12354" y="49823"/>
                  </a:lnTo>
                  <a:lnTo>
                    <a:pt x="24709" y="0"/>
                  </a:lnTo>
                  <a:lnTo>
                    <a:pt x="29651" y="0"/>
                  </a:lnTo>
                  <a:lnTo>
                    <a:pt x="74129" y="7473"/>
                  </a:lnTo>
                  <a:lnTo>
                    <a:pt x="113665" y="14946"/>
                  </a:lnTo>
                  <a:lnTo>
                    <a:pt x="113665" y="17438"/>
                  </a:lnTo>
                  <a:lnTo>
                    <a:pt x="113665" y="24910"/>
                  </a:lnTo>
                  <a:lnTo>
                    <a:pt x="111194" y="32385"/>
                  </a:lnTo>
                  <a:lnTo>
                    <a:pt x="96368" y="49823"/>
                  </a:lnTo>
                  <a:lnTo>
                    <a:pt x="79071" y="67120"/>
                  </a:lnTo>
                  <a:lnTo>
                    <a:pt x="56832" y="82208"/>
                  </a:lnTo>
                  <a:lnTo>
                    <a:pt x="37064" y="97155"/>
                  </a:lnTo>
                  <a:lnTo>
                    <a:pt x="19767" y="97155"/>
                  </a:lnTo>
                  <a:lnTo>
                    <a:pt x="0" y="971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</p:grpSp>
      <p:sp>
        <p:nvSpPr>
          <p:cNvPr id="80" name="TextBox 5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NEwAAYAsAAPwZAAABEgAAAAAAAA=="/>
              </a:ext>
            </a:extLst>
          </p:cNvSpPr>
          <p:nvPr/>
        </p:nvSpPr>
        <p:spPr>
          <a:xfrm>
            <a:off x="3218815" y="1849120"/>
            <a:ext cx="1005205" cy="10775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chemeClr val="bg1"/>
                </a:solidFill>
                <a:latin typeface="华文楷体" pitchFamily="0" charset="0"/>
                <a:ea typeface="华文楷体" pitchFamily="0" charset="0"/>
                <a:cs typeface="Calibri" pitchFamily="2" charset="0"/>
              </a:rPr>
              <a:t>爱扫</a:t>
            </a:r>
            <a:endParaRPr lang="en-us" sz="3200">
              <a:solidFill>
                <a:schemeClr val="bg1"/>
              </a:solidFill>
              <a:latin typeface="华文楷体" pitchFamily="0" charset="0"/>
              <a:ea typeface="华文楷体" pitchFamily="0" charset="0"/>
              <a:cs typeface="Calibri" pitchFamily="2" charset="0"/>
            </a:endParaRP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chemeClr val="bg1"/>
                </a:solidFill>
                <a:latin typeface="华文楷体" pitchFamily="0" charset="0"/>
                <a:ea typeface="华文楷体" pitchFamily="0" charset="0"/>
                <a:cs typeface="Calibri" pitchFamily="2" charset="0"/>
              </a:rPr>
              <a:t>不扫</a:t>
            </a:r>
            <a:endParaRPr lang="zh-cn" sz="3200">
              <a:solidFill>
                <a:schemeClr val="bg1"/>
              </a:solidFill>
              <a:latin typeface="华文楷体" pitchFamily="0" charset="0"/>
              <a:ea typeface="华文楷体" pitchFamily="0" charset="0"/>
              <a:cs typeface="Calibri" pitchFamily="2" charset="0"/>
            </a:endParaRPr>
          </a:p>
        </p:txBody>
      </p:sp>
      <p:sp>
        <p:nvSpPr>
          <p:cNvPr id="81" name="矩形 2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AAAAAAaykAAEA4AAAwKgAAAAAAAA=="/>
              </a:ext>
            </a:extLst>
          </p:cNvSpPr>
          <p:nvPr/>
        </p:nvSpPr>
        <p:spPr>
          <a:xfrm>
            <a:off x="0" y="6732905"/>
            <a:ext cx="9144000" cy="12509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2" name="任意多边形 31"/>
          <p:cNvSpPr>
            <a:extLst>
              <a:ext uri="smNativeData">
                <pr:smNativeData xmlns:pr="pr" val="SMDATA_12_MZccVRMAAAAlAAAACwAAAA0AAAAAAAAAAAAAAAAAAAAAA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JoAA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mgAAAH9/fwDn5uYDzMzMAMDA/wB/f38AAAAAAAAAAAAAAAAAAAAAAAAAAAAhAAAAGAAAABQAAAC+BgAADBkAAKAIAACVHAAAAAAAAA=="/>
              </a:ext>
            </a:extLst>
          </p:cNvSpPr>
          <p:nvPr/>
        </p:nvSpPr>
        <p:spPr>
          <a:xfrm>
            <a:off x="1096010" y="4071620"/>
            <a:ext cx="306070" cy="574675"/>
          </a:xfrm>
          <a:custGeom>
            <a:avLst/>
            <a:gdLst/>
            <a:ahLst/>
            <a:cxnLst/>
            <a:rect l="0" t="0" r="306070" b="574675"/>
            <a:pathLst>
              <a:path w="306070" h="574675">
                <a:moveTo>
                  <a:pt x="306070" y="2959"/>
                </a:moveTo>
                <a:lnTo>
                  <a:pt x="306070" y="291993"/>
                </a:lnTo>
                <a:lnTo>
                  <a:pt x="175733" y="291993"/>
                </a:lnTo>
                <a:cubicBezTo>
                  <a:pt x="174673" y="402101"/>
                  <a:pt x="197986" y="433863"/>
                  <a:pt x="299712" y="438098"/>
                </a:cubicBezTo>
                <a:lnTo>
                  <a:pt x="299712" y="574675"/>
                </a:lnTo>
                <a:cubicBezTo>
                  <a:pt x="-27584" y="571234"/>
                  <a:pt x="1684" y="336462"/>
                  <a:pt x="95" y="274524"/>
                </a:cubicBezTo>
                <a:cubicBezTo>
                  <a:pt x="5658" y="2960"/>
                  <a:pt x="2348" y="-8951"/>
                  <a:pt x="4069" y="2959"/>
                </a:cubicBezTo>
                <a:lnTo>
                  <a:pt x="306070" y="2959"/>
                </a:lnTo>
                <a:lnTo>
                  <a:pt x="4069" y="2959"/>
                </a:lnTo>
                <a:lnTo>
                  <a:pt x="306070" y="2959"/>
                </a:lnTo>
                <a:lnTo>
                  <a:pt x="4069" y="2959"/>
                </a:lnTo>
                <a:lnTo>
                  <a:pt x="306070" y="2959"/>
                </a:lnTo>
                <a:lnTo>
                  <a:pt x="4069" y="29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9A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zh-cn">
              <a:solidFill>
                <a:srgbClr val="C00000"/>
              </a:solidFill>
            </a:endParaRPr>
          </a:p>
        </p:txBody>
      </p:sp>
      <p:sp>
        <p:nvSpPr>
          <p:cNvPr id="83" name="任意多边形 32"/>
          <p:cNvSpPr>
            <a:extLst>
              <a:ext uri="smNativeData">
                <pr:smNativeData xmlns:pr="pr" val="SMDATA_12_MZccVRMAAAAlAAAACwAAAA0AAAAAAAAAAAAAAAAAAAAAA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JoAA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AFAgQMAAAAEAAAAAAAAAAAAAAAAAAAAAAAAAAeAAAAaAAAAAAAAAAAAAAAAAAAAAAAAAAAAAAAECcAABAnAAAAAAAAAAAAAAAAAAAAAAAAAAAAAAAAAAAAAAAAAAAAABQAAAAAAAAAwMD/AAAAAABkAAAAMgAAAAAAAABkAAAAAAAAAH9/fwAKAAAAHwAAAFQAAAD///8B////AQAAAAAAAAAAAAAAAAAAAAAAAAAAAAAAAAAAAAAAAAAAmgAAAH9/fwDn5uYDzMzMAMDA/wB/f38AAAAAAAAAAAAAAAAAAAAAAAAAAAAhAAAAGAAAABQAAABXBAAADBkAADkGAACVHAAAAAAAAA=="/>
              </a:ext>
            </a:extLst>
          </p:cNvSpPr>
          <p:nvPr/>
        </p:nvSpPr>
        <p:spPr>
          <a:xfrm>
            <a:off x="705485" y="4071620"/>
            <a:ext cx="306070" cy="574675"/>
          </a:xfrm>
          <a:custGeom>
            <a:avLst/>
            <a:gdLst/>
            <a:ahLst/>
            <a:cxnLst/>
            <a:rect l="0" t="0" r="306070" b="574675"/>
            <a:pathLst>
              <a:path w="306070" h="574675">
                <a:moveTo>
                  <a:pt x="306070" y="2959"/>
                </a:moveTo>
                <a:lnTo>
                  <a:pt x="306070" y="291993"/>
                </a:lnTo>
                <a:lnTo>
                  <a:pt x="175733" y="291993"/>
                </a:lnTo>
                <a:cubicBezTo>
                  <a:pt x="174673" y="402101"/>
                  <a:pt x="197986" y="433863"/>
                  <a:pt x="299712" y="438098"/>
                </a:cubicBezTo>
                <a:lnTo>
                  <a:pt x="299712" y="574675"/>
                </a:lnTo>
                <a:cubicBezTo>
                  <a:pt x="-27584" y="571234"/>
                  <a:pt x="1684" y="336462"/>
                  <a:pt x="95" y="274524"/>
                </a:cubicBezTo>
                <a:cubicBezTo>
                  <a:pt x="5658" y="2960"/>
                  <a:pt x="2348" y="-8951"/>
                  <a:pt x="4069" y="2959"/>
                </a:cubicBezTo>
                <a:lnTo>
                  <a:pt x="306070" y="2959"/>
                </a:lnTo>
                <a:lnTo>
                  <a:pt x="4069" y="2959"/>
                </a:lnTo>
                <a:lnTo>
                  <a:pt x="306070" y="2959"/>
                </a:lnTo>
                <a:lnTo>
                  <a:pt x="4069" y="2959"/>
                </a:lnTo>
                <a:lnTo>
                  <a:pt x="306070" y="2959"/>
                </a:lnTo>
                <a:lnTo>
                  <a:pt x="4069" y="29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9A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zh-cn">
              <a:solidFill>
                <a:srgbClr val="C00000"/>
              </a:solidFill>
            </a:endParaRPr>
          </a:p>
        </p:txBody>
      </p:sp>
      <p:sp>
        <p:nvSpPr>
          <p:cNvPr id="84" name="矩形 33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5WOmQ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AAAAAAAAAAAEA4AADFAAAAAAAAAA=="/>
              </a:ext>
            </a:extLst>
          </p:cNvSpPr>
          <p:nvPr/>
        </p:nvSpPr>
        <p:spPr>
          <a:xfrm>
            <a:off x="0" y="0"/>
            <a:ext cx="9144000" cy="12509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3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IAAAD///8AAAAAAAAAAAAAAAAAAAAAAAAAAABkAAAAZAAAAAAAAAAXAAAAFAAAAAAAAAAAAAAA/38AAP9/AAAAAAAACQAAAAQAAAAAAAAADAAAABAAAAAAAAAAAAAAAAAAAAAAAAAAHgAAAGgAAAAAAAAAAAAAAAAAAAAAAAAAAAAAABAnAAAQJwAAAAAAAAAAAAAAAAAAAAAAAAAAAAAAAAAAAAAAAAAAAAAUAAAAAAAAAMDA/wAAAAAAZAAAADIAAAAAAAAAZAAAAAAAAAB/f38AAQAAAB8AAABUAAAA////AP///wEAAAAAAAAAAAAAAAAAAAAAAAAAAAAAAAAAAAAAAAAAAAAAAAB/f38A5+bmA8zMzADAwP8Af39/AAAAAAAAAAAAAAAAAP///wD///8AIQAAABgAAAAUAAAArv///7sVAABgHgAAMCoAAAAAAAA="/>
              </a:ext>
            </a:extLst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2070" y="3532505"/>
            <a:ext cx="4989830" cy="33254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IP3//wAAAADGCgAAlQ4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-467360" y="0"/>
            <a:ext cx="2218690" cy="2370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4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AVNQAA+yYAAKo2AACQKAAAAAAAAA=="/>
              </a:ext>
            </a:extLst>
          </p:cNvSpPr>
          <p:nvPr/>
        </p:nvSpPr>
        <p:spPr>
          <a:xfrm>
            <a:off x="8629015" y="6336665"/>
            <a:ext cx="257175" cy="25717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////AQAAAAAAAAAAAAAAAAAAAAAAAAAAAAAAAAAAAAAAAAAARHOeAH9/fwDn5uYDzMzMAMDA/wB/f38AAAAAAAAAAAAAAAAAAAAAAAAAAAAhAAAAGAAAABQAAAAuMwAA+yYAAMQ0AACQKAAAAAAAAA=="/>
              </a:ext>
            </a:extLst>
          </p:cNvSpPr>
          <p:nvPr/>
        </p:nvSpPr>
        <p:spPr>
          <a:xfrm>
            <a:off x="8319770" y="6336665"/>
            <a:ext cx="257810" cy="257175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9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ILwAADycAAC4zAACrKAAAAAAAAA=="/>
              </a:ext>
            </a:extLst>
          </p:cNvSpPr>
          <p:nvPr/>
        </p:nvSpPr>
        <p:spPr>
          <a:xfrm>
            <a:off x="7686040" y="6349365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2 </a:t>
            </a: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7" name="组合 21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J4JAAA2AgAAPCgAAG4FAAAAAAAA"/>
              </a:ext>
            </a:extLst>
          </p:cNvGrpSpPr>
          <p:nvPr/>
        </p:nvGrpSpPr>
        <p:grpSpPr>
          <a:xfrm>
            <a:off x="1563370" y="359410"/>
            <a:ext cx="4977130" cy="523240"/>
            <a:chOff x="1563370" y="359410"/>
            <a:chExt cx="4977130" cy="523240"/>
          </a:xfrm>
        </p:grpSpPr>
        <p:sp>
          <p:nvSpPr>
            <p:cNvPr id="10" name="文本框 1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eCQAANgIAAHoZAABuBQAAAAAAAA=="/>
                </a:ext>
              </a:extLst>
            </p:cNvSpPr>
            <p:nvPr/>
          </p:nvSpPr>
          <p:spPr>
            <a:xfrm>
              <a:off x="1563370" y="359410"/>
              <a:ext cx="2578100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一句话整理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9" name="直接连接符 16"/>
            <p:cNvSpPr>
              <a:extLst>
                <a:ext uri="smNativeData">
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DpFwAAyAIAAOkXAAD4BAAAAAAAAA=="/>
                </a:ext>
              </a:extLst>
            </p:cNvSpPr>
            <p:nvPr/>
          </p:nvSpPr>
          <p:spPr>
            <a:xfrm>
              <a:off x="3886835" y="452120"/>
              <a:ext cx="0" cy="3556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8" name="文本框 2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gGAAANgIAADwoAABuBQAAAAAAAA=="/>
                </a:ext>
              </a:extLst>
            </p:cNvSpPr>
            <p:nvPr/>
          </p:nvSpPr>
          <p:spPr>
            <a:xfrm>
              <a:off x="3962400" y="359410"/>
              <a:ext cx="2578100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What</a:t>
              </a: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？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1" name="矩形 22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dBQAANg0AAPkzAAAVEwAAAAAAAA=="/>
              </a:ext>
            </a:extLst>
          </p:cNvSpPr>
          <p:nvPr/>
        </p:nvSpPr>
        <p:spPr>
          <a:xfrm>
            <a:off x="953135" y="2147570"/>
            <a:ext cx="7495540" cy="9544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 b="1">
                <a:latin typeface="微软雅黑" pitchFamily="2" charset="134"/>
                <a:ea typeface="微软雅黑" pitchFamily="2" charset="134"/>
                <a:cs typeface="宋体" pitchFamily="0" charset="134"/>
              </a:rPr>
              <a:t>这本书主要告诉读者，高效能人士的七个习惯是什么，并如何将其应用在自己身上。</a:t>
            </a:r>
            <a:endParaRPr lang="zh-cn" sz="2800" b="1">
              <a:latin typeface="微软雅黑" pitchFamily="2" charset="134"/>
              <a:ea typeface="微软雅黑" pitchFamily="2" charset="134"/>
              <a:cs typeface="宋体" pitchFamily="0" charset="134"/>
            </a:endParaRPr>
          </a:p>
        </p:txBody>
      </p:sp>
      <p:pic>
        <p:nvPicPr>
          <p:cNvPr id="12" name="图片 2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hPf//8n///9+FgAAYB0AAA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-1379220" y="-34925"/>
            <a:ext cx="5035550" cy="4810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3" name="图片 26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PCIAAMgCAAA2QQAAXyAAAA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10800000">
            <a:off x="5565140" y="452120"/>
            <a:ext cx="5035550" cy="4810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4" name="文本框 27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LOQAA4AMAAOFIAAB8FQAAAAAAAA=="/>
              </a:ext>
            </a:extLst>
          </p:cNvSpPr>
          <p:nvPr/>
        </p:nvSpPr>
        <p:spPr>
          <a:xfrm>
            <a:off x="9354185" y="629920"/>
            <a:ext cx="2493010" cy="28625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8000"/>
              <a:t>“</a:t>
            </a:r>
            <a:endParaRPr lang="zh-cn" sz="18000"/>
          </a:p>
        </p:txBody>
      </p: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.0 0.0 0.0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  <p:extLst>
      <p:ext uri="smNativeData">
        <pr:smNativeData xmlns:pr="pr" val="MZccVQEAAAAFAAAA/////wEAAAA0AAAAAAAAAAAAAAAAAAAAAAAAAA=="/>
      </p:ext>
    </p:ext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hPf//8n///9+FgAAYB0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-1379220" y="-34925"/>
            <a:ext cx="5035550" cy="4810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" name="图片 23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IAAAD///8AAAAAAAAAAAAAAAAAAAAAAAAAAABkAAAAZAAAAAAAAAAXAAAAFAAAAAAAAAAAAAAA/38AAP9/AAAAAAAACQAAAAQAAAClJacIDAAAABAAAAAAAAAAAAAAAAAAAAAAAAAAHgAAAGgAAAAAAAAAAAAAAAAAAAAAAAAAAAAAABAnAAAQJwAAAAAAAAAAAAAAAAAAAAAAAAAAAAAAAAAAAAAAAAAAAAAUAAAAAAAAAMDA/wAAAAAAZAAAADIAAAAAAAAAZAAAAAAAAAB/f38AAQAAAB8AAABUAAAA////AP///wEAAAAAAAAAAAAAAAAAAAAAAAAAAAAAAAAAAAAAAAAAAAAAAAB/f38A5+bmA8zMzADAwP8Af39/AAAAAAAAAAAAAAAAAP///wD///8AIQAAABgAAAAUAAAArv///7sVAABgHgAAMCoAAAAAAAA="/>
              </a:ext>
            </a:extLst>
          </p:cNvPicPr>
          <p:nvPr/>
        </p:nvPicPr>
        <p:blipFill>
          <a:blip xmlns:r="http://schemas.openxmlformats.org/officeDocument/2006/relationships"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2070" y="3532505"/>
            <a:ext cx="4989830" cy="33254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4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DwT+yl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IP3//wAAAADGCgAAlQ4AAA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-467360" y="0"/>
            <a:ext cx="2218690" cy="2370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5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AVNQAA+yYAAKo2AACQKAAAAAAAAA=="/>
              </a:ext>
            </a:extLst>
          </p:cNvSpPr>
          <p:nvPr/>
        </p:nvSpPr>
        <p:spPr>
          <a:xfrm>
            <a:off x="8629015" y="6336665"/>
            <a:ext cx="257175" cy="25717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////AQAAAAAAAAAAAAAAAAAAAAAAAAAAAAAAAAAAAAAAAAAARHOeAH9/fwDn5uYDzMzMAMDA/wB/f38AAAAAAAAAAAAAAAAAAAAAAAAAAAAhAAAAGAAAABQAAAAuMwAA+yYAAMQ0AACQKAAAAAAAAA=="/>
              </a:ext>
            </a:extLst>
          </p:cNvSpPr>
          <p:nvPr/>
        </p:nvSpPr>
        <p:spPr>
          <a:xfrm>
            <a:off x="8319770" y="6336665"/>
            <a:ext cx="257810" cy="257175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文本框 9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ILwAADycAAC4zAACrKAAAAAAAAA=="/>
              </a:ext>
            </a:extLst>
          </p:cNvSpPr>
          <p:nvPr/>
        </p:nvSpPr>
        <p:spPr>
          <a:xfrm>
            <a:off x="7686040" y="6349365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3 </a:t>
            </a: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8" name="组合 21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J4JAAA2AgAAPCgAAG4FAAAAAAAA"/>
              </a:ext>
            </a:extLst>
          </p:cNvGrpSpPr>
          <p:nvPr/>
        </p:nvGrpSpPr>
        <p:grpSpPr>
          <a:xfrm>
            <a:off x="1563370" y="359410"/>
            <a:ext cx="4977130" cy="523240"/>
            <a:chOff x="1563370" y="359410"/>
            <a:chExt cx="4977130" cy="523240"/>
          </a:xfrm>
        </p:grpSpPr>
        <p:sp>
          <p:nvSpPr>
            <p:cNvPr id="11" name="文本框 1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eCQAANgIAAHoZAABuBQAAAAAAAA=="/>
                </a:ext>
              </a:extLst>
            </p:cNvSpPr>
            <p:nvPr/>
          </p:nvSpPr>
          <p:spPr>
            <a:xfrm>
              <a:off x="1563370" y="359410"/>
              <a:ext cx="2578100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一句话整理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10" name="直接连接符 16"/>
            <p:cNvSpPr>
              <a:extLst>
                <a:ext uri="smNativeData">
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Z/ZB4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DpFwAAyAIAAOkXAAD4BAAAAAAAAA=="/>
                </a:ext>
              </a:extLst>
            </p:cNvSpPr>
            <p:nvPr/>
          </p:nvSpPr>
          <p:spPr>
            <a:xfrm>
              <a:off x="3886835" y="452120"/>
              <a:ext cx="0" cy="3556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9" name="文本框 2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gGAAANgIAADwoAABuBQAAAAAAAA=="/>
                </a:ext>
              </a:extLst>
            </p:cNvSpPr>
            <p:nvPr/>
          </p:nvSpPr>
          <p:spPr>
            <a:xfrm>
              <a:off x="3962400" y="359410"/>
              <a:ext cx="2578100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Why</a:t>
              </a: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？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2" name="矩形 22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dBQAANg0AAPkzAAAVEwAAAAAAAA=="/>
              </a:ext>
            </a:extLst>
          </p:cNvSpPr>
          <p:nvPr/>
        </p:nvSpPr>
        <p:spPr>
          <a:xfrm>
            <a:off x="953135" y="2147570"/>
            <a:ext cx="7495540" cy="9544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 b="1">
                <a:latin typeface="微软雅黑" pitchFamily="2" charset="134"/>
                <a:ea typeface="微软雅黑" pitchFamily="2" charset="134"/>
                <a:cs typeface="宋体" pitchFamily="0" charset="134"/>
              </a:rPr>
              <a:t>希望通过分享此书给大家，让大家养成本书中的七个习惯，能让自己成为一名高效能人士。</a:t>
            </a:r>
            <a:endParaRPr lang="zh-cn" sz="2800" b="1">
              <a:latin typeface="微软雅黑" pitchFamily="2" charset="134"/>
              <a:ea typeface="微软雅黑" pitchFamily="2" charset="134"/>
              <a:cs typeface="宋体" pitchFamily="0" charset="134"/>
            </a:endParaRPr>
          </a:p>
        </p:txBody>
      </p:sp>
      <p:pic>
        <p:nvPicPr>
          <p:cNvPr id="13" name="图片 26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B2pFrV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PCIAAMgCAAA2QQAAXyAAAA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10800000">
            <a:off x="5565140" y="452120"/>
            <a:ext cx="5035550" cy="4810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4" name="文本框 27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LOQAA4AMAAOFIAAB8FQAAAAAAAA=="/>
              </a:ext>
            </a:extLst>
          </p:cNvSpPr>
          <p:nvPr/>
        </p:nvSpPr>
        <p:spPr>
          <a:xfrm>
            <a:off x="9354185" y="629920"/>
            <a:ext cx="2493010" cy="28625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8000"/>
              <a:t>“</a:t>
            </a:r>
            <a:endParaRPr lang="zh-cn" sz="18000"/>
          </a:p>
        </p:txBody>
      </p: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.0 0.0 0.0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  <p:extLst>
      <p:ext uri="smNativeData">
        <pr:smNativeData xmlns:pr="pr" val="MZccVQEAAAAFAAAA/////wEAAAA0AAAAAAAAAAAAAAAAAAAAAAAAAA=="/>
      </p:ext>
    </p:ext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aP3//zcAAAAOCwAAzA4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-421640" y="34925"/>
            <a:ext cx="2218690" cy="2370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BdNQAAMScAAPI2AADHKAAAAAAAAA=="/>
              </a:ext>
            </a:extLst>
          </p:cNvSpPr>
          <p:nvPr/>
        </p:nvSpPr>
        <p:spPr>
          <a:xfrm>
            <a:off x="8674735" y="6370955"/>
            <a:ext cx="257175" cy="257810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////AQAAAAAAAAAAAAAAAAAAAAAAAAAAAAAAAAAAAAAAAAAARHOeAH9/fwDn5uYDzMzMAMDA/wB/f38AAAAAAAAAAAAAAAAAAAAAAAAAAAAhAAAAGAAAABQAAAB2MwAAMScAAAw1AADHKAAAAAAAAA=="/>
              </a:ext>
            </a:extLst>
          </p:cNvSpPr>
          <p:nvPr/>
        </p:nvSpPr>
        <p:spPr>
          <a:xfrm>
            <a:off x="8365490" y="6370955"/>
            <a:ext cx="257810" cy="257810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文本框 9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QLwAARicAAHYzAADiKAAAAAAAAA=="/>
              </a:ext>
            </a:extLst>
          </p:cNvSpPr>
          <p:nvPr/>
        </p:nvSpPr>
        <p:spPr>
          <a:xfrm>
            <a:off x="7731760" y="6384290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4 </a:t>
            </a: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6" name="组合 21"/>
          <p:cNvGrpSpPr>
            <a:extLst>
              <a:ext uri="smNativeData">
                <pr:smNativeData xmlns:pr="pr" val="SMDATA_6_MZccVRMAAAAlAAAAAQAAAA8BAAAAkAAAAEgAAACQAAAASAAAAAAAAAAAAAAAAAAAABcAAAAUAAAAAAAAAAAAAAD/fwAA/38AAAAAAAAJAAAABAAAANgAAAAMAAAAEAAAAAAAAAAAAAAAAAAAAAAAAAAfAAAAVAAAAAAAAAAAAAAAAAAAAAAAAAAAAAAAAAAAAAAAAAAAAAAAAAAAAAAAAAAAAAAAAAAAAAAAAAAAAAAAAAAAAAAAAAAAAAAAAAAAAAAAAAAAAAAAAAAAACEAAAAYAAAAFAAAAO0KAAA2AgAAqioAAG4FAAAAAAAA"/>
              </a:ext>
            </a:extLst>
          </p:cNvGrpSpPr>
          <p:nvPr/>
        </p:nvGrpSpPr>
        <p:grpSpPr>
          <a:xfrm>
            <a:off x="1776095" y="359410"/>
            <a:ext cx="5159375" cy="523240"/>
            <a:chOff x="1776095" y="359410"/>
            <a:chExt cx="5159375" cy="523240"/>
          </a:xfrm>
        </p:grpSpPr>
        <p:sp>
          <p:nvSpPr>
            <p:cNvPr id="9" name="文本框 1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tCgAANgIAAMgaAABuBQAAAAAAAA=="/>
                </a:ext>
              </a:extLst>
            </p:cNvSpPr>
            <p:nvPr/>
          </p:nvSpPr>
          <p:spPr>
            <a:xfrm>
              <a:off x="177609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核心内容整理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8" name="直接连接符 16"/>
            <p:cNvSpPr>
              <a:extLst>
                <a:ext uri="smNativeData">
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BYGgAAyAIAAFgaAAD4BAAAAAAAAA=="/>
                </a:ext>
              </a:extLst>
            </p:cNvSpPr>
            <p:nvPr/>
          </p:nvSpPr>
          <p:spPr>
            <a:xfrm>
              <a:off x="4282440" y="452120"/>
              <a:ext cx="0" cy="3556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7" name="文本框 2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PGgAANgIAAKoqAABuBQAAAAAAAA=="/>
                </a:ext>
              </a:extLst>
            </p:cNvSpPr>
            <p:nvPr/>
          </p:nvSpPr>
          <p:spPr>
            <a:xfrm>
              <a:off x="435800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How</a:t>
              </a: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？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0" name="文本框 27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TOQAAFwQAAClJAACyFQAAAAAAAA=="/>
              </a:ext>
            </a:extLst>
          </p:cNvSpPr>
          <p:nvPr/>
        </p:nvSpPr>
        <p:spPr>
          <a:xfrm>
            <a:off x="9399905" y="664845"/>
            <a:ext cx="2493010" cy="28619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8000"/>
              <a:t>“</a:t>
            </a:r>
            <a:endParaRPr lang="zh-cn" sz="18000"/>
          </a:p>
        </p:txBody>
      </p:sp>
      <p:grpSp>
        <p:nvGrpSpPr>
          <p:cNvPr id="11" name="组合 2"/>
          <p:cNvGrpSpPr>
            <a:extLst>
              <a:ext uri="smNativeData">
                <pr:smNativeData xmlns:pr="pr" val="SMDATA_6_MZccVRMAAAAlAAAAAQAAAA8BAAAAkAAAAEgAAACQAAAASAAAAAAAAAAAAAAAAAAAABcAAAAUAAAAAAAAAAAAAAD/fwAA/38AAAAAAAAJAAAABAAAANgAAAAMAAAAEAAAAAAAAAAAAAAAAAAAAAAAAAAfAAAAVAAAAAAAAAAAAAAAAAAAAAAAAAAAAAAAAAAAAAAAAAAAAAAAAAAAAAAAAAAAAAAAAAAAAAAAAAAAAAAAAAAAAAAAAAAAAAAAAAAAAAAAAAAAAAAAAAAAACEAAAAYAAAAFAAAAB0MAAAjCAAA1CsAAEslAAAAAAAA"/>
              </a:ext>
            </a:extLst>
          </p:cNvGrpSpPr>
          <p:nvPr/>
        </p:nvGrpSpPr>
        <p:grpSpPr>
          <a:xfrm>
            <a:off x="1969135" y="1322705"/>
            <a:ext cx="5155565" cy="4739640"/>
            <a:chOff x="1969135" y="1322705"/>
            <a:chExt cx="5155565" cy="4739640"/>
          </a:xfrm>
        </p:grpSpPr>
        <p:grpSp>
          <p:nvGrpSpPr>
            <p:cNvPr id="42" name="组合 26"/>
            <p:cNvGrpSpPr>
              <a:extLst>
                <a:ext uri="smNativeData">
                  <pr:smNativeData xmlns:pr="pr" val="SMDATA_6_MZccVRMAAAAlAAAAAQAAAA8BAAAAkAAAAEgAAACQAAAASAAAAAAAAAAAAAAAAAAAABcAAAAUAAAAAAAAAAAAAAD/fwAA/38AAAAAAAAJAAAABAAAALwlAQAMAAAAEAAAAAAAAAAAAAAAAAAAAAAAAAAfAAAAVAAAAAAAAAAAAAAAAAAAAAAAAAAAAAAAAAAAAAAAAAAAAAAAAAAAAAAAAAAAAAAAAAAAAAAAAAAAAAAAAAAAAAAAAAAAAAAAAAAAAAAAAAAAAAAAAAAAACEAAAAYAAAAFAAAAEwMAAAjCAAA1CsAAEslAAAAAAAA"/>
                </a:ext>
              </a:extLst>
            </p:cNvGrpSpPr>
            <p:nvPr/>
          </p:nvGrpSpPr>
          <p:grpSpPr>
            <a:xfrm>
              <a:off x="1998980" y="1322705"/>
              <a:ext cx="5125720" cy="4739640"/>
              <a:chOff x="1998980" y="1322705"/>
              <a:chExt cx="5125720" cy="4739640"/>
            </a:xfrm>
          </p:grpSpPr>
          <p:sp>
            <p:nvSpPr>
              <p:cNvPr id="44" name="新月形 15"/>
              <p:cNvSpPr>
                <a:extLst>
                  <a:ext uri="smNativeData">
                    <pr:smNativeData xmlns:pr="pr" val="SMDATA_12_MZccVRMAAAAlAAAAewAAAA0AAAAAkAAAAEgAAACQAAAASAAAAAAAAAABAAAAAAAAAAEAAABQAAAA6d/xrCKfxj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BMDAAAIwgAAD8cAABLJQAAAAAAAA=="/>
                  </a:ext>
                </a:extLst>
              </p:cNvSpPr>
              <p:nvPr/>
            </p:nvSpPr>
            <p:spPr>
              <a:xfrm>
                <a:off x="1998980" y="1322705"/>
                <a:ext cx="2592705" cy="4739640"/>
              </a:xfrm>
              <a:prstGeom prst="moon">
                <a:avLst>
                  <a:gd name="adj" fmla="val 15464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  <p:sp>
            <p:nvSpPr>
              <p:cNvPr id="43" name="新月形 29"/>
              <p:cNvSpPr>
                <a:extLst>
                  <a:ext uri="smNativeData">
                    <pr:smNativeData xmlns:pr="pr" val="SMDATA_12_MZccVRMAAAAlAAAAewAAAA0AAAAAkAAAAEgAAACQAAAASAAAAAAAAAABAAAAAAAAAAEAAABQAAAA6d/xrCKfxj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BrHAAAIwgAANQrAABLJQAAAAAAAA=="/>
                  </a:ext>
                </a:extLst>
              </p:cNvSpPr>
              <p:nvPr/>
            </p:nvSpPr>
            <p:spPr>
              <a:xfrm flipH="1">
                <a:off x="4619625" y="1322705"/>
                <a:ext cx="2505075" cy="4739640"/>
              </a:xfrm>
              <a:prstGeom prst="moon">
                <a:avLst>
                  <a:gd name="adj" fmla="val 15464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</p:grpSp>
        <p:grpSp>
          <p:nvGrpSpPr>
            <p:cNvPr id="38" name="组合 13"/>
            <p:cNvGrpSpPr>
              <a:extLst>
                <a:ext uri="smNativeData">
                  <pr:smNativeData xmlns:pr="pr" val="SMDATA_6_MZccVRMAAAAlAAAAAQAAAA8BAAAAkAAAAEgAAACQAAAASAAAAAAAAAAAAAAAAAAAABcAAAAUAAAAAAAAAAAAAAD/fwAA/38AAAAAAAAJAAAABAAAANgAAAAMAAAAEAAAAAAAAAAAAAAAAAAAAAAAAAAfAAAAVAAAAAAAAAAAAAAAAAAAAAAAAAAAAAAAAAAAAAAAAAAAAAAAAAAAAAAAAAAAAAAAAAAAAAAAAAAAAAAAAAAAAAAAAAAAAAAAAAAAAAAAAAAAAAAAAAAAACEAAAAYAAAAFAAAAJwTAAAODQAAfCQAAHEWAAAAAAAA"/>
                </a:ext>
              </a:extLst>
            </p:cNvGrpSpPr>
            <p:nvPr/>
          </p:nvGrpSpPr>
          <p:grpSpPr>
            <a:xfrm>
              <a:off x="3187700" y="2122170"/>
              <a:ext cx="2743200" cy="1525905"/>
              <a:chOff x="3187700" y="2122170"/>
              <a:chExt cx="2743200" cy="1525905"/>
            </a:xfrm>
          </p:grpSpPr>
          <p:sp>
            <p:nvSpPr>
              <p:cNvPr id="41" name="等腰三角形 11"/>
              <p:cNvSpPr>
                <a:extLst>
                  <a:ext uri="smNativeData">
                    <pr:smNativeData xmlns:pr="pr" val="SMDATA_12_MZccVRMAAAAlAAAAag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DUFwAAwBEAAEQgAABxFgAAAAAAAA=="/>
                  </a:ext>
                </a:extLst>
              </p:cNvSpPr>
              <p:nvPr/>
            </p:nvSpPr>
            <p:spPr>
              <a:xfrm rot="10800000">
                <a:off x="3873500" y="2885440"/>
                <a:ext cx="1371600" cy="7626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  <p:sp>
            <p:nvSpPr>
              <p:cNvPr id="40" name="等腰三角形 19"/>
              <p:cNvSpPr>
                <a:extLst>
                  <a:ext uri="smNativeData">
                    <pr:smNativeData xmlns:pr="pr" val="SMDATA_12_MZccVRMAAAAlAAAAag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CcEwAADg0AAAwcAAC/EQAAAAAAAA=="/>
                  </a:ext>
                </a:extLst>
              </p:cNvSpPr>
              <p:nvPr/>
            </p:nvSpPr>
            <p:spPr>
              <a:xfrm rot="10800000">
                <a:off x="3187700" y="2122170"/>
                <a:ext cx="1371600" cy="7626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  <p:sp>
            <p:nvSpPr>
              <p:cNvPr id="39" name="等腰三角形 20"/>
              <p:cNvSpPr>
                <a:extLst>
                  <a:ext uri="smNativeData">
                    <pr:smNativeData xmlns:pr="pr" val="SMDATA_12_MZccVRMAAAAlAAAAag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AMHAAADg0AAHwkAAC/EQAAAAAAAA=="/>
                  </a:ext>
                </a:extLst>
              </p:cNvSpPr>
              <p:nvPr/>
            </p:nvSpPr>
            <p:spPr>
              <a:xfrm rot="10800000">
                <a:off x="4559300" y="2122170"/>
                <a:ext cx="1371600" cy="7626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</p:grpSp>
        <p:grpSp>
          <p:nvGrpSpPr>
            <p:cNvPr id="34" name="组合 22"/>
            <p:cNvGrpSpPr>
              <a:extLst>
                <a:ext uri="smNativeData">
  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JwTAADIFgAAfCQAACogAAAAAAAA"/>
                </a:ext>
              </a:extLst>
            </p:cNvGrpSpPr>
            <p:nvPr/>
          </p:nvGrpSpPr>
          <p:grpSpPr>
            <a:xfrm rot="10800000">
              <a:off x="3187700" y="3703320"/>
              <a:ext cx="2743200" cy="1525270"/>
              <a:chOff x="3187700" y="3703320"/>
              <a:chExt cx="2743200" cy="1525270"/>
            </a:xfrm>
          </p:grpSpPr>
          <p:sp>
            <p:nvSpPr>
              <p:cNvPr id="37" name="等腰三角形 23"/>
              <p:cNvSpPr>
                <a:extLst>
                  <a:ext uri="smNativeData">
                    <pr:smNativeData xmlns:pr="pr" val="SMDATA_12_MZccVRMAAAAlAAAAag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DUFwAAeRsAAEQgAAAqIAAAAAAAAA=="/>
                  </a:ext>
                </a:extLst>
              </p:cNvSpPr>
              <p:nvPr/>
            </p:nvSpPr>
            <p:spPr>
              <a:xfrm rot="10800000">
                <a:off x="3873500" y="4465955"/>
                <a:ext cx="1371600" cy="7626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  <p:sp>
            <p:nvSpPr>
              <p:cNvPr id="36" name="等腰三角形 24"/>
              <p:cNvSpPr>
                <a:extLst>
                  <a:ext uri="smNativeData">
                    <pr:smNativeData xmlns:pr="pr" val="SMDATA_12_MZccVRMAAAAlAAAAag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CcEwAAyBYAAAwcAAB5GwAAAAAAAA=="/>
                  </a:ext>
                </a:extLst>
              </p:cNvSpPr>
              <p:nvPr/>
            </p:nvSpPr>
            <p:spPr>
              <a:xfrm rot="10800000">
                <a:off x="3187700" y="3703320"/>
                <a:ext cx="1371600" cy="7626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  <p:sp>
            <p:nvSpPr>
              <p:cNvPr id="35" name="等腰三角形 25"/>
              <p:cNvSpPr>
                <a:extLst>
                  <a:ext uri="smNativeData">
                    <pr:smNativeData xmlns:pr="pr" val="SMDATA_12_MZccVRMAAAAlAAAAag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AAAAADn5uYDzMzMAMDA/wB/f38AAAAAAAAAAAAAAAAAAAAAAAAAAAAhAAAAGAAAABQAAAAMHAAAyBYAAHwkAAB5GwAAAAAAAA=="/>
                  </a:ext>
                </a:extLst>
              </p:cNvSpPr>
              <p:nvPr/>
            </p:nvSpPr>
            <p:spPr>
              <a:xfrm rot="10800000">
                <a:off x="4559300" y="3703320"/>
                <a:ext cx="1371600" cy="7626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</p:grpSp>
        <p:grpSp>
          <p:nvGrpSpPr>
            <p:cNvPr id="30" name="组合 30"/>
            <p:cNvGrpSpPr>
              <a:extLst>
                <a:ext uri="smNativeData">
                  <pr:smNativeData xmlns:pr="pr" val="SMDATA_6_MZccVRMAAAAlAAAAAQAAAA8BAAAAkAAAAEgAAACQAAAASAAAAAAAAAAAAAAAAAAAABcAAAAUAAAAAAAAAAAAAAD/fwAA/38AAAAAAAAJAAAABAAAANgAAAAMAAAAEAAAAAAAAAAAAAAAAAAAAAAAAAAfAAAAVAAAAAAAAAAAAAAAAAAAAAAAAAAAAAAAAAAAAAAAAAAAAAAAAAAAAAAAAAAAAAAAAAAAAAAAAAAAAAAAAAAAAAAAAAAAAAAAAAAAAAAAAAAAAAAAAAAAACEAAAAYAAAAFAAAAAwSAAAWCgAADCYAAAAjAAAAAAAA"/>
                </a:ext>
              </a:extLst>
            </p:cNvGrpSpPr>
            <p:nvPr/>
          </p:nvGrpSpPr>
          <p:grpSpPr>
            <a:xfrm>
              <a:off x="2933700" y="1639570"/>
              <a:ext cx="3251200" cy="4050030"/>
              <a:chOff x="2933700" y="1639570"/>
              <a:chExt cx="3251200" cy="4050030"/>
            </a:xfrm>
          </p:grpSpPr>
          <p:sp>
            <p:nvSpPr>
              <p:cNvPr id="33" name="矩形 10"/>
              <p:cNvSpPr>
                <a:extLst>
                  <a:ext uri="smNativeData">
    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AAAAADn5uYDzMzMAMDA/wB/f38AAAAAAAAAAAAAAAAAAAAAAAAAAAAhAAAAGAAAABQAAAAMEgAAGBUAAAwmAAAQGAAAAAAAAA=="/>
                  </a:ext>
                </a:extLst>
              </p:cNvSpPr>
              <p:nvPr/>
            </p:nvSpPr>
            <p:spPr>
              <a:xfrm>
                <a:off x="2933700" y="3429000"/>
                <a:ext cx="3251200" cy="482600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  <p:sp>
            <p:nvSpPr>
              <p:cNvPr id="32" name="矩形 17"/>
              <p:cNvSpPr>
                <a:extLst>
                  <a:ext uri="smNativeData">
    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AAAAADn5uYDzMzMAMDA/wB/f38AAAAAAAAAAAAAAAAAAAAAAAAAAAAhAAAAGAAAABQAAAAMEgAACCAAAAwmAAAAIwAAAAAAAA=="/>
                  </a:ext>
                </a:extLst>
              </p:cNvSpPr>
              <p:nvPr/>
            </p:nvSpPr>
            <p:spPr>
              <a:xfrm>
                <a:off x="2933700" y="5207000"/>
                <a:ext cx="3251200" cy="482600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  <p:sp>
            <p:nvSpPr>
              <p:cNvPr id="31" name="矩形 18"/>
              <p:cNvSpPr>
                <a:extLst>
                  <a:ext uri="smNativeData">
    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AAAAAMgAAAAAAAAAAAAAAAAAAABdNwAAmwcAAGX4//8BAAAAAAAAAAEAAABkAAAAAAAAABQAAAC9HgAAAAAAACYAAAAAAAAAQ+H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AAAAADn5uYDzMzMAMDA/wB/f38AAAAAAAAAAAAAAAAAAAAAAAAAAAAhAAAAGAAAABQAAAAMEgAAFgoAAAwmAAAODQAAAAAAAA=="/>
                  </a:ext>
                </a:extLst>
              </p:cNvSpPr>
              <p:nvPr/>
            </p:nvSpPr>
            <p:spPr>
              <a:xfrm>
                <a:off x="2933700" y="1639570"/>
                <a:ext cx="3251200" cy="482600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ctr"/>
              <a:lstStyle/>
              <a:p>
                <a:pPr marL="0" marR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rgbClr val="FFFFFF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</a:p>
            </p:txBody>
          </p:sp>
        </p:grpSp>
        <p:sp>
          <p:nvSpPr>
            <p:cNvPr id="29" name="文本框 3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aGQAAhwoAAL8eAADNDAAAAAAAAA=="/>
                </a:ext>
              </a:extLst>
            </p:cNvSpPr>
            <p:nvPr/>
          </p:nvSpPr>
          <p:spPr>
            <a:xfrm>
              <a:off x="4121150" y="1711325"/>
              <a:ext cx="876935" cy="3695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b="1">
                  <a:solidFill>
                    <a:schemeClr val="bg1"/>
                  </a:solidFill>
                  <a:effectLst>
                    <a:outerShdw dist="63500" dir="36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互赖期</a:t>
              </a:r>
              <a:endParaRPr lang="zh-cn" b="1">
                <a:solidFill>
                  <a:schemeClr val="bg1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28" name="文本框 39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aGQAAkBUAAL8eAADWFwAAAAAAAA=="/>
                </a:ext>
              </a:extLst>
            </p:cNvSpPr>
            <p:nvPr/>
          </p:nvSpPr>
          <p:spPr>
            <a:xfrm>
              <a:off x="4121150" y="3505200"/>
              <a:ext cx="876935" cy="3695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b="1">
                  <a:solidFill>
                    <a:schemeClr val="bg1"/>
                  </a:solidFill>
                  <a:effectLst>
                    <a:outerShdw dist="63500" dir="36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独立期</a:t>
              </a:r>
              <a:endParaRPr lang="zh-cn" b="1">
                <a:solidFill>
                  <a:schemeClr val="bg1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27" name="文本框 40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aGQAAYSAAAL8eAACnIgAAAAAAAA=="/>
                </a:ext>
              </a:extLst>
            </p:cNvSpPr>
            <p:nvPr/>
          </p:nvSpPr>
          <p:spPr>
            <a:xfrm>
              <a:off x="4121150" y="5263515"/>
              <a:ext cx="876935" cy="3695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b="1">
                  <a:solidFill>
                    <a:schemeClr val="bg1"/>
                  </a:solidFill>
                  <a:effectLst>
                    <a:outerShdw dist="63500" dir="36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依赖期</a:t>
              </a:r>
              <a:endParaRPr lang="zh-cn" b="1">
                <a:solidFill>
                  <a:schemeClr val="bg1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grpSp>
          <p:nvGrpSpPr>
            <p:cNvPr id="12" name="组合 1"/>
            <p:cNvGrpSpPr>
              <a:extLst>
                <a:ext uri="smNativeData">
  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B0MAADzDAAAwSMAAAggAAAAAAAA"/>
                </a:ext>
              </a:extLst>
            </p:cNvGrpSpPr>
            <p:nvPr/>
          </p:nvGrpSpPr>
          <p:grpSpPr>
            <a:xfrm>
              <a:off x="1969135" y="2105025"/>
              <a:ext cx="3843020" cy="3101975"/>
              <a:chOff x="1969135" y="2105025"/>
              <a:chExt cx="3843020" cy="3101975"/>
            </a:xfrm>
          </p:grpSpPr>
          <p:sp>
            <p:nvSpPr>
              <p:cNvPr id="26" name="文本框 32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4GAAAhxEAAIkfAADMEwAAAAAAAA=="/>
                  </a:ext>
                </a:extLst>
              </p:cNvSpPr>
              <p:nvPr/>
            </p:nvSpPr>
            <p:spPr>
              <a:xfrm>
                <a:off x="4018280" y="2849245"/>
                <a:ext cx="1108075" cy="36893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9A0000"/>
                    </a:solidFill>
                    <a:latin typeface="微软雅黑" pitchFamily="2" charset="134"/>
                    <a:ea typeface="微软雅黑" pitchFamily="2" charset="134"/>
                    <a:cs typeface="Calibri" pitchFamily="2" charset="0"/>
                  </a:rPr>
                  <a:t>双赢思维</a:t>
                </a:r>
                <a:endParaRPr lang="zh-cn" b="1">
                  <a:solidFill>
                    <a:srgbClr val="9A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endParaRPr>
              </a:p>
            </p:txBody>
          </p:sp>
          <p:sp>
            <p:nvSpPr>
              <p:cNvPr id="25" name="文本框 33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4GAAAPhkAAIkfAACEGwAAAAAAAA=="/>
                  </a:ext>
                </a:extLst>
              </p:cNvSpPr>
              <p:nvPr/>
            </p:nvSpPr>
            <p:spPr>
              <a:xfrm>
                <a:off x="4018280" y="410337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9A0000"/>
                    </a:solidFill>
                    <a:latin typeface="微软雅黑" pitchFamily="2" charset="134"/>
                    <a:ea typeface="微软雅黑" pitchFamily="2" charset="134"/>
                    <a:cs typeface="Calibri" pitchFamily="2" charset="0"/>
                  </a:rPr>
                  <a:t>要事第一</a:t>
                </a:r>
                <a:endParaRPr lang="zh-cn" b="1">
                  <a:solidFill>
                    <a:srgbClr val="9A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endParaRPr>
              </a:p>
            </p:txBody>
          </p:sp>
          <p:sp>
            <p:nvSpPr>
              <p:cNvPr id="24" name="文本框 34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sFAAArh0AAD0bAAD0HwAAAAAAAA=="/>
                  </a:ext>
                </a:extLst>
              </p:cNvSpPr>
              <p:nvPr/>
            </p:nvSpPr>
            <p:spPr>
              <a:xfrm>
                <a:off x="3319780" y="482473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9A0000"/>
                    </a:solidFill>
                    <a:latin typeface="微软雅黑" pitchFamily="2" charset="134"/>
                    <a:ea typeface="微软雅黑" pitchFamily="2" charset="134"/>
                    <a:cs typeface="Calibri" pitchFamily="2" charset="0"/>
                  </a:rPr>
                  <a:t>积极主动</a:t>
                </a:r>
                <a:endParaRPr lang="zh-cn" b="1">
                  <a:solidFill>
                    <a:srgbClr val="9A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endParaRPr>
              </a:p>
            </p:txBody>
          </p:sp>
          <p:sp>
            <p:nvSpPr>
              <p:cNvPr id="23" name="文本框 35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wHAAAwh0AAMEjAAAIIAAAAAAAAA=="/>
                  </a:ext>
                </a:extLst>
              </p:cNvSpPr>
              <p:nvPr/>
            </p:nvSpPr>
            <p:spPr>
              <a:xfrm>
                <a:off x="4704080" y="483743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9A0000"/>
                    </a:solidFill>
                    <a:latin typeface="微软雅黑" pitchFamily="2" charset="134"/>
                    <a:ea typeface="微软雅黑" pitchFamily="2" charset="134"/>
                    <a:cs typeface="Calibri" pitchFamily="2" charset="0"/>
                  </a:rPr>
                  <a:t>以终为始</a:t>
                </a:r>
                <a:endParaRPr lang="zh-cn" b="1">
                  <a:solidFill>
                    <a:srgbClr val="9A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endParaRPr>
              </a:p>
            </p:txBody>
          </p:sp>
          <p:sp>
            <p:nvSpPr>
              <p:cNvPr id="22" name="文本框 36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sFAAA8wwAAD0bAAA5DwAAAAAAAA=="/>
                  </a:ext>
                </a:extLst>
              </p:cNvSpPr>
              <p:nvPr/>
            </p:nvSpPr>
            <p:spPr>
              <a:xfrm>
                <a:off x="3319780" y="2105025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9A0000"/>
                    </a:solidFill>
                    <a:latin typeface="微软雅黑" pitchFamily="2" charset="134"/>
                    <a:ea typeface="微软雅黑" pitchFamily="2" charset="134"/>
                    <a:cs typeface="Calibri" pitchFamily="2" charset="0"/>
                  </a:rPr>
                  <a:t>知彼解己</a:t>
                </a:r>
                <a:endParaRPr lang="zh-cn" b="1">
                  <a:solidFill>
                    <a:srgbClr val="9A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endParaRPr>
              </a:p>
            </p:txBody>
          </p:sp>
          <p:sp>
            <p:nvSpPr>
              <p:cNvPr id="21" name="文本框 37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wHAAABw0AAMEjAABNDwAAAAAAAA=="/>
                  </a:ext>
                </a:extLst>
              </p:cNvSpPr>
              <p:nvPr/>
            </p:nvSpPr>
            <p:spPr>
              <a:xfrm>
                <a:off x="4704080" y="2117725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9A0000"/>
                    </a:solidFill>
                    <a:latin typeface="微软雅黑" pitchFamily="2" charset="134"/>
                    <a:ea typeface="微软雅黑" pitchFamily="2" charset="134"/>
                    <a:cs typeface="Calibri" pitchFamily="2" charset="0"/>
                  </a:rPr>
                  <a:t>统合综效</a:t>
                </a:r>
                <a:endParaRPr lang="zh-cn" b="1">
                  <a:solidFill>
                    <a:srgbClr val="9A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endParaRPr>
              </a:p>
            </p:txBody>
          </p:sp>
          <p:sp>
            <p:nvSpPr>
              <p:cNvPr id="20" name="文本框 41"/>
              <p:cNvSpPr>
                <a:extLst>
                  <a:ext uri="smNativeData">
                    <pr:smNativeData xmlns:pr="pr" val="SMDATA_12_MZccVRMAAAAlAAAAZAAAAE0AAAAAkAAAAEgAAACQAAAASAAAAAAAAAAAAAAAAQ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dDAAAMhMAAPQOAAByGQAAAAAAAA=="/>
                  </a:ext>
                </a:extLst>
              </p:cNvSpPr>
              <p:nvPr/>
            </p:nvSpPr>
            <p:spPr>
              <a:xfrm>
                <a:off x="1969135" y="3120390"/>
                <a:ext cx="461645" cy="101600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vert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9A0000"/>
                    </a:solidFill>
                    <a:latin typeface="微软雅黑" pitchFamily="2" charset="134"/>
                    <a:ea typeface="微软雅黑" pitchFamily="2" charset="134"/>
                    <a:cs typeface="Calibri" pitchFamily="2" charset="0"/>
                  </a:rPr>
                  <a:t>不断更新</a:t>
                </a:r>
                <a:endParaRPr lang="zh-cn" b="1">
                  <a:solidFill>
                    <a:srgbClr val="9A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endParaRPr>
              </a:p>
            </p:txBody>
          </p:sp>
          <p:sp>
            <p:nvSpPr>
              <p:cNvPr id="19" name="文本框 42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TFgAAJBwAANYYAABpHgAAAAAAAA=="/>
                  </a:ext>
                </a:extLst>
              </p:cNvSpPr>
              <p:nvPr/>
            </p:nvSpPr>
            <p:spPr>
              <a:xfrm>
                <a:off x="3710305" y="4574540"/>
                <a:ext cx="327025" cy="36893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1" i="0" u="none" strike="noStrike" kern="1" spc="0" baseline="0">
                    <a:solidFill>
                      <a:srgbClr val="0070C0"/>
                    </a:solidFill>
                    <a:effectLst/>
                    <a:latin typeface="微软雅黑" pitchFamily="2" charset="134"/>
                    <a:ea typeface="微软雅黑" pitchFamily="2" charset="134"/>
                    <a:cs typeface="Calibri" pitchFamily="2" charset="0"/>
                  </a:defRPr>
                </a:pPr>
                <a:r>
                  <a:rPr lang="en-us">
                    <a:solidFill>
                      <a:srgbClr val="9A0000"/>
                    </a:solidFill>
                  </a:rPr>
                  <a:t>1</a:t>
                </a:r>
                <a:endParaRPr lang="zh-cn">
                  <a:solidFill>
                    <a:srgbClr val="9A0000"/>
                  </a:solidFill>
                </a:endParaRPr>
              </a:p>
            </p:txBody>
          </p:sp>
          <p:sp>
            <p:nvSpPr>
              <p:cNvPr id="18" name="文本框 43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lHwAAJBwAAGkhAABpHgAAAAAAAA=="/>
                  </a:ext>
                </a:extLst>
              </p:cNvSpPr>
              <p:nvPr/>
            </p:nvSpPr>
            <p:spPr>
              <a:xfrm>
                <a:off x="5103495" y="4574540"/>
                <a:ext cx="327660" cy="36893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1" i="0" u="none" strike="noStrike" kern="1" spc="0" baseline="0">
                    <a:solidFill>
                      <a:srgbClr val="0070C0"/>
                    </a:solidFill>
                    <a:effectLst/>
                    <a:latin typeface="微软雅黑" pitchFamily="2" charset="134"/>
                    <a:ea typeface="微软雅黑" pitchFamily="2" charset="134"/>
                    <a:cs typeface="Calibri" pitchFamily="2" charset="0"/>
                  </a:defRPr>
                </a:pPr>
                <a:r>
                  <a:rPr lang="en-us">
                    <a:solidFill>
                      <a:srgbClr val="9A0000"/>
                    </a:solidFill>
                  </a:rPr>
                  <a:t>2</a:t>
                </a:r>
                <a:endParaRPr lang="zh-cn">
                  <a:solidFill>
                    <a:srgbClr val="9A0000"/>
                  </a:solidFill>
                </a:endParaRPr>
              </a:p>
            </p:txBody>
          </p:sp>
          <p:sp>
            <p:nvSpPr>
              <p:cNvPr id="17" name="文本框 44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fGwAA2hcAACIdAAAfGgAAAAAAAA=="/>
                  </a:ext>
                </a:extLst>
              </p:cNvSpPr>
              <p:nvPr/>
            </p:nvSpPr>
            <p:spPr>
              <a:xfrm>
                <a:off x="4408805" y="3877310"/>
                <a:ext cx="327025" cy="36893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1" i="0" u="none" strike="noStrike" kern="1" spc="0" baseline="0">
                    <a:solidFill>
                      <a:srgbClr val="0070C0"/>
                    </a:solidFill>
                    <a:effectLst/>
                    <a:latin typeface="微软雅黑" pitchFamily="2" charset="134"/>
                    <a:ea typeface="微软雅黑" pitchFamily="2" charset="134"/>
                    <a:cs typeface="Calibri" pitchFamily="2" charset="0"/>
                  </a:defRPr>
                </a:pPr>
                <a:r>
                  <a:rPr lang="en-us">
                    <a:solidFill>
                      <a:srgbClr val="9A0000"/>
                    </a:solidFill>
                  </a:rPr>
                  <a:t>3</a:t>
                </a:r>
                <a:endParaRPr lang="zh-cn">
                  <a:solidFill>
                    <a:srgbClr val="9A0000"/>
                  </a:solidFill>
                </a:endParaRPr>
              </a:p>
            </p:txBody>
          </p:sp>
          <p:sp>
            <p:nvSpPr>
              <p:cNvPr id="16" name="文本框 45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TFgAA2g4AANYYAAAfEQAAAAAAAA=="/>
                  </a:ext>
                </a:extLst>
              </p:cNvSpPr>
              <p:nvPr/>
            </p:nvSpPr>
            <p:spPr>
              <a:xfrm>
                <a:off x="3710305" y="2414270"/>
                <a:ext cx="327025" cy="36893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1" i="0" u="none" strike="noStrike" kern="1" spc="0" baseline="0">
                    <a:solidFill>
                      <a:srgbClr val="0070C0"/>
                    </a:solidFill>
                    <a:effectLst/>
                    <a:latin typeface="微软雅黑" pitchFamily="2" charset="134"/>
                    <a:ea typeface="微软雅黑" pitchFamily="2" charset="134"/>
                    <a:cs typeface="Calibri" pitchFamily="2" charset="0"/>
                  </a:defRPr>
                </a:pPr>
                <a:r>
                  <a:rPr lang="en-us">
                    <a:solidFill>
                      <a:srgbClr val="9A0000"/>
                    </a:solidFill>
                  </a:rPr>
                  <a:t>5</a:t>
                </a:r>
                <a:endParaRPr lang="zh-cn">
                  <a:solidFill>
                    <a:srgbClr val="9A0000"/>
                  </a:solidFill>
                </a:endParaRPr>
              </a:p>
            </p:txBody>
          </p:sp>
          <p:sp>
            <p:nvSpPr>
              <p:cNvPr id="15" name="文本框 46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lHwAA2g4AAGkhAAAfEQAAAAAAAA=="/>
                  </a:ext>
                </a:extLst>
              </p:cNvSpPr>
              <p:nvPr/>
            </p:nvSpPr>
            <p:spPr>
              <a:xfrm>
                <a:off x="5103495" y="2414270"/>
                <a:ext cx="327660" cy="36893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1" i="0" u="none" strike="noStrike" kern="1" spc="0" baseline="0">
                    <a:solidFill>
                      <a:srgbClr val="0070C0"/>
                    </a:solidFill>
                    <a:effectLst/>
                    <a:latin typeface="微软雅黑" pitchFamily="2" charset="134"/>
                    <a:ea typeface="微软雅黑" pitchFamily="2" charset="134"/>
                    <a:cs typeface="Calibri" pitchFamily="2" charset="0"/>
                  </a:defRPr>
                </a:pPr>
                <a:r>
                  <a:rPr lang="en-us">
                    <a:solidFill>
                      <a:srgbClr val="9A0000"/>
                    </a:solidFill>
                  </a:rPr>
                  <a:t>6</a:t>
                </a:r>
                <a:endParaRPr lang="zh-cn">
                  <a:solidFill>
                    <a:srgbClr val="9A0000"/>
                  </a:solidFill>
                </a:endParaRPr>
              </a:p>
            </p:txBody>
          </p:sp>
          <p:sp>
            <p:nvSpPr>
              <p:cNvPr id="14" name="文本框 47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fGwAALBMAACIdAAByFQAAAAAAAA=="/>
                  </a:ext>
                </a:extLst>
              </p:cNvSpPr>
              <p:nvPr/>
            </p:nvSpPr>
            <p:spPr>
              <a:xfrm>
                <a:off x="4408805" y="3116580"/>
                <a:ext cx="32702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1" i="0" u="none" strike="noStrike" kern="1" spc="0" baseline="0">
                    <a:solidFill>
                      <a:srgbClr val="0070C0"/>
                    </a:solidFill>
                    <a:effectLst/>
                    <a:latin typeface="微软雅黑" pitchFamily="2" charset="134"/>
                    <a:ea typeface="微软雅黑" pitchFamily="2" charset="134"/>
                    <a:cs typeface="Calibri" pitchFamily="2" charset="0"/>
                  </a:defRPr>
                </a:pPr>
                <a:r>
                  <a:rPr lang="en-us">
                    <a:solidFill>
                      <a:srgbClr val="9A0000"/>
                    </a:solidFill>
                  </a:rPr>
                  <a:t>4</a:t>
                </a:r>
                <a:endParaRPr lang="zh-cn">
                  <a:solidFill>
                    <a:srgbClr val="9A0000"/>
                  </a:solidFill>
                </a:endParaRPr>
              </a:p>
            </p:txBody>
          </p:sp>
          <p:sp>
            <p:nvSpPr>
              <p:cNvPr id="13" name="文本框 48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HDAAAHxEAAIoOAABlEwAAAAAAAA=="/>
                  </a:ext>
                </a:extLst>
              </p:cNvSpPr>
              <p:nvPr/>
            </p:nvSpPr>
            <p:spPr>
              <a:xfrm>
                <a:off x="2036445" y="2783205"/>
                <a:ext cx="32702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1" i="0" u="none" strike="noStrike" kern="1" spc="0" baseline="0">
                    <a:solidFill>
                      <a:srgbClr val="0070C0"/>
                    </a:solidFill>
                    <a:effectLst/>
                    <a:latin typeface="微软雅黑" pitchFamily="2" charset="134"/>
                    <a:ea typeface="微软雅黑" pitchFamily="2" charset="134"/>
                    <a:cs typeface="Calibri" pitchFamily="2" charset="0"/>
                  </a:defRPr>
                </a:pPr>
                <a:r>
                  <a:rPr lang="en-us">
                    <a:solidFill>
                      <a:srgbClr val="9A0000"/>
                    </a:solidFill>
                  </a:rPr>
                  <a:t>7</a:t>
                </a:r>
                <a:endParaRPr lang="zh-cn">
                  <a:solidFill>
                    <a:srgbClr val="9A0000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  <p:extLst>
      <p:ext uri="smNativeData">
        <pr:smNativeData xmlns:pr="pr" val="MZccVQEAAAAFAAAA/f///wEAAAA1AAAAEAAAAAAAAAAAAAAAAAAAAA=="/>
      </p:ext>
    </p:ext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EAAAAAAAAA7u7uAP///wgAAAAAAAAAAAAAAAAAAAAAAAAAAAAAAAAAAAAAeAAAAAEAAABAAAAAAAAAAAAAAABaAAAAAAAAAAAAAAAAAAAAAAAAAAAAAAAAAAAAAAAAAAAAAAAAAAAAAAAAAAAAAAAAAAAAAAAAAAAAAAAAAAAAAAAAAAAAAAAAAAAAFAAAADwAAAABAAAAAAAAAP///wAsAQAAAQAAACMAAAAjAAAAIwAAAB4AAAAAAAAAZAAAAGQAAAAAAAAAZAAAAGQAAAAVAAAAYAAAAAAAAAAAAAAAFAAAAAAAAAAAAAAAAAAAAAEAAABdNwAAAAAAAAAAAAABAAAAAAAAAAEAAABkAAAAAAAAABQAAAAAAAAAAAAAACYAAAAAAAAASAAAAAAAAAAmAAAAZAAAABYAAABMAAAAAQAAAAAAAAAAAAAAAAAAAAEAAAAAAAAARgAAAL7////S////ZAAAAGQAAABFAQAAy8vLAEYAAAC+////0v///2QAAABkAAAARQEAAAcAAAA4AAAAAAAAAAAAAAAAAAAA////AAAAAAAAAAAAAAAAAAAAAAAAAAAAAAAAAAAAAABkAAAAZAAAAAAAAAAXAAAAFAAAAAAAAAAAAAAA/38AAP9/AAAAAAAACQAAAAQAAAAAAAAADAAAABAAAAAAAAAAAAAAAAAAAAAAAAAAHgAAAGgAAAAAAAAAAAAAAAAAAAAAAAAAAAAAABAnAAAQJwAAAAAAAAAAAAAAAAAAAAAAAAAAAAAAAAAAAAAAAAAAAABmAAAAAAAAAMDA/wAAAAAAZAAAADIAAAAAAAAAZAAAAAAAAAB/f38ACgAAAB8AAABUAAAA7u7uAP///wEAAAAAAAAAAAAAAAAAAAAAAAAAAAAAAAAAAAAAAAAAAP///wAAAAAAAAAAAMvLywDAwP8Af39/AAAAAAAAAAAAAAAAAP///wAAAAAAIQAAABgAAAAUAAAApwQAAI8OAABMHQAAMyc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756285" y="2366645"/>
            <a:ext cx="4006215" cy="4005580"/>
          </a:xfrm>
          <a:prstGeom prst="rect">
            <a:avLst/>
          </a:prstGeom>
          <a:solidFill>
            <a:srgbClr val="EEEEEE"/>
          </a:solidFill>
          <a:ln w="1905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4770" dist="51085" dir="12892520" kx="195000" algn="tl">
              <a:srgbClr val="000000">
                <a:alpha val="30000"/>
              </a:srgbClr>
            </a:outerShdw>
          </a:effectLst>
        </p:spPr>
      </p:pic>
      <p:pic>
        <p:nvPicPr>
          <p:cNvPr id="3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aP3//zcAAAAOCwAAzA4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-421640" y="34925"/>
            <a:ext cx="2218690" cy="2370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4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BdNQAAMScAAPI2AADHKAAAAAAAAA=="/>
              </a:ext>
            </a:extLst>
          </p:cNvSpPr>
          <p:nvPr/>
        </p:nvSpPr>
        <p:spPr>
          <a:xfrm>
            <a:off x="8674735" y="6370955"/>
            <a:ext cx="257175" cy="257810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////AQAAAAAAAAAAAAAAAAAAAAAAAAAAAAAAAAAAAAAAAAAARHOeAH9/fwDn5uYDzMzMAMDA/wB/f38AAAAAAAAAAAAAAAAAAAAAAAAAAAAhAAAAGAAAABQAAAB2MwAAMScAAAw1AADHKAAAAAAAAA=="/>
              </a:ext>
            </a:extLst>
          </p:cNvSpPr>
          <p:nvPr/>
        </p:nvSpPr>
        <p:spPr>
          <a:xfrm>
            <a:off x="8365490" y="6370955"/>
            <a:ext cx="257810" cy="257810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9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QLwAARicAAHYzAADiKAAAAAAAAA=="/>
              </a:ext>
            </a:extLst>
          </p:cNvSpPr>
          <p:nvPr/>
        </p:nvSpPr>
        <p:spPr>
          <a:xfrm>
            <a:off x="7731760" y="6384290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4 </a:t>
            </a: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7" name="组合 21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K0LAAA2AgAAJiQAAG4FAAAAAAAA"/>
              </a:ext>
            </a:extLst>
          </p:cNvGrpSpPr>
          <p:nvPr/>
        </p:nvGrpSpPr>
        <p:grpSpPr>
          <a:xfrm>
            <a:off x="1898015" y="359410"/>
            <a:ext cx="3978275" cy="523240"/>
            <a:chOff x="1898015" y="359410"/>
            <a:chExt cx="3978275" cy="523240"/>
          </a:xfrm>
        </p:grpSpPr>
        <p:sp>
          <p:nvSpPr>
            <p:cNvPr id="10" name="文本框 1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tCwAANgIAAIgbAABuBQAAAAAAAA=="/>
                </a:ext>
              </a:extLst>
            </p:cNvSpPr>
            <p:nvPr/>
          </p:nvSpPr>
          <p:spPr>
            <a:xfrm>
              <a:off x="189801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逆分析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9" name="直接连接符 16"/>
            <p:cNvSpPr>
              <a:extLst>
                <a:ext uri="smNativeData">
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DTEwAAyAIAANMTAAD4BAAAAAAAAA=="/>
                </a:ext>
              </a:extLst>
            </p:cNvSpPr>
            <p:nvPr/>
          </p:nvSpPr>
          <p:spPr>
            <a:xfrm>
              <a:off x="3222625" y="452120"/>
              <a:ext cx="0" cy="3556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8" name="文本框 2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LFAAANgIAACYkAABuBQAAAAAAAA=="/>
                </a:ext>
              </a:extLst>
            </p:cNvSpPr>
            <p:nvPr/>
          </p:nvSpPr>
          <p:spPr>
            <a:xfrm>
              <a:off x="329882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Idea</a:t>
              </a: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？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1" name="文本框 27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TOQAAFwQAAClJAACyFQAAAAAAAA=="/>
              </a:ext>
            </a:extLst>
          </p:cNvSpPr>
          <p:nvPr/>
        </p:nvSpPr>
        <p:spPr>
          <a:xfrm>
            <a:off x="9399905" y="664845"/>
            <a:ext cx="2493010" cy="28619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8000"/>
              <a:t>“</a:t>
            </a:r>
            <a:endParaRPr lang="zh-cn" sz="18000"/>
          </a:p>
        </p:txBody>
      </p:sp>
      <p:sp>
        <p:nvSpPr>
          <p:cNvPr id="12" name="矩形 10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AIAAAOxAAAGwzAAATJQAAAAAAAA=="/>
              </a:ext>
            </a:extLst>
          </p:cNvSpPr>
          <p:nvPr/>
        </p:nvSpPr>
        <p:spPr>
          <a:xfrm>
            <a:off x="5283200" y="2638425"/>
            <a:ext cx="3075940" cy="33883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对于对方的每个问题的背后、每个暗示的含义都用心分析，仔细观察和判断，对于自己不明白的地方，先从对方角度进行考虑，因为</a:t>
            </a:r>
            <a:r>
              <a:rPr lang="zh-cn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任何人不会无故做一些奇怪的事情，背后必定会有原因</a:t>
            </a: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。当我们真正找到其背后原因的时候，这才是真正的沟通，这样做事才能一步到点，一步到位。</a:t>
            </a:r>
            <a:endParaRPr lang="zh-cn" b="1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sp>
        <p:nvSpPr>
          <p:cNvPr id="13" name="矩形 1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YBQAAgQcAAGwzAAA1DgAAAAAAAA=="/>
              </a:ext>
            </a:extLst>
          </p:cNvSpPr>
          <p:nvPr/>
        </p:nvSpPr>
        <p:spPr>
          <a:xfrm>
            <a:off x="909320" y="1219835"/>
            <a:ext cx="7449820" cy="10896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这本书中，我感触最深的是</a:t>
            </a:r>
            <a:r>
              <a:rPr lang="zh-cn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习惯五知彼解己</a:t>
            </a: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中，关于有效的沟通的描述。书中举了一个儿子和父亲对话的例子，父亲的不同应对方式，竟然会影响到儿子是否透露自己真实想法，这种现象让我感触良多。</a:t>
            </a:r>
            <a:endParaRPr lang="zh-cn" b="1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.0 0.0 0.0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.0 0.0 0.0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  <p:extLst>
      <p:ext uri="smNativeData">
        <pr:smNativeData xmlns:pr="pr" val="MZccVQIAAAAFAAAA/////wEAAAA0AAAAAAAAAAAAAAAAAAAAAAAAAAwAAAD/////AQAAADQAAAAAAAAAAAAAAAAAAAAAAAAA"/>
      </p:ext>
    </p:ext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aP3//zcAAAAOCwAAzA4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-421640" y="34925"/>
            <a:ext cx="2218690" cy="2370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BdNQAAMScAAPI2AADHKAAAAAAAAA=="/>
              </a:ext>
            </a:extLst>
          </p:cNvSpPr>
          <p:nvPr/>
        </p:nvSpPr>
        <p:spPr>
          <a:xfrm>
            <a:off x="8674735" y="6370955"/>
            <a:ext cx="257175" cy="257810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////AQAAAAAAAAAAAAAAAAAAAAAAAAAAAAAAAAAAAAAAAAAARHOeAH9/fwDn5uYDzMzMAMDA/wB/f38AAAAAAAAAAAAAAAAAAAAAAAAAAAAhAAAAGAAAABQAAAB2MwAAMScAAAw1AADHKAAAAAAAAA=="/>
              </a:ext>
            </a:extLst>
          </p:cNvSpPr>
          <p:nvPr/>
        </p:nvSpPr>
        <p:spPr>
          <a:xfrm>
            <a:off x="8365490" y="6370955"/>
            <a:ext cx="257810" cy="257810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文本框 9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QLwAARicAAHYzAADiKAAAAAAAAA=="/>
              </a:ext>
            </a:extLst>
          </p:cNvSpPr>
          <p:nvPr/>
        </p:nvSpPr>
        <p:spPr>
          <a:xfrm>
            <a:off x="7731760" y="6384290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4 </a:t>
            </a: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6" name="组合 21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K0LAAA2AgAAZiYAAG4FAAAAAAAA"/>
              </a:ext>
            </a:extLst>
          </p:cNvGrpSpPr>
          <p:nvPr/>
        </p:nvGrpSpPr>
        <p:grpSpPr>
          <a:xfrm>
            <a:off x="1898015" y="359410"/>
            <a:ext cx="4344035" cy="523240"/>
            <a:chOff x="1898015" y="359410"/>
            <a:chExt cx="4344035" cy="523240"/>
          </a:xfrm>
        </p:grpSpPr>
        <p:sp>
          <p:nvSpPr>
            <p:cNvPr id="9" name="文本框 1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tCwAANgIAAIgbAABuBQAAAAAAAA=="/>
                </a:ext>
              </a:extLst>
            </p:cNvSpPr>
            <p:nvPr/>
          </p:nvSpPr>
          <p:spPr>
            <a:xfrm>
              <a:off x="189801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摘要归纳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8" name="直接连接符 16"/>
            <p:cNvSpPr>
              <a:extLst>
                <a:ext uri="smNativeData">
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ATFgAAyAIAABMWAAD4BAAAAAAAAA=="/>
                </a:ext>
              </a:extLst>
            </p:cNvSpPr>
            <p:nvPr/>
          </p:nvSpPr>
          <p:spPr>
            <a:xfrm>
              <a:off x="3588385" y="452120"/>
              <a:ext cx="0" cy="3556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7" name="文本框 2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LFgAANgIAAGYmAABuBQAAAAAAAA=="/>
                </a:ext>
              </a:extLst>
            </p:cNvSpPr>
            <p:nvPr/>
          </p:nvSpPr>
          <p:spPr>
            <a:xfrm>
              <a:off x="366458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Summary</a:t>
              </a: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？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0" name="文本框 27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TOQAAFwQAAClJAACyFQAAAAAAAA=="/>
              </a:ext>
            </a:extLst>
          </p:cNvSpPr>
          <p:nvPr/>
        </p:nvSpPr>
        <p:spPr>
          <a:xfrm>
            <a:off x="9399905" y="664845"/>
            <a:ext cx="2493010" cy="28619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8000"/>
              <a:t>“</a:t>
            </a:r>
            <a:endParaRPr lang="zh-cn" sz="18000"/>
          </a:p>
        </p:txBody>
      </p:sp>
      <p:sp>
        <p:nvSpPr>
          <p:cNvPr id="11" name="矩形 1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KBQAAgQcAAF01AAAqDAAAAAAAAA=="/>
              </a:ext>
            </a:extLst>
          </p:cNvSpPr>
          <p:nvPr/>
        </p:nvSpPr>
        <p:spPr>
          <a:xfrm>
            <a:off x="900430" y="1219835"/>
            <a:ext cx="7774305" cy="7575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“</a:t>
            </a:r>
            <a:r>
              <a:rPr lang="zh-cn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习惯若不是最好的仆人，便是最差的主人</a:t>
            </a: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。”是的，习惯的力量很大，而如何形成高效能人士的七个习惯，则是本书重点。这本书主要讲了七个习惯：</a:t>
            </a:r>
            <a:endParaRPr lang="zh-cn" b="1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12" name="组合 2"/>
          <p:cNvGrpSpPr>
            <a:extLst>
              <a:ext uri="smNativeData">
                <pr:smNativeData xmlns:pr="pr" val="SMDATA_6_MZccVRMAAAAlAAAAAQAAAA8BAAAAkAAAAEgAAACQAAAASAAAAAAAAAAAAAAAAAAAABcAAAAUAAAAAAAAAAAAAAD/fwAA/38AAAAAAAAJAAAABAAAANgAAAAMAAAAEAAAAAAAAAAAAAAAAAAAAAAAAAAfAAAAVAAAAAAAAAAAAAAAAAAAAAAAAAAAAAAAAAAAAAAAAAAAAAAAAAAAAAAAAAAAAAAAAAAAAAAAAAAAAAAAAAAAAAAAAAAAAAAAAAAAAAAAAAAAAAAAAAAAACEAAAAYAAAAFAAAAIoFAACfDQAADDUAABQUAAAAAAAA"/>
              </a:ext>
            </a:extLst>
          </p:cNvGrpSpPr>
          <p:nvPr/>
        </p:nvGrpSpPr>
        <p:grpSpPr>
          <a:xfrm>
            <a:off x="900430" y="2214245"/>
            <a:ext cx="7722870" cy="1049655"/>
            <a:chOff x="900430" y="2214245"/>
            <a:chExt cx="7722870" cy="1049655"/>
          </a:xfrm>
        </p:grpSpPr>
        <p:grpSp>
          <p:nvGrpSpPr>
            <p:cNvPr id="14" name="组合 22"/>
            <p:cNvGrpSpPr>
              <a:extLst>
                <a:ext uri="smNativeData">
                  <pr:smNativeData xmlns:pr="pr" val="SMDATA_6_MZccVRMAAAAlAAAAAQAAAA8BAAAAkAAAAEgAAACQAAAASAAAAAAAAAAAAAAAAAAAABcAAAAUAAAAAAAAAAAAAAD/fwAA/38AAAAAAAAJAAAABAAAAAoAAAAMAAAAEAAAAAAAAAAAAAAAAAAAAAAAAAAfAAAAVAAAAAAAAAAAAAAAAAAAAAAAAAAAAAAAAAAAAAAAAAAAAAAAAAAAAAAAAAAAAAAAAAAAAAAAAAAAAAAAAAAAAAAAAAAAAAAAAAAAAAAAAAAAAAAAAAAAACEAAAAYAAAAFAAAAIwFAACfDQAAmhIAAE8QAAAAAAAA"/>
                </a:ext>
              </a:extLst>
            </p:cNvGrpSpPr>
            <p:nvPr/>
          </p:nvGrpSpPr>
          <p:grpSpPr>
            <a:xfrm>
              <a:off x="901700" y="2214245"/>
              <a:ext cx="2122170" cy="436880"/>
              <a:chOff x="901700" y="2214245"/>
              <a:chExt cx="2122170" cy="436880"/>
            </a:xfrm>
          </p:grpSpPr>
          <p:sp>
            <p:nvSpPr>
              <p:cNvPr id="16" name="直接连接符 23"/>
              <p:cNvSpPr>
                <a:extLst>
                  <a:ext uri="smNativeData">
  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A5BgAAnw0AAJoSAACfDQAAAAAAAA=="/>
                  </a:ext>
                </a:extLst>
              </p:cNvSpPr>
              <p:nvPr/>
            </p:nvSpPr>
            <p:spPr>
              <a:xfrm>
                <a:off x="1011555" y="2214245"/>
                <a:ext cx="201231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5" name="矩形 24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MBQAACQ4AAF0MAABPEAAAAAAAAA=="/>
                  </a:ext>
                </a:extLst>
              </p:cNvSpPr>
              <p:nvPr/>
            </p:nvSpPr>
            <p:spPr>
              <a:xfrm>
                <a:off x="901700" y="2281555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3F3F3F"/>
                    </a:solidFill>
                    <a:latin typeface="微软雅黑" pitchFamily="2" charset="134"/>
                    <a:ea typeface="微软雅黑" pitchFamily="2" charset="134"/>
                    <a:cs typeface="宋体" pitchFamily="0" charset="134"/>
                  </a:rPr>
                  <a:t>积极主动</a:t>
                </a:r>
                <a:endParaRPr lang="zh-cn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宋体" pitchFamily="0" charset="134"/>
                </a:endParaRPr>
              </a:p>
            </p:txBody>
          </p:sp>
        </p:grpSp>
        <p:sp>
          <p:nvSpPr>
            <p:cNvPr id="13" name="矩形 30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KBQAABxAAAAw1AAAUFAAAAAAAAA=="/>
                </a:ext>
              </a:extLst>
            </p:cNvSpPr>
            <p:nvPr/>
          </p:nvSpPr>
          <p:spPr>
            <a:xfrm>
              <a:off x="900430" y="2605405"/>
              <a:ext cx="7722870" cy="65849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作为个人愿景的主要原则，是贯穿七个习惯的重要因素。以积极主动的态度对待工作，生活才更有激情和斗志，乃至于企业、家庭、社会团体，都需要积极主动的态度。</a:t>
              </a:r>
              <a:endParaRPr lang="zh-cn" sz="1600"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grpSp>
        <p:nvGrpSpPr>
          <p:cNvPr id="17" name="组合 3"/>
          <p:cNvGrpSpPr>
            <a:extLst>
              <a:ext uri="smNativeData">
                <pr:smNativeData xmlns:pr="pr" val="SMDATA_6_MZccVRMAAAAlAAAAAQAAAA8BAAAAkAAAAEgAAACQAAAASAAAAAAAAAAAAAAAAAAAABcAAAAUAAAAAAAAAAAAAAD/fwAA/38AAAAAAAAJAAAABAAAAGAGAAAMAAAAEAAAAAAAAAAAAAAAAAAAAAAAAAAfAAAAVAAAAAAAAAAAAAAAAAAAAAAAAAAAAAAAAAAAAAAAAAAAAAAAAAAAAAAAAAAAAAAAAAAAAAAAAAAAAAAAAAAAAAAAAAAAAAAAAAAAAAAAAAAAAAAAAAAAACEAAAAYAAAAFAAAAIoFAADCFQAAXTUAACAeAAAAAAAA"/>
              </a:ext>
            </a:extLst>
          </p:cNvGrpSpPr>
          <p:nvPr/>
        </p:nvGrpSpPr>
        <p:grpSpPr>
          <a:xfrm>
            <a:off x="900430" y="3536950"/>
            <a:ext cx="7774305" cy="1360170"/>
            <a:chOff x="900430" y="3536950"/>
            <a:chExt cx="7774305" cy="1360170"/>
          </a:xfrm>
        </p:grpSpPr>
        <p:grpSp>
          <p:nvGrpSpPr>
            <p:cNvPr id="19" name="组合 31"/>
            <p:cNvGrpSpPr>
              <a:extLst>
                <a:ext uri="smNativeData">
                  <pr:smNativeData xmlns:pr="pr" val="SMDATA_6_MZccVRMAAAAlAAAAAQAAAA8BAAAAkAAAAEgAAACQAAAASAAAAAAAAAAAAAAAAAAAABcAAAAUAAAAAAAAAAAAAAD/fwAA/38AAAAAAAAJAAAABAAAAF4gAAAMAAAAEAAAAAAAAAAAAAAAAAAAAAAAAAAfAAAAVAAAAAAAAAAAAAAAAAAAAAAAAAAAAAAAAAAAAAAAAAAAAAAAAAAAAAAAAAAAAAAAAAAAAAAAAAAAAAAAAAAAAAAAAAAAAAAAAAAAAAAAAAAAAAAAAAAAACEAAAAYAAAAFAAAAIwFAADCFQAAmhIAAHIYAAAAAAAA"/>
                </a:ext>
              </a:extLst>
            </p:cNvGrpSpPr>
            <p:nvPr/>
          </p:nvGrpSpPr>
          <p:grpSpPr>
            <a:xfrm>
              <a:off x="901700" y="3536950"/>
              <a:ext cx="2122170" cy="436880"/>
              <a:chOff x="901700" y="3536950"/>
              <a:chExt cx="2122170" cy="436880"/>
            </a:xfrm>
          </p:grpSpPr>
          <p:sp>
            <p:nvSpPr>
              <p:cNvPr id="21" name="直接连接符 32"/>
              <p:cNvSpPr>
                <a:extLst>
                  <a:ext uri="smNativeData">
  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A5BgAAwhUAAJoSAADCFQAAAAAAAA=="/>
                  </a:ext>
                </a:extLst>
              </p:cNvSpPr>
              <p:nvPr/>
            </p:nvSpPr>
            <p:spPr>
              <a:xfrm>
                <a:off x="1011555" y="3536950"/>
                <a:ext cx="201231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" name="矩形 33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MBQAALBYAAF0MAAByGAAAAAAAAA=="/>
                  </a:ext>
                </a:extLst>
              </p:cNvSpPr>
              <p:nvPr/>
            </p:nvSpPr>
            <p:spPr>
              <a:xfrm>
                <a:off x="901700" y="360426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3F3F3F"/>
                    </a:solidFill>
                    <a:latin typeface="微软雅黑" pitchFamily="2" charset="134"/>
                    <a:ea typeface="微软雅黑" pitchFamily="2" charset="134"/>
                    <a:cs typeface="宋体" pitchFamily="0" charset="134"/>
                  </a:rPr>
                  <a:t>以终为始</a:t>
                </a:r>
                <a:endParaRPr lang="zh-cn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宋体" pitchFamily="0" charset="134"/>
                </a:endParaRPr>
              </a:p>
            </p:txBody>
          </p:sp>
        </p:grpSp>
        <p:sp>
          <p:nvSpPr>
            <p:cNvPr id="18" name="矩形 37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KBQAAQhgAAF01AAAgHgAAAAAAAA=="/>
                </a:ext>
              </a:extLst>
            </p:cNvSpPr>
            <p:nvPr/>
          </p:nvSpPr>
          <p:spPr>
            <a:xfrm>
              <a:off x="900430" y="3943350"/>
              <a:ext cx="7774305" cy="9537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是自我领导的原则。史蒂芬．柯维曾说：飞机在飞行过程中常会脱离轨道，不过会一直做修正，最后才飞抵终点。有句话说的好，</a:t>
              </a:r>
              <a:r>
                <a:rPr lang="en-us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“</a:t>
              </a: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不要因为走得太远，而忘了为什么而出发。</a:t>
              </a:r>
              <a:r>
                <a:rPr lang="en-us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”</a:t>
              </a:r>
              <a:endParaRPr lang="zh-cn" sz="1600"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grpSp>
        <p:nvGrpSpPr>
          <p:cNvPr id="22" name="组合 4"/>
          <p:cNvGrpSpPr>
            <a:extLst>
              <a:ext uri="smNativeData">
                <pr:smNativeData xmlns:pr="pr" val="SMDATA_6_MZccVRMAAAAlAAAAAQAAAA8BAAAAkAAAAEgAAACQAAAASAAAAAAAAAAAAAAAAAAAABcAAAAUAAAAAAAAAAAAAAD/fwAA/38AAAAAAAAJAAAABAAAABAlAAAMAAAAEAAAAAAAAAAAAAAAAAAAAAAAAAAfAAAAVAAAAAAAAAAAAAAAAAAAAAAAAAAAAAAAAAAAAAAAAAAAAAAAAAAAAAAAAAAAAAAAAAAAAAAAAAAAAAAAAAAAAAAAAAAAAAAAAAAAAAAAAAAAAAAAAAAAACEAAAAYAAAAFAAAAIoFAAAqHwAADDUAALgnAAAAAAAA"/>
              </a:ext>
            </a:extLst>
          </p:cNvGrpSpPr>
          <p:nvPr/>
        </p:nvGrpSpPr>
        <p:grpSpPr>
          <a:xfrm>
            <a:off x="900430" y="5066030"/>
            <a:ext cx="7722870" cy="1390650"/>
            <a:chOff x="900430" y="5066030"/>
            <a:chExt cx="7722870" cy="1390650"/>
          </a:xfrm>
        </p:grpSpPr>
        <p:grpSp>
          <p:nvGrpSpPr>
            <p:cNvPr id="24" name="组合 34"/>
            <p:cNvGrpSpPr>
              <a:extLst>
                <a:ext uri="smNativeData">
                  <pr:smNativeData xmlns:pr="pr" val="SMDATA_6_MZccVRMAAAAlAAAAAQAAAA8BAAAAkAAAAEgAAACQAAAASAAAAAAAAAAAAAAAAAAAABcAAAAUAAAAAAAAAAAAAAD/fwAA/38AAAAAAAAJAAAABAAAAAH7AAAMAAAAEAAAAAAAAAAAAAAAAAAAAAAAAAAfAAAAVAAAAAAAAAAAAAAAAAAAAAAAAAAAAAAAAAAAAAAAAAAAAAAAAAAAAAAAAAAAAAAAAAAAAAAAAAAAAAAAAAAAAAAAAAAAAAAAAAAAAAAAAAAAAAAAAAAAACEAAAAYAAAAFAAAAIwFAAAqHwAAmhIAANohAAAAAAAA"/>
                </a:ext>
              </a:extLst>
            </p:cNvGrpSpPr>
            <p:nvPr/>
          </p:nvGrpSpPr>
          <p:grpSpPr>
            <a:xfrm>
              <a:off x="901700" y="5066030"/>
              <a:ext cx="2122170" cy="436880"/>
              <a:chOff x="901700" y="5066030"/>
              <a:chExt cx="2122170" cy="436880"/>
            </a:xfrm>
          </p:grpSpPr>
          <p:sp>
            <p:nvSpPr>
              <p:cNvPr id="26" name="直接连接符 35"/>
              <p:cNvSpPr>
                <a:extLst>
                  <a:ext uri="smNativeData">
  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kjsC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A5BgAAKh8AAJoSAAAqHwAAAAAAAA=="/>
                  </a:ext>
                </a:extLst>
              </p:cNvSpPr>
              <p:nvPr/>
            </p:nvSpPr>
            <p:spPr>
              <a:xfrm>
                <a:off x="1011555" y="5066030"/>
                <a:ext cx="201231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" name="矩形 36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MBQAAlB8AAF0MAADaIQAAAAAAAA=="/>
                  </a:ext>
                </a:extLst>
              </p:cNvSpPr>
              <p:nvPr/>
            </p:nvSpPr>
            <p:spPr>
              <a:xfrm>
                <a:off x="901700" y="513334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3F3F3F"/>
                    </a:solidFill>
                    <a:latin typeface="微软雅黑" pitchFamily="2" charset="134"/>
                    <a:ea typeface="微软雅黑" pitchFamily="2" charset="134"/>
                    <a:cs typeface="宋体" pitchFamily="0" charset="134"/>
                  </a:rPr>
                  <a:t>要事第一</a:t>
                </a:r>
                <a:endParaRPr lang="zh-cn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宋体" pitchFamily="0" charset="134"/>
                </a:endParaRPr>
              </a:p>
            </p:txBody>
          </p:sp>
        </p:grpSp>
        <p:sp>
          <p:nvSpPr>
            <p:cNvPr id="23" name="矩形 3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KBQAA2iEAAAw1AAC4JwAAAAAAAA=="/>
                </a:ext>
              </a:extLst>
            </p:cNvSpPr>
            <p:nvPr/>
          </p:nvSpPr>
          <p:spPr>
            <a:xfrm>
              <a:off x="900430" y="5502910"/>
              <a:ext cx="7722870" cy="9537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学会辨别事情的轻重缓急，急所当急、掌握重点才是成功的不二法门。日常生活中，不少人面临着拖延症的困扰，常常为自己的要事寻找一大堆借口和不要紧的事情，让自己非常忙碌，实质是为了躲避自己真正的责任和工作。</a:t>
              </a:r>
              <a:endParaRPr lang="zh-cn" sz="1600"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2" grpId="0" animBg="1"/>
    </p:bldLst>
    <p:extLst>
      <p:ext uri="smNativeData">
        <pr:smNativeData xmlns:pr="pr" val="MZccVQMAAAAFAAAA/f///wEAAAAqAAAAAAAAAAAAAAAAAAAAAAAAAAwAAAD9////AQAAACoAAAAAAAAAAAAAAAAAAAAAAAAAEwAAAP3///8BAAAAKgAAAAAAAAAAAAAAAAAAAAAAAAA="/>
      </p:ext>
    </p:ext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C1iuAHDAAAABAAAAAAAAAAAAAAAAAAAAAAAAAAHgAAAGgAAAAAAAAAAAAAAAAAAAAAAAAAAAAAABAnAAAQJwAAAAAAAAAAAAAAAAAAAAAAAAAAAAAAAAAAAAAAAAAAAAAUAAAAAAAAAMDA/wAAAAAAZAAAADIAAAAAAAAAZAAAAAAAAAB/f38ACgAAAB8AAABUAAAA////AAAAAAEAAAAAAAAAAAAAAAAAAAAAAAAAAAAAAAAAAAAAAAAAAAAAAAB/f38AAAAAA8zMzADAwP8Af39/AAAAAAAAAAAAAAAAAP///wAAAAAAIQAAABgAAAAUAAAAaP3//zcAAAAOCwAAzA4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-421640" y="34925"/>
            <a:ext cx="2218690" cy="2370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AAAAAQAAAAAAAAAAAAAAAAAAAAAAAAAAAAAAAAAAAAAAAAAARHOeAH9/fwAAAAADzMzMAMDA/wB/f38AAAAAAAAAAAAAAAAAAAAAAAAAAAAhAAAAGAAAABQAAABdNQAAMScAAPI2AADHKAAAAAAAAA=="/>
              </a:ext>
            </a:extLst>
          </p:cNvSpPr>
          <p:nvPr/>
        </p:nvSpPr>
        <p:spPr>
          <a:xfrm>
            <a:off x="8674735" y="6370955"/>
            <a:ext cx="257175" cy="257810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AAAAAQAAAAAAAAAAAAAAAAAAAAAAAAAAAAAAAAAAAAAAAAAARHOeAH9/fwAAAAADzMzMAMDA/wB/f38AAAAAAAAAAAAAAAAAAAAAAAAAAAAhAAAAGAAAABQAAAB2MwAAMScAAAw1AADHKAAAAAAAAA=="/>
              </a:ext>
            </a:extLst>
          </p:cNvSpPr>
          <p:nvPr/>
        </p:nvSpPr>
        <p:spPr>
          <a:xfrm>
            <a:off x="8365490" y="6370955"/>
            <a:ext cx="257810" cy="257810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文本框 9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QLwAARicAAHYzAADiKAAAAAAAAA=="/>
              </a:ext>
            </a:extLst>
          </p:cNvSpPr>
          <p:nvPr/>
        </p:nvSpPr>
        <p:spPr>
          <a:xfrm>
            <a:off x="7731760" y="6384290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4 </a:t>
            </a: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6" name="组合 21"/>
          <p:cNvGrpSpPr>
            <a:extLst>
              <a:ext uri="smNativeData">
                <pr:smNativeData xmlns:pr="pr" val="SMDATA_6_MZccVRMAAAAlAAAAAQAAAA8BAAAAkAAAAEgAAACQAAAASAAAAAAAAAAAAAAAAAAAABcAAAAUAAAAAAAAAAAAAAD/fwAA/38AAAAAAAAJAAAABAAAAEEAQQAMAAAAEAAAAAAAAAAAAAAAAAAAAAAAAAAfAAAAVAAAAAAAAAAAAAAAAAAAAAAAAAAAAAAAAAAAAAAAAAAAAAAAAAAAAAAAAAAAAAAAAAAAAAAAAAAAAAAAAAAAAAAAAAAAAAAAAAAAAAAAAAAAAAAAAAAAACEAAAAYAAAAFAAAAK0LAAA2AgAAZiYAAG4FAAAAAAAA"/>
              </a:ext>
            </a:extLst>
          </p:cNvGrpSpPr>
          <p:nvPr/>
        </p:nvGrpSpPr>
        <p:grpSpPr>
          <a:xfrm>
            <a:off x="1898015" y="359410"/>
            <a:ext cx="4344035" cy="523240"/>
            <a:chOff x="1898015" y="359410"/>
            <a:chExt cx="4344035" cy="523240"/>
          </a:xfrm>
        </p:grpSpPr>
        <p:sp>
          <p:nvSpPr>
            <p:cNvPr id="9" name="文本框 1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tCwAANgIAAIgbAABuBQAAAAAAAA=="/>
                </a:ext>
              </a:extLst>
            </p:cNvSpPr>
            <p:nvPr/>
          </p:nvSpPr>
          <p:spPr>
            <a:xfrm>
              <a:off x="189801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摘要归纳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8" name="直接连接符 16"/>
            <p:cNvSpPr>
              <a:extLst>
                <a:ext uri="smNativeData">
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wAAAAH9/fwAAAAADzMzMAMDA/wB/f38AAAAAAAAAAAAAAAAAAAAAAAAAAAAhAAAAGAAAABQAAAATFgAAyAIAABMWAAD4BAAAAAAAAA=="/>
                </a:ext>
              </a:extLst>
            </p:cNvSpPr>
            <p:nvPr/>
          </p:nvSpPr>
          <p:spPr>
            <a:xfrm>
              <a:off x="3588385" y="452120"/>
              <a:ext cx="0" cy="3556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7" name="文本框 2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LFgAANgIAAGYmAABuBQAAAAAAAA=="/>
                </a:ext>
              </a:extLst>
            </p:cNvSpPr>
            <p:nvPr/>
          </p:nvSpPr>
          <p:spPr>
            <a:xfrm>
              <a:off x="366458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Summary</a:t>
              </a: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？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0" name="文本框 27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TOQAAFwQAAClJAACyFQAAAAAAAA=="/>
              </a:ext>
            </a:extLst>
          </p:cNvSpPr>
          <p:nvPr/>
        </p:nvSpPr>
        <p:spPr>
          <a:xfrm>
            <a:off x="9399905" y="664845"/>
            <a:ext cx="2493010" cy="28619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8000"/>
              <a:t>“</a:t>
            </a:r>
            <a:endParaRPr lang="zh-cn" sz="18000"/>
          </a:p>
        </p:txBody>
      </p:sp>
      <p:grpSp>
        <p:nvGrpSpPr>
          <p:cNvPr id="11" name="组合 1"/>
          <p:cNvGrpSpPr>
            <a:extLst>
              <a:ext uri="smNativeData">
                <pr:smNativeData xmlns:pr="pr" val="SMDATA_6_MZccVRMAAAAlAAAAAQAAAA8BAAAAkAAAAEgAAACQAAAASAAAAAAAAAAAAAAAAAAAABcAAAAUAAAAAAAAAAAAAAD/fwAA/38AAAAAAAAJAAAABAAAAEEAQQAMAAAAEAAAAAAAAAAAAAAAAAAAAAAAAAAfAAAAVAAAAAAAAAAAAAAAAAAAAAAAAAAAAAAAAAAAAAAAAAAAAAAAAAAAAAAAAAAAAAAAAAAAAAAAAAAAAAAAAAAAAAAAAAAAAAAAAAAAAAAAAAAAAAAAAAAAACEAAAAYAAAAFAAAAIoFAACGDQAADDUAAMwVAAAAAAAA"/>
              </a:ext>
            </a:extLst>
          </p:cNvGrpSpPr>
          <p:nvPr/>
        </p:nvGrpSpPr>
        <p:grpSpPr>
          <a:xfrm>
            <a:off x="900430" y="2198370"/>
            <a:ext cx="7722870" cy="1344930"/>
            <a:chOff x="900430" y="2198370"/>
            <a:chExt cx="7722870" cy="1344930"/>
          </a:xfrm>
        </p:grpSpPr>
        <p:grpSp>
          <p:nvGrpSpPr>
            <p:cNvPr id="13" name="组合 20"/>
            <p:cNvGrpSpPr>
              <a:extLst>
                <a:ext uri="smNativeData">
                  <pr:smNativeData xmlns:pr="pr" val="SMDATA_6_MZccVRMAAAAlAAAAAQAAAA8BAAAAkAAAAEgAAACQAAAASAAAAAAAAAAAAAAAAAAAABcAAAAUAAAAAAAAAAAAAAD/fwAA/38AAAAAAAAJAAAABAAAADGXHFUMAAAAEAAAAAAAAAAAAAAAAAAAAAAAAAAfAAAAVAAAAAAAAAAAAAAAAAAAAAAAAAAAAAAAAAAAAAAAAAAAAAAAAAAAAAAAAAAAAAAAAAAAAAAAAAAAAAAAAAAAAAAAAAAAAAAAAAAAAAAAAAAAAAAAAAAAACEAAAAYAAAAFAAAAIwFAACGDQAAmhIAADYQAAAAAAAA"/>
                </a:ext>
              </a:extLst>
            </p:cNvGrpSpPr>
            <p:nvPr/>
          </p:nvGrpSpPr>
          <p:grpSpPr>
            <a:xfrm>
              <a:off x="901700" y="2198370"/>
              <a:ext cx="2122170" cy="436880"/>
              <a:chOff x="901700" y="2198370"/>
              <a:chExt cx="2122170" cy="436880"/>
            </a:xfrm>
          </p:grpSpPr>
          <p:sp>
            <p:nvSpPr>
              <p:cNvPr id="15" name="直接连接符 30"/>
              <p:cNvSpPr>
                <a:extLst>
                  <a:ext uri="smNativeData">
  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wAAAAH9/fwAAAAADzMzMAMDA/wB/f38AAAAAAAAAAAAAAAAAAAAAAAAAAAAhAAAAGAAAABQAAAA5BgAAhg0AAJoSAACGDQAAAAAAAA=="/>
                  </a:ext>
                </a:extLst>
              </p:cNvSpPr>
              <p:nvPr/>
            </p:nvSpPr>
            <p:spPr>
              <a:xfrm>
                <a:off x="1011555" y="2198370"/>
                <a:ext cx="201231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" name="矩形 31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BQAA8A0AAF0MAAA2EAAAAAAAAA=="/>
                  </a:ext>
                </a:extLst>
              </p:cNvSpPr>
              <p:nvPr/>
            </p:nvSpPr>
            <p:spPr>
              <a:xfrm>
                <a:off x="901700" y="226568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3F3F3F"/>
                    </a:solidFill>
                    <a:latin typeface="微软雅黑" pitchFamily="2" charset="134"/>
                    <a:ea typeface="微软雅黑" pitchFamily="2" charset="134"/>
                    <a:cs typeface="宋体" pitchFamily="0" charset="134"/>
                  </a:rPr>
                  <a:t>双赢思维</a:t>
                </a:r>
                <a:endParaRPr lang="zh-cn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宋体" pitchFamily="0" charset="134"/>
                </a:endParaRPr>
              </a:p>
            </p:txBody>
          </p:sp>
        </p:grpSp>
        <p:sp>
          <p:nvSpPr>
            <p:cNvPr id="12" name="矩形 3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KBQAA7g8AAAw1AADMFQAAAAAAAA=="/>
                </a:ext>
              </a:extLst>
            </p:cNvSpPr>
            <p:nvPr/>
          </p:nvSpPr>
          <p:spPr>
            <a:xfrm>
              <a:off x="900430" y="2589530"/>
              <a:ext cx="7722870" cy="9537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这强调双方的利益兼顾，即所谓的“赢者不全赢，输者不全输”。书中的意念是，不双赢、不合作。这一习惯则要求我们树立团队合作意识，为自己着想的同时不忘为他人谋求利益。</a:t>
              </a:r>
              <a:endParaRPr lang="zh-cn" sz="1600"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grpSp>
        <p:nvGrpSpPr>
          <p:cNvPr id="16" name="组合 2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oFAADoFgAADDUAAEUfAAAAAAAA"/>
              </a:ext>
            </a:extLst>
          </p:cNvGrpSpPr>
          <p:nvPr/>
        </p:nvGrpSpPr>
        <p:grpSpPr>
          <a:xfrm>
            <a:off x="900430" y="3723640"/>
            <a:ext cx="7722870" cy="1359535"/>
            <a:chOff x="900430" y="3723640"/>
            <a:chExt cx="7722870" cy="1359535"/>
          </a:xfrm>
        </p:grpSpPr>
        <p:grpSp>
          <p:nvGrpSpPr>
            <p:cNvPr id="18" name="组合 32"/>
            <p:cNvGrpSpPr>
              <a:extLst>
                <a:ext uri="smNativeData">
  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wFAADoFgAAmhIAAJgZAAAAAAAA"/>
                </a:ext>
              </a:extLst>
            </p:cNvGrpSpPr>
            <p:nvPr/>
          </p:nvGrpSpPr>
          <p:grpSpPr>
            <a:xfrm>
              <a:off x="901700" y="3723640"/>
              <a:ext cx="2122170" cy="436880"/>
              <a:chOff x="901700" y="3723640"/>
              <a:chExt cx="2122170" cy="436880"/>
            </a:xfrm>
          </p:grpSpPr>
          <p:sp>
            <p:nvSpPr>
              <p:cNvPr id="20" name="直接连接符 33"/>
              <p:cNvSpPr>
                <a:extLst>
                  <a:ext uri="smNativeData">
  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wAAAAH9/fwAAAAADzMzMAMDA/wB/f38AAAAAAAAAAAAAAAAAAAAAAAAAAAAhAAAAGAAAABQAAAA5BgAA6BYAAJoSAADoFgAAAAAAAA=="/>
                  </a:ext>
                </a:extLst>
              </p:cNvSpPr>
              <p:nvPr/>
            </p:nvSpPr>
            <p:spPr>
              <a:xfrm>
                <a:off x="1011555" y="3723640"/>
                <a:ext cx="201231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" name="矩形 34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BQAAUhcAAF0MAACYGQAAAAAAAA=="/>
                  </a:ext>
                </a:extLst>
              </p:cNvSpPr>
              <p:nvPr/>
            </p:nvSpPr>
            <p:spPr>
              <a:xfrm>
                <a:off x="901700" y="379095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3F3F3F"/>
                    </a:solidFill>
                    <a:latin typeface="微软雅黑" pitchFamily="2" charset="134"/>
                    <a:ea typeface="微软雅黑" pitchFamily="2" charset="134"/>
                    <a:cs typeface="宋体" pitchFamily="0" charset="134"/>
                  </a:rPr>
                  <a:t>知彼解己</a:t>
                </a:r>
                <a:endParaRPr lang="zh-cn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宋体" pitchFamily="0" charset="134"/>
                </a:endParaRPr>
              </a:p>
            </p:txBody>
          </p:sp>
        </p:grpSp>
        <p:sp>
          <p:nvSpPr>
            <p:cNvPr id="17" name="矩形 39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KBQAAZxkAAAw1AABFHwAAAAAAAA=="/>
                </a:ext>
              </a:extLst>
            </p:cNvSpPr>
            <p:nvPr/>
          </p:nvSpPr>
          <p:spPr>
            <a:xfrm>
              <a:off x="900430" y="4129405"/>
              <a:ext cx="7722870" cy="9537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这是移情沟通的重要原则。人际沟通中既要懂得倾听，又要充分表达自己的意思。在倾听的过程中，以倾诉者的角度去看待问题，设身处地地了解他们的感受和想法，要耳到，更要眼到、心到。</a:t>
              </a:r>
              <a:endParaRPr lang="zh-cn" sz="1600"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grpSp>
        <p:nvGrpSpPr>
          <p:cNvPr id="21" name="组合 3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oFAABZIAAADDUAAOYoAAAAAAAA"/>
              </a:ext>
            </a:extLst>
          </p:cNvGrpSpPr>
          <p:nvPr/>
        </p:nvGrpSpPr>
        <p:grpSpPr>
          <a:xfrm>
            <a:off x="900430" y="5258435"/>
            <a:ext cx="7722870" cy="1390015"/>
            <a:chOff x="900430" y="5258435"/>
            <a:chExt cx="7722870" cy="1390015"/>
          </a:xfrm>
        </p:grpSpPr>
        <p:grpSp>
          <p:nvGrpSpPr>
            <p:cNvPr id="23" name="组合 35"/>
            <p:cNvGrpSpPr>
              <a:extLst>
                <a:ext uri="smNativeData">
  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wFAABZIAAAmhIAAAkjAAAAAAAA"/>
                </a:ext>
              </a:extLst>
            </p:cNvGrpSpPr>
            <p:nvPr/>
          </p:nvGrpSpPr>
          <p:grpSpPr>
            <a:xfrm>
              <a:off x="901700" y="5258435"/>
              <a:ext cx="2122170" cy="436880"/>
              <a:chOff x="901700" y="5258435"/>
              <a:chExt cx="2122170" cy="436880"/>
            </a:xfrm>
          </p:grpSpPr>
          <p:sp>
            <p:nvSpPr>
              <p:cNvPr id="25" name="直接连接符 36"/>
              <p:cNvSpPr>
                <a:extLst>
                  <a:ext uri="smNativeData">
  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wAAAAH9/fwAAAAADzMzMAMDA/wB/f38AAAAAAAAAAAAAAAAAAAAAAAAAAAAhAAAAGAAAABQAAAA5BgAAWSAAAJoSAABZIAAAAAAAAA=="/>
                  </a:ext>
                </a:extLst>
              </p:cNvSpPr>
              <p:nvPr/>
            </p:nvSpPr>
            <p:spPr>
              <a:xfrm>
                <a:off x="1011555" y="5258435"/>
                <a:ext cx="201231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" name="矩形 37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BQAAwyAAAF0MAAAJIwAAAAAAAA=="/>
                  </a:ext>
                </a:extLst>
              </p:cNvSpPr>
              <p:nvPr/>
            </p:nvSpPr>
            <p:spPr>
              <a:xfrm>
                <a:off x="901700" y="5325745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3F3F3F"/>
                    </a:solidFill>
                    <a:latin typeface="微软雅黑" pitchFamily="2" charset="134"/>
                    <a:ea typeface="微软雅黑" pitchFamily="2" charset="134"/>
                    <a:cs typeface="宋体" pitchFamily="0" charset="134"/>
                  </a:rPr>
                  <a:t>统合综效</a:t>
                </a:r>
                <a:endParaRPr lang="zh-cn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宋体" pitchFamily="0" charset="134"/>
                </a:endParaRPr>
              </a:p>
            </p:txBody>
          </p:sp>
        </p:grpSp>
        <p:sp>
          <p:nvSpPr>
            <p:cNvPr id="22" name="矩形 40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KBQAACSMAAAw1AADmKAAAAAAAAA=="/>
                </a:ext>
              </a:extLst>
            </p:cNvSpPr>
            <p:nvPr/>
          </p:nvSpPr>
          <p:spPr>
            <a:xfrm>
              <a:off x="900430" y="5695315"/>
              <a:ext cx="7722870" cy="95313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这是在知彼解己前提下的集思广益。敞开胸怀，旁征博引，集众家之所长。统合综效的基本心态是：如果一位具有相当聪明才智的人跟我意见不同，那么对方的主张必定有我尚未体会的奥妙，值得加以了解。</a:t>
              </a:r>
              <a:endParaRPr lang="zh-cn" sz="1600"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26" name="矩形 23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KBQAAgQcAAF01AAAqDAAAAAAAAA=="/>
              </a:ext>
            </a:extLst>
          </p:cNvSpPr>
          <p:nvPr/>
        </p:nvSpPr>
        <p:spPr>
          <a:xfrm>
            <a:off x="900430" y="1219835"/>
            <a:ext cx="7774305" cy="7575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“</a:t>
            </a:r>
            <a:r>
              <a:rPr lang="zh-cn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习惯若不是最好的仆人，便是最差的主人</a:t>
            </a: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。”是的，习惯的力量很大，而如何形成高效能人士的七个习惯，则是本书重点。这本书主要讲了七个习惯：</a:t>
            </a:r>
            <a:endParaRPr lang="zh-cn" b="1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21" grpId="0" animBg="1"/>
    </p:bldLst>
    <p:extLst>
      <p:ext uri="smNativeData">
        <pr:smNativeData xmlns:pr="pr" val="MZccVQMAAAAFAAAA/f///wEAAAAqAAAAAAAAAAAAAAAAAAAAAAAAAAwAAAD9////AQAAACoAAAAAAAAAAAAAAAAAAAAAAAAAEwAAAP3///8BAAAAKgAAAAAAAAAAAAAAAAAAAAAAAAA="/>
      </p:ext>
    </p:ext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5+bmA8zMzADAwP8Af39/AAAAAAAAAAAAAAAAAP///wAAAAAAIQAAABgAAAAUAAAAaP3//zcAAAAOCwAAzA4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-421640" y="34925"/>
            <a:ext cx="2218690" cy="2370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RHOeAH9/fwDn5uYDzMzMAMDA/wB/f38AAAAAAAAAAAAAAAAAAAAAAAAAAAAhAAAAGAAAABQAAABdNQAAMScAAPI2AADHKAAAAAAAAA=="/>
              </a:ext>
            </a:extLst>
          </p:cNvSpPr>
          <p:nvPr/>
        </p:nvSpPr>
        <p:spPr>
          <a:xfrm>
            <a:off x="8674735" y="6370955"/>
            <a:ext cx="257175" cy="257810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8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////AQAAAAAAAAAAAAAAAAAAAAAAAAAAAAAAAAAAAAAAAAAARHOeAH9/fwDn5uYDzMzMAMDA/wB/f38AAAAAAAAAAAAAAAAAAAAAAAAAAAAhAAAAGAAAABQAAAB2MwAAMScAAAw1AADHKAAAAAAAAA=="/>
              </a:ext>
            </a:extLst>
          </p:cNvSpPr>
          <p:nvPr/>
        </p:nvSpPr>
        <p:spPr>
          <a:xfrm>
            <a:off x="8365490" y="6370955"/>
            <a:ext cx="257810" cy="257810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文本框 9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QLwAARicAAHYzAADiKAAAAAAAAA=="/>
              </a:ext>
            </a:extLst>
          </p:cNvSpPr>
          <p:nvPr/>
        </p:nvSpPr>
        <p:spPr>
          <a:xfrm>
            <a:off x="7731760" y="6384290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4 </a:t>
            </a:r>
            <a:r>
              <a:rPr lang="zh-cn" sz="1100"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6" name="组合 21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K0LAAA2AgAAZiYAAG4FAAAAAAAA"/>
              </a:ext>
            </a:extLst>
          </p:cNvGrpSpPr>
          <p:nvPr/>
        </p:nvGrpSpPr>
        <p:grpSpPr>
          <a:xfrm>
            <a:off x="1898015" y="359410"/>
            <a:ext cx="4344035" cy="523240"/>
            <a:chOff x="1898015" y="359410"/>
            <a:chExt cx="4344035" cy="523240"/>
          </a:xfrm>
        </p:grpSpPr>
        <p:sp>
          <p:nvSpPr>
            <p:cNvPr id="9" name="文本框 1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tCwAANgIAAIgbAABuBQAAAAAAAA=="/>
                </a:ext>
              </a:extLst>
            </p:cNvSpPr>
            <p:nvPr/>
          </p:nvSpPr>
          <p:spPr>
            <a:xfrm>
              <a:off x="189801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摘要归纳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8" name="直接连接符 16"/>
            <p:cNvSpPr>
              <a:extLst>
                <a:ext uri="smNativeData">
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ATFgAAyAIAABMWAAD4BAAAAAAAAA=="/>
                </a:ext>
              </a:extLst>
            </p:cNvSpPr>
            <p:nvPr/>
          </p:nvSpPr>
          <p:spPr>
            <a:xfrm>
              <a:off x="3588385" y="452120"/>
              <a:ext cx="0" cy="3556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7" name="文本框 28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G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LFgAANgIAAGYmAABuBQAAAAAAAA=="/>
                </a:ext>
              </a:extLst>
            </p:cNvSpPr>
            <p:nvPr/>
          </p:nvSpPr>
          <p:spPr>
            <a:xfrm>
              <a:off x="3664585" y="359410"/>
              <a:ext cx="2577465" cy="5232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Summary</a:t>
              </a:r>
              <a:r>
                <a:rPr lang="zh-cn" sz="2800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？</a:t>
              </a:r>
              <a:endParaRPr lang="zh-cn" sz="2800" b="1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0" name="文本框 27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TOQAAFwQAAClJAACyFQAAAAAAAA=="/>
              </a:ext>
            </a:extLst>
          </p:cNvSpPr>
          <p:nvPr/>
        </p:nvSpPr>
        <p:spPr>
          <a:xfrm>
            <a:off x="9399905" y="664845"/>
            <a:ext cx="2493010" cy="28619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8000"/>
              <a:t>“</a:t>
            </a:r>
            <a:endParaRPr lang="zh-cn" sz="18000"/>
          </a:p>
        </p:txBody>
      </p:sp>
      <p:grpSp>
        <p:nvGrpSpPr>
          <p:cNvPr id="11" name="组合 3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oFAABuDQAADDUAAOMTAAAAAAAA"/>
              </a:ext>
            </a:extLst>
          </p:cNvGrpSpPr>
          <p:nvPr/>
        </p:nvGrpSpPr>
        <p:grpSpPr>
          <a:xfrm>
            <a:off x="900430" y="2183130"/>
            <a:ext cx="7722870" cy="1049655"/>
            <a:chOff x="900430" y="2183130"/>
            <a:chExt cx="7722870" cy="1049655"/>
          </a:xfrm>
        </p:grpSpPr>
        <p:grpSp>
          <p:nvGrpSpPr>
            <p:cNvPr id="13" name="组合 20"/>
            <p:cNvGrpSpPr>
              <a:extLst>
                <a:ext uri="smNativeData">
  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wFAABuDQAAmhIAAB4QAAAAAAAA"/>
                </a:ext>
              </a:extLst>
            </p:cNvGrpSpPr>
            <p:nvPr/>
          </p:nvGrpSpPr>
          <p:grpSpPr>
            <a:xfrm>
              <a:off x="901700" y="2183130"/>
              <a:ext cx="2122170" cy="436880"/>
              <a:chOff x="901700" y="2183130"/>
              <a:chExt cx="2122170" cy="436880"/>
            </a:xfrm>
          </p:grpSpPr>
          <p:sp>
            <p:nvSpPr>
              <p:cNvPr id="15" name="直接连接符 30"/>
              <p:cNvSpPr>
                <a:extLst>
                  <a:ext uri="smNativeData">
                    <pr:smNativeData xmlns:pr="pr" val="SMDATA_12_MZcc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n5uYDzMzMAMDA/wB/f38AAAAAAAAAAAAAAAAAAAAAAAAAAAAhAAAAGAAAABQAAAA5BgAAbg0AAJoSAABuDQAAAAAAAA=="/>
                  </a:ext>
                </a:extLst>
              </p:cNvSpPr>
              <p:nvPr/>
            </p:nvSpPr>
            <p:spPr>
              <a:xfrm>
                <a:off x="1011555" y="2183130"/>
                <a:ext cx="201231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" name="矩形 31"/>
              <p:cNvSpPr>
                <a:extLst>
                  <a:ext uri="smNativeData">
  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MBQAA2A0AAF0MAAAeEAAAAAAAAA=="/>
                  </a:ext>
                </a:extLst>
              </p:cNvSpPr>
              <p:nvPr/>
            </p:nvSpPr>
            <p:spPr>
              <a:xfrm>
                <a:off x="901700" y="2250440"/>
                <a:ext cx="1108075" cy="36957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/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lang="zh-cn" sz="1800" b="0" i="0" u="none" strike="noStrike" kern="1" spc="0" baseline="0">
                    <a:solidFill>
                      <a:schemeClr val="tx1"/>
                    </a:solidFill>
                    <a:effectLst/>
                    <a:latin typeface="Calibri" pitchFamily="2" charset="0"/>
                    <a:ea typeface="Calibri" pitchFamily="2" charset="0"/>
                    <a:cs typeface="Calibri" pitchFamily="2" charset="0"/>
                  </a:defRPr>
                </a:pPr>
                <a:r>
                  <a:rPr lang="zh-cn" b="1">
                    <a:solidFill>
                      <a:srgbClr val="3F3F3F"/>
                    </a:solidFill>
                    <a:latin typeface="微软雅黑" pitchFamily="2" charset="134"/>
                    <a:ea typeface="微软雅黑" pitchFamily="2" charset="134"/>
                    <a:cs typeface="宋体" pitchFamily="0" charset="134"/>
                  </a:rPr>
                  <a:t>不断更新</a:t>
                </a:r>
                <a:endParaRPr lang="zh-cn" b="1">
                  <a:solidFill>
                    <a:srgbClr val="3F3F3F"/>
                  </a:solidFill>
                  <a:latin typeface="微软雅黑" pitchFamily="2" charset="134"/>
                  <a:ea typeface="微软雅黑" pitchFamily="2" charset="134"/>
                  <a:cs typeface="宋体" pitchFamily="0" charset="134"/>
                </a:endParaRPr>
              </a:p>
            </p:txBody>
          </p:sp>
        </p:grpSp>
        <p:sp>
          <p:nvSpPr>
            <p:cNvPr id="12" name="矩形 3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BIAQ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KBQAA1g8AAAw1AADjEwAAAAAAAA=="/>
                </a:ext>
              </a:extLst>
            </p:cNvSpPr>
            <p:nvPr/>
          </p:nvSpPr>
          <p:spPr>
            <a:xfrm>
              <a:off x="900430" y="2574290"/>
              <a:ext cx="7722870" cy="65849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当今社会日新月异，只有不断学习、更新自己的知识、技能，才能向高效能人士迈进。书中的不断更新有四个方面：身体、精神、智力、社会</a:t>
              </a:r>
              <a:r>
                <a:rPr lang="en-us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/</a:t>
              </a:r>
              <a:r>
                <a:rPr lang="zh-cn" sz="1600"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情感。</a:t>
              </a:r>
              <a:endParaRPr lang="zh-cn" sz="1600"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6" name="矩形 15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KBQAAgQcAAF01AAAqDAAAAAAAAA=="/>
              </a:ext>
            </a:extLst>
          </p:cNvSpPr>
          <p:nvPr/>
        </p:nvSpPr>
        <p:spPr>
          <a:xfrm>
            <a:off x="900430" y="1219835"/>
            <a:ext cx="7774305" cy="7575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“</a:t>
            </a:r>
            <a:r>
              <a:rPr lang="zh-cn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习惯若不是最好的仆人，便是最差的主人</a:t>
            </a:r>
            <a:r>
              <a:rPr lang="zh-cn" b="1">
                <a:latin typeface="微软雅黑" pitchFamily="2" charset="134"/>
                <a:ea typeface="微软雅黑" pitchFamily="2" charset="134"/>
                <a:cs typeface="Calibri" pitchFamily="2" charset="0"/>
              </a:rPr>
              <a:t>。”是的，习惯的力量很大，而如何形成高效能人士的七个习惯，则是本书重点。这本书主要讲了七个习惯：</a:t>
            </a:r>
            <a:endParaRPr lang="zh-cn" b="1"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pic>
        <p:nvPicPr>
          <p:cNvPr id="17" name="图片 1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Di4+TlDAAAABAAAAAAAAAAAAAAAAAAAAAAAAAAHgAAAGgAAAAAAAAAAAAAAAAAAAAAAAAAAAAAABAnAAAQJwAAAAAAAAAAAAAAAAAAAAAAAAAAAAAAAAAAAAAAAAAAAAAUAAAAAAAAAMDA/wABAAAAWgAAADIAAAAAAAAAZAAAAAAAAAB/f38ACgAAAB8AAABUAAAA////AP///wEAAAAAAAAAAAAAAAAAAAAAAAAAAAAAAAAAAAAAAAAAAAAAAAB/f38A5+bmA8zMzADAwP8Af39/AAAAAAAAAAAAAAAAAP///wAAAAAAIQAAABgAAAAUAAAAOgYAALMVAAB6IAAAMSc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012190" y="3527425"/>
            <a:ext cx="4267200" cy="28435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reflection stA="50000" endPos="90000" dir="5400000" sy="-100000" rotWithShape="0"/>
          </a:effectLst>
        </p:spPr>
      </p:pic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  <p:extLst>
      <p:ext uri="smNativeData">
        <pr:smNativeData xmlns:pr="pr" val="MZccVQEAAAAFAAAA/f///wEAAAAqAAAAAAAAAAAAAAAAAAAAAAAAAA=="/>
      </p:ext>
    </p:ext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  <a:extLst>
              <a:ext uri="smNativeData">
                <pr:smNativeData xmlns:pr="pr" val="SMDATA_13_MZcc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AAAAAEAAAAAAAAAAAAAAAAAAAAAAAAAAAAAAAAAAAAAAAAAAAAAAAB/f38AAAAAA8zMzADAwP8Af39/AAAAAAAAAAAAAAAAAP///wAAAAAAIQAAABgAAAAUAAAAMBsAAAAAAABAOAAAsys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4419600" y="0"/>
            <a:ext cx="4724400" cy="71037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" name="矩形 6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y8vIAAAAAAQAAAAAAAAAAAAAAAAAAAAAAAAAAAAAAAAAAAAAAAAAARHOeAH9/fwAAAAADzMzMAMDA/wB/f38AAAAAAAAAAAAAAAAAAAAAAAAAAAAhAAAAGAAAABQAAADJDQAA+RUAAJwXAACGLAAAAAAAAA=="/>
              </a:ext>
            </a:extLst>
          </p:cNvSpPr>
          <p:nvPr/>
        </p:nvSpPr>
        <p:spPr>
          <a:xfrm>
            <a:off x="2240915" y="3571875"/>
            <a:ext cx="1597025" cy="3665855"/>
          </a:xfrm>
          <a:prstGeom prst="rect">
            <a:avLst/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7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y8vIAAAAAAQAAAAAAAAAAAAAAAAAAAAAAAAAAAAAAAAAAAAAAAAAARHOeAH9/fwAAAAADzMzMAMDA/wB/f38AAAAAAAAAAAAAAAAAAAAAAAAAAAAhAAAAGAAAABQAAADJDQAAcPj//5wXAABgDAAAAAAAAA=="/>
              </a:ext>
            </a:extLst>
          </p:cNvSpPr>
          <p:nvPr/>
        </p:nvSpPr>
        <p:spPr>
          <a:xfrm>
            <a:off x="2240915" y="-1229360"/>
            <a:ext cx="1597025" cy="3241040"/>
          </a:xfrm>
          <a:prstGeom prst="rect">
            <a:avLst/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9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wA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AAAAAQAAAAAAAAAAAAAAAAAAAAAAAAAAAAAAAAAAAAAAAAAARHOeAH9/fwAAAAADzMzMAMDA/wB/f38AAAAAAAAAAAAAAAAAAAAAAAAAAAAhAAAAGAAAABQAAAAVNQAA+yYAAKo2AACQKAAAAAAAAA=="/>
              </a:ext>
            </a:extLst>
          </p:cNvSpPr>
          <p:nvPr/>
        </p:nvSpPr>
        <p:spPr>
          <a:xfrm>
            <a:off x="8629015" y="6336665"/>
            <a:ext cx="257175" cy="25717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10"/>
          <p:cNvSpPr>
            <a:extLst>
              <a:ext uri="smNativeData">
                <pr:smNativeData xmlns:pr="pr" val="SMDATA_12_MZccVRMAAAAlAAAAZAAAAA0AAAAAkAAAAEgAAACQAAAASAAAAAAAAAABAAAAAAAAAAEAAABQAAAAAAAAAAAA4D8AAAAAAADgPwAAAAAAAOA/AAAAAAAA4D8AAAAAAADgPwAAAAAAAOA/AAAAAAAA4D8AAAAAAADgPwAAAAAAAOA/AAAAAAAA4D8CAAAAjAAAAAEAAAAAAAAAPz8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/Pz8AAAAAAQAAAAAAAAAAAAAAAAAAAAAAAAAAAAAAAAAAAAAAAAAARHOeAH9/fwAAAAADzMzMAMDA/wB/f38AAAAAAAAAAAAAAAAAAAAAAAAAAAAhAAAAGAAAABQAAAAuMwAA+yYAAMQ0AACQKAAAAAAAAA=="/>
              </a:ext>
            </a:extLst>
          </p:cNvSpPr>
          <p:nvPr/>
        </p:nvSpPr>
        <p:spPr>
          <a:xfrm>
            <a:off x="8319770" y="6336665"/>
            <a:ext cx="257810" cy="257175"/>
          </a:xfrm>
          <a:prstGeom prst="rect">
            <a:avLst/>
          </a:prstGeom>
          <a:solidFill>
            <a:srgbClr val="3F3F3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文本框 11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ILwAADycAAC4zAACrKAAAAAAAAA=="/>
              </a:ext>
            </a:extLst>
          </p:cNvSpPr>
          <p:nvPr/>
        </p:nvSpPr>
        <p:spPr>
          <a:xfrm>
            <a:off x="7686040" y="6349365"/>
            <a:ext cx="633730" cy="261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00">
                <a:solidFill>
                  <a:schemeClr val="bg1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第 </a:t>
            </a:r>
            <a:r>
              <a:rPr lang="en-us" sz="1100">
                <a:solidFill>
                  <a:schemeClr val="bg1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2 </a:t>
            </a:r>
            <a:r>
              <a:rPr lang="zh-cn" sz="1100">
                <a:solidFill>
                  <a:schemeClr val="bg1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页</a:t>
            </a:r>
            <a:endParaRPr lang="zh-cn" sz="1100">
              <a:solidFill>
                <a:schemeClr val="bg1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8" name="组合 1"/>
          <p:cNvGrpSpPr>
            <a:extLst>
              <a:ext uri="smNativeData">
                <pr:smNativeData xmlns:pr="pr" val="SMDATA_6_MZcc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MsDAADxDAAAihgAAFciAAAAAAAA"/>
              </a:ext>
            </a:extLst>
          </p:cNvGrpSpPr>
          <p:nvPr/>
        </p:nvGrpSpPr>
        <p:grpSpPr>
          <a:xfrm>
            <a:off x="616585" y="2103755"/>
            <a:ext cx="3372485" cy="3478530"/>
            <a:chOff x="616585" y="2103755"/>
            <a:chExt cx="3372485" cy="3478530"/>
          </a:xfrm>
        </p:grpSpPr>
        <p:sp>
          <p:nvSpPr>
            <p:cNvPr id="11" name="文本框 2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5BAAA8QwAAIoYAABMEQAAAAAAAA=="/>
                </a:ext>
              </a:extLst>
            </p:cNvSpPr>
            <p:nvPr/>
          </p:nvSpPr>
          <p:spPr>
            <a:xfrm>
              <a:off x="727075" y="2103755"/>
              <a:ext cx="3261995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4000" b="1">
                  <a:solidFill>
                    <a:srgbClr val="00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高效能人士的</a:t>
              </a:r>
              <a:endParaRPr lang="zh-cn" sz="4000" b="1">
                <a:solidFill>
                  <a:srgbClr val="0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10" name="文本框 3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wDQAAbxEAAIoYAADJFQAAAAAAAA=="/>
                </a:ext>
              </a:extLst>
            </p:cNvSpPr>
            <p:nvPr/>
          </p:nvSpPr>
          <p:spPr>
            <a:xfrm>
              <a:off x="2265680" y="2834005"/>
              <a:ext cx="1723390" cy="7073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zh-cn" sz="4000" b="1">
                  <a:solidFill>
                    <a:srgbClr val="C0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个习惯</a:t>
              </a:r>
              <a:endParaRPr lang="en-us" sz="4000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  <p:sp>
          <p:nvSpPr>
            <p:cNvPr id="9" name="矩形 4"/>
            <p:cNvSpPr>
              <a:extLst>
                <a:ext uri="smNativeData">
                  <pr:smNativeData xmlns:pr="pr" val="SMDATA_12_MZcc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DwMN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LAwAA1g4AAKkOAABXIgAAAAAAAA=="/>
                </a:ext>
              </a:extLst>
            </p:cNvSpPr>
            <p:nvPr/>
          </p:nvSpPr>
          <p:spPr>
            <a:xfrm>
              <a:off x="616585" y="2411730"/>
              <a:ext cx="1766570" cy="317055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20000" b="1">
                  <a:solidFill>
                    <a:srgbClr val="C00000"/>
                  </a:solidFill>
                  <a:latin typeface="微软雅黑" pitchFamily="2" charset="134"/>
                  <a:ea typeface="微软雅黑" pitchFamily="2" charset="134"/>
                  <a:cs typeface="Calibri" pitchFamily="2" charset="0"/>
                </a:rPr>
                <a:t>7</a:t>
              </a:r>
              <a:endParaRPr lang="zh-cn" sz="20000" b="1">
                <a:solidFill>
                  <a:srgbClr val="C00000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endParaRPr>
            </a:p>
          </p:txBody>
        </p:sp>
      </p:grpSp>
      <p:sp>
        <p:nvSpPr>
          <p:cNvPr id="12" name="矩形1"/>
          <p:cNvSpPr>
            <a:extLst>
              <a:ext uri="smNativeData">
                <pr:smNativeData xmlns:pr="pr" val="SMDATA_12_MZcc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QDQAA+RUAAHgbAAA/GAAAAAAAAA=="/>
              </a:ext>
            </a:extLst>
          </p:cNvSpPr>
          <p:nvPr/>
        </p:nvSpPr>
        <p:spPr>
          <a:xfrm>
            <a:off x="2164080" y="3571875"/>
            <a:ext cx="230124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@</a:t>
            </a:r>
            <a:r>
              <a:rPr lang="zh-cn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汤是一门</a:t>
            </a:r>
            <a:r>
              <a:rPr lang="en-us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PPT</a:t>
            </a:r>
            <a:endParaRPr lang="zh-cn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</p:spTree>
  </p:cSld>
  <p:clrMapOvr>
    <a:masterClrMapping/>
  </p:clrMapOvr>
  <p:transition spd="slow">
    <p:fade/>
    <p:extLst>
      <p:ext uri="smNativeData">
        <pr:smNativeData xmlns:pr="pr" val="MZccVQAAAAAIBw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7E6E6"/>
        </a:dk2>
        <a:lt2>
          <a:srgbClr val="44546A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7E6E6"/>
        </a:dk2>
        <a:lt2>
          <a:srgbClr val="44546A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LBDZ</dc:creator>
  <cp:keywords/>
  <dc:description/>
  <cp:lastModifiedBy>Administrator</cp:lastModifiedBy>
  <cp:revision>0</cp:revision>
  <dcterms:created xsi:type="dcterms:W3CDTF">2013-06-10T14:42:50Z</dcterms:created>
  <dcterms:modified xsi:type="dcterms:W3CDTF">2015-04-02T09:11:13Z</dcterms:modified>
</cp:coreProperties>
</file>