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73" d="100"/>
          <a:sy n="73" d="100"/>
        </p:scale>
        <p:origin x="-1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31649D29-0B85-4EA9-82CB-22ED284637E7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D4A9E2F5-683D-41DD-A9CD-A65113203C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3A42F-E005-4BE0-B319-8221E7C01412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7D253-F54C-452C-9981-500D6F9B1C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21CCD-A2C0-4D8A-9D96-E0B48D668DD7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E065A-4F73-4937-BBFE-D17F17F80F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B6FB4-8F8A-4234-BF3B-A02F502D1B33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0312F-5BB3-4F4D-B775-0A089D171D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DBB35-49EF-4F99-9FF9-A6108866DADE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76F3F-B9B8-4AA2-997C-07C3B5AC8D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3AE51-9143-4575-86BA-6EDB1092B12C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34CBF-6CA3-491B-AF57-02635AF027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BA1A7-90A8-4F18-8EDB-E5E79455D698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A2021-00D8-4BD5-AA91-CE4C980884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8CBBD-0851-455A-9B58-54F445158362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E3CA8-AA27-4FF6-83AB-2CE3EDD7E5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3AE1E-7CC3-4DB5-84BF-BB126A11E5ED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FF4F5-4F4C-4F5D-80E6-EA6ABECD96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ADAED-EBB6-4E7C-B16F-5EC79AE4DA79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511AE-CB25-4F33-BF85-D42A4341B5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00297-83B8-4CD7-B699-B096FEA3933B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614A8-B1B6-4E8E-8E92-7321083651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D7CDB-92C3-41AA-8D92-EE34C25BEC17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7231B-DAB3-4F2C-B41F-0D4CF82A22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BB84201-F432-4FE4-A251-7D113E9166AD}" type="datetimeFigureOut">
              <a:rPr lang="zh-CN" altLang="en-US"/>
              <a:pPr>
                <a:defRPr/>
              </a:pPr>
              <a:t>2015/3/23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562668A-13D0-4197-82E2-54FFC70653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5357813" y="4500563"/>
            <a:ext cx="4857750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Calibri" pitchFamily="34" charset="0"/>
              </a:rPr>
              <a:t>POWERPOINT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                      适用于愚人节及相关类别演示</a:t>
            </a:r>
          </a:p>
          <a:p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072063" y="142875"/>
            <a:ext cx="392906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429250" y="5000625"/>
            <a:ext cx="300037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9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13" y="2643188"/>
            <a:ext cx="9572626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10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2500" y="2214563"/>
            <a:ext cx="13335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38" y="2214563"/>
            <a:ext cx="13335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图片 12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3938" y="2214563"/>
            <a:ext cx="13335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图片 13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10375" y="2214563"/>
            <a:ext cx="13335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3" name="TextBox 12"/>
          <p:cNvSpPr txBox="1">
            <a:spLocks noChangeArrowheads="1"/>
          </p:cNvSpPr>
          <p:nvPr/>
        </p:nvSpPr>
        <p:spPr bwMode="auto">
          <a:xfrm>
            <a:off x="714375" y="428625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4" name="矩形 20"/>
          <p:cNvSpPr>
            <a:spLocks noChangeArrowheads="1"/>
          </p:cNvSpPr>
          <p:nvPr/>
        </p:nvSpPr>
        <p:spPr bwMode="auto">
          <a:xfrm>
            <a:off x="2643188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5" name="矩形 21"/>
          <p:cNvSpPr>
            <a:spLocks noChangeArrowheads="1"/>
          </p:cNvSpPr>
          <p:nvPr/>
        </p:nvSpPr>
        <p:spPr bwMode="auto">
          <a:xfrm>
            <a:off x="71437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2"/>
          <p:cNvSpPr>
            <a:spLocks noChangeArrowheads="1"/>
          </p:cNvSpPr>
          <p:nvPr/>
        </p:nvSpPr>
        <p:spPr bwMode="auto">
          <a:xfrm>
            <a:off x="471487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7" name="矩形 14"/>
          <p:cNvSpPr>
            <a:spLocks noChangeArrowheads="1"/>
          </p:cNvSpPr>
          <p:nvPr/>
        </p:nvSpPr>
        <p:spPr bwMode="auto">
          <a:xfrm>
            <a:off x="6715125" y="35591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38" y="642938"/>
            <a:ext cx="4876800" cy="580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68650" y="830263"/>
            <a:ext cx="4699000" cy="51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6"/>
          <p:cNvSpPr>
            <a:spLocks noChangeArrowheads="1"/>
          </p:cNvSpPr>
          <p:nvPr/>
        </p:nvSpPr>
        <p:spPr bwMode="auto">
          <a:xfrm>
            <a:off x="571500" y="4286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5" name="矩形 13"/>
          <p:cNvSpPr>
            <a:spLocks noChangeArrowheads="1"/>
          </p:cNvSpPr>
          <p:nvPr/>
        </p:nvSpPr>
        <p:spPr bwMode="auto">
          <a:xfrm>
            <a:off x="5214938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14"/>
          <p:cNvSpPr>
            <a:spLocks noChangeArrowheads="1"/>
          </p:cNvSpPr>
          <p:nvPr/>
        </p:nvSpPr>
        <p:spPr bwMode="auto">
          <a:xfrm>
            <a:off x="4857750" y="5214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15"/>
          <p:cNvSpPr>
            <a:spLocks noChangeArrowheads="1"/>
          </p:cNvSpPr>
          <p:nvPr/>
        </p:nvSpPr>
        <p:spPr bwMode="auto">
          <a:xfrm>
            <a:off x="171450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0363" y="1143000"/>
            <a:ext cx="1897062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8588" y="1862138"/>
            <a:ext cx="1760537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 12" descr="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54400" y="3394075"/>
            <a:ext cx="1897063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图片 13" descr="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97463" y="2505075"/>
            <a:ext cx="1760537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6"/>
          <p:cNvSpPr>
            <a:spLocks noChangeArrowheads="1"/>
          </p:cNvSpPr>
          <p:nvPr/>
        </p:nvSpPr>
        <p:spPr bwMode="auto">
          <a:xfrm>
            <a:off x="571500" y="4286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1" name="矩形 12"/>
          <p:cNvSpPr>
            <a:spLocks noChangeArrowheads="1"/>
          </p:cNvSpPr>
          <p:nvPr/>
        </p:nvSpPr>
        <p:spPr bwMode="auto">
          <a:xfrm>
            <a:off x="2571750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3"/>
          <p:cNvSpPr>
            <a:spLocks noChangeArrowheads="1"/>
          </p:cNvSpPr>
          <p:nvPr/>
        </p:nvSpPr>
        <p:spPr bwMode="auto">
          <a:xfrm>
            <a:off x="5786438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3" name="矩形 14"/>
          <p:cNvSpPr>
            <a:spLocks noChangeArrowheads="1"/>
          </p:cNvSpPr>
          <p:nvPr/>
        </p:nvSpPr>
        <p:spPr bwMode="auto">
          <a:xfrm>
            <a:off x="4572000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15"/>
          <p:cNvSpPr>
            <a:spLocks noChangeArrowheads="1"/>
          </p:cNvSpPr>
          <p:nvPr/>
        </p:nvSpPr>
        <p:spPr bwMode="auto">
          <a:xfrm>
            <a:off x="3214688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8588" y="1119188"/>
            <a:ext cx="22352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0275" y="1190625"/>
            <a:ext cx="25527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图片 12" descr="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8588" y="3476625"/>
            <a:ext cx="24384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图片 13" descr="4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97463" y="3262313"/>
            <a:ext cx="2260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6"/>
          <p:cNvSpPr>
            <a:spLocks noChangeArrowheads="1"/>
          </p:cNvSpPr>
          <p:nvPr/>
        </p:nvSpPr>
        <p:spPr bwMode="auto">
          <a:xfrm>
            <a:off x="571500" y="4286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5429250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3"/>
          <p:cNvSpPr>
            <a:spLocks noChangeArrowheads="1"/>
          </p:cNvSpPr>
          <p:nvPr/>
        </p:nvSpPr>
        <p:spPr bwMode="auto">
          <a:xfrm>
            <a:off x="5643563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14"/>
          <p:cNvSpPr>
            <a:spLocks noChangeArrowheads="1"/>
          </p:cNvSpPr>
          <p:nvPr/>
        </p:nvSpPr>
        <p:spPr bwMode="auto">
          <a:xfrm>
            <a:off x="3000375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5"/>
          <p:cNvSpPr>
            <a:spLocks noChangeArrowheads="1"/>
          </p:cNvSpPr>
          <p:nvPr/>
        </p:nvSpPr>
        <p:spPr bwMode="auto">
          <a:xfrm>
            <a:off x="2928938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8838" y="1857375"/>
            <a:ext cx="2524125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4375" y="1038225"/>
            <a:ext cx="2957513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图片 12" descr="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75" y="2000250"/>
            <a:ext cx="2525713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图片 13" descr="2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5825" y="3260725"/>
            <a:ext cx="2957513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6"/>
          <p:cNvSpPr>
            <a:spLocks noChangeArrowheads="1"/>
          </p:cNvSpPr>
          <p:nvPr/>
        </p:nvSpPr>
        <p:spPr bwMode="auto">
          <a:xfrm>
            <a:off x="571500" y="4286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9" name="矩形 12"/>
          <p:cNvSpPr>
            <a:spLocks noChangeArrowheads="1"/>
          </p:cNvSpPr>
          <p:nvPr/>
        </p:nvSpPr>
        <p:spPr bwMode="auto">
          <a:xfrm>
            <a:off x="4071938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3"/>
          <p:cNvSpPr>
            <a:spLocks noChangeArrowheads="1"/>
          </p:cNvSpPr>
          <p:nvPr/>
        </p:nvSpPr>
        <p:spPr bwMode="auto">
          <a:xfrm>
            <a:off x="5500688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1" name="矩形 14"/>
          <p:cNvSpPr>
            <a:spLocks noChangeArrowheads="1"/>
          </p:cNvSpPr>
          <p:nvPr/>
        </p:nvSpPr>
        <p:spPr bwMode="auto">
          <a:xfrm>
            <a:off x="4071938" y="4786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2" name="矩形 15"/>
          <p:cNvSpPr>
            <a:spLocks noChangeArrowheads="1"/>
          </p:cNvSpPr>
          <p:nvPr/>
        </p:nvSpPr>
        <p:spPr bwMode="auto">
          <a:xfrm>
            <a:off x="228600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0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785813"/>
            <a:ext cx="5541963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11" descr="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8363" y="939800"/>
            <a:ext cx="5083175" cy="519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6"/>
          <p:cNvSpPr>
            <a:spLocks noChangeArrowheads="1"/>
          </p:cNvSpPr>
          <p:nvPr/>
        </p:nvSpPr>
        <p:spPr bwMode="auto">
          <a:xfrm>
            <a:off x="571500" y="428625"/>
            <a:ext cx="141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1" name="矩形 12"/>
          <p:cNvSpPr>
            <a:spLocks noChangeArrowheads="1"/>
          </p:cNvSpPr>
          <p:nvPr/>
        </p:nvSpPr>
        <p:spPr bwMode="auto">
          <a:xfrm>
            <a:off x="4578350" y="15113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13"/>
          <p:cNvSpPr>
            <a:spLocks noChangeArrowheads="1"/>
          </p:cNvSpPr>
          <p:nvPr/>
        </p:nvSpPr>
        <p:spPr bwMode="auto">
          <a:xfrm>
            <a:off x="6007100" y="35829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3" name="矩形 14"/>
          <p:cNvSpPr>
            <a:spLocks noChangeArrowheads="1"/>
          </p:cNvSpPr>
          <p:nvPr/>
        </p:nvSpPr>
        <p:spPr bwMode="auto">
          <a:xfrm>
            <a:off x="4649788" y="51546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5"/>
          <p:cNvSpPr>
            <a:spLocks noChangeArrowheads="1"/>
          </p:cNvSpPr>
          <p:nvPr/>
        </p:nvSpPr>
        <p:spPr bwMode="auto">
          <a:xfrm>
            <a:off x="2149475" y="45831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2"/>
          <p:cNvSpPr>
            <a:spLocks noChangeArrowheads="1"/>
          </p:cNvSpPr>
          <p:nvPr/>
        </p:nvSpPr>
        <p:spPr bwMode="auto">
          <a:xfrm>
            <a:off x="2649538" y="2225675"/>
            <a:ext cx="1568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3942</TotalTime>
  <Words>352</Words>
  <Application>Microsoft Office PowerPoint</Application>
  <PresentationFormat>全屏显示(4:3)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280</cp:revision>
  <dcterms:created xsi:type="dcterms:W3CDTF">2013-10-30T09:04:50Z</dcterms:created>
  <dcterms:modified xsi:type="dcterms:W3CDTF">2015-03-23T01:30:04Z</dcterms:modified>
</cp:coreProperties>
</file>