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16" y="-8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E31D5-9140-44B7-B1D6-8371609D5315}" type="datetimeFigureOut">
              <a:rPr lang="zh-CN" altLang="en-US"/>
              <a:pPr>
                <a:defRPr/>
              </a:pPr>
              <a:t>2015/3/12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0F92-4F86-4536-B29D-F2CDF54085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D630D-6CE9-4ABE-AA1F-6076419B8D5C}" type="datetimeFigureOut">
              <a:rPr lang="zh-CN" altLang="en-US"/>
              <a:pPr>
                <a:defRPr/>
              </a:pPr>
              <a:t>2015/3/12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E4184-62A4-483B-ADB2-80496E54BF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4976C-5219-42D8-A57B-C7D175352332}" type="datetimeFigureOut">
              <a:rPr lang="zh-CN" altLang="en-US"/>
              <a:pPr>
                <a:defRPr/>
              </a:pPr>
              <a:t>2015/3/12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56230-A5D2-4557-ADF7-3DA1EBB575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2A9F4-8354-4400-B964-B16A434B3A9B}" type="datetimeFigureOut">
              <a:rPr lang="zh-CN" altLang="en-US"/>
              <a:pPr>
                <a:defRPr/>
              </a:pPr>
              <a:t>2015/3/12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47614-11C0-43F6-941F-3F7B9B7669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FDD49-C2FB-4BB7-AFFE-B8995510F380}" type="datetimeFigureOut">
              <a:rPr lang="zh-CN" altLang="en-US"/>
              <a:pPr>
                <a:defRPr/>
              </a:pPr>
              <a:t>2015/3/12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57A29-B2F0-4639-94BB-0BBB2DB6D8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2E22D-0530-457A-B523-A3690F3EA7D3}" type="datetimeFigureOut">
              <a:rPr lang="zh-CN" altLang="en-US"/>
              <a:pPr>
                <a:defRPr/>
              </a:pPr>
              <a:t>2015/3/12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E8A6E-BE97-420B-840C-AD07A21AEB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36ACD-D8B7-4BE0-912A-F2811F3EBA16}" type="datetimeFigureOut">
              <a:rPr lang="zh-CN" altLang="en-US"/>
              <a:pPr>
                <a:defRPr/>
              </a:pPr>
              <a:t>2015/3/12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2021C-DA44-499B-B70E-7AA294AECD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3AFC-1324-4237-A54D-0EA95309EB44}" type="datetimeFigureOut">
              <a:rPr lang="zh-CN" altLang="en-US"/>
              <a:pPr>
                <a:defRPr/>
              </a:pPr>
              <a:t>2015/3/12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F82A9-5C2D-4B8D-8171-F77362B23B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ED8C5-628A-4EC5-B613-1535593AF238}" type="datetimeFigureOut">
              <a:rPr lang="zh-CN" altLang="en-US"/>
              <a:pPr>
                <a:defRPr/>
              </a:pPr>
              <a:t>2015/3/12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90D13-D0AB-449B-BF76-360F237974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0BD88-DA8B-444B-B4C0-D9E244C893B6}" type="datetimeFigureOut">
              <a:rPr lang="zh-CN" altLang="en-US"/>
              <a:pPr>
                <a:defRPr/>
              </a:pPr>
              <a:t>2015/3/12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05142-8213-42E4-98F0-46C41399FB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90253-93D4-484D-9D91-357816AAF1C1}" type="datetimeFigureOut">
              <a:rPr lang="zh-CN" altLang="en-US"/>
              <a:pPr>
                <a:defRPr/>
              </a:pPr>
              <a:t>2015/3/12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9E49C-FCF6-4052-9D7E-2056B06FA4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16B8C4E-1740-491A-8928-E420412B8E4D}" type="datetimeFigureOut">
              <a:rPr lang="zh-CN" altLang="en-US"/>
              <a:pPr>
                <a:defRPr/>
              </a:pPr>
              <a:t>2015/3/12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D33DAC7-EF17-4EDF-8639-B59B59763F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80988" y="528638"/>
            <a:ext cx="1081087" cy="2301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PPT</a:t>
            </a: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模板下载：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www.1ppt.com/moban/     </a:t>
            </a: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行业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PPT</a:t>
            </a: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模板：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节日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PPT</a:t>
            </a: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模板：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www.1ppt.com/jieri/           PPT</a:t>
            </a: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素材下载：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PPT</a:t>
            </a: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背景图片：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www.1ppt.com/beijing/      PPT</a:t>
            </a: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图表下载：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优秀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PPT</a:t>
            </a: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下载：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www.1ppt.com/xiazai/        PPT</a:t>
            </a: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教程： 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Word</a:t>
            </a: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教程： 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www.1ppt.com/word/              Excel</a:t>
            </a: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教程：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资料下载：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www.1ppt.com/ziliao/                PPT</a:t>
            </a: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课件下载：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范文下载：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www.1ppt.com/fanwen/             </a:t>
            </a: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试卷下载：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prstClr val="white"/>
                </a:solidFill>
                <a:latin typeface="+mn-lt"/>
                <a:ea typeface="+mn-ea"/>
              </a:rPr>
              <a:t>教案下载：</a:t>
            </a: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www.1ppt.com/jiaoan/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prstClr val="white"/>
                </a:solidFill>
                <a:latin typeface="+mn-lt"/>
                <a:ea typeface="+mn-ea"/>
              </a:rPr>
              <a:t> </a:t>
            </a:r>
            <a:endParaRPr lang="zh-CN" altLang="en-US" sz="100" kern="0" dirty="0">
              <a:solidFill>
                <a:prstClr val="white"/>
              </a:solidFill>
              <a:latin typeface="+mn-lt"/>
              <a:ea typeface="+mn-ea"/>
            </a:endParaRPr>
          </a:p>
        </p:txBody>
      </p:sp>
      <p:pic>
        <p:nvPicPr>
          <p:cNvPr id="25602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404813"/>
            <a:ext cx="9144000" cy="6453187"/>
          </a:xfrm>
        </p:spPr>
      </p:pic>
      <p:pic>
        <p:nvPicPr>
          <p:cNvPr id="26626" name="图片 4"/>
          <p:cNvPicPr>
            <a:picLocks noChangeAspect="1"/>
          </p:cNvPicPr>
          <p:nvPr/>
        </p:nvPicPr>
        <p:blipFill>
          <a:blip r:embed="rId3"/>
          <a:srcRect t="91245"/>
          <a:stretch>
            <a:fillRect/>
          </a:stretch>
        </p:blipFill>
        <p:spPr bwMode="auto">
          <a:xfrm>
            <a:off x="-22225" y="0"/>
            <a:ext cx="91662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80</Words>
  <Application>Microsoft Office PowerPoint</Application>
  <PresentationFormat>全屏显示(4:3)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Calibri</vt:lpstr>
      <vt:lpstr>宋体</vt:lpstr>
      <vt:lpstr>Arial</vt:lpstr>
      <vt:lpstr>微软雅黑</vt:lpstr>
      <vt:lpstr>Wingdings</vt:lpstr>
      <vt:lpstr>Office 主题​​</vt:lpstr>
      <vt:lpstr>幻灯片 1</vt:lpstr>
      <vt:lpstr>幻灯片 2</vt:lpstr>
      <vt:lpstr>幻灯片 3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涛涛作品</dc:creator>
  <dc:description>忆清明2013年清明节涛涛作品</dc:description>
  <cp:lastModifiedBy>admin</cp:lastModifiedBy>
  <cp:revision>8</cp:revision>
  <dcterms:created xsi:type="dcterms:W3CDTF">2013-04-02T11:51:18Z</dcterms:created>
  <dcterms:modified xsi:type="dcterms:W3CDTF">2015-03-12T01:06:51Z</dcterms:modified>
</cp:coreProperties>
</file>