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8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63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D75FE-969D-4DE7-9908-B7C34B59B538}" type="datetimeFigureOut">
              <a:rPr lang="zh-CN" altLang="en-US" smtClean="0"/>
              <a:pPr/>
              <a:t>2015/7/6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2AA5B-9827-4FAB-8043-ADA84FD362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6566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D75FE-969D-4DE7-9908-B7C34B59B538}" type="datetimeFigureOut">
              <a:rPr lang="zh-CN" altLang="en-US" smtClean="0"/>
              <a:pPr/>
              <a:t>2015/7/6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2AA5B-9827-4FAB-8043-ADA84FD362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74869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D75FE-969D-4DE7-9908-B7C34B59B538}" type="datetimeFigureOut">
              <a:rPr lang="zh-CN" altLang="en-US" smtClean="0"/>
              <a:pPr/>
              <a:t>2015/7/6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2AA5B-9827-4FAB-8043-ADA84FD362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87978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D75FE-969D-4DE7-9908-B7C34B59B538}" type="datetimeFigureOut">
              <a:rPr lang="zh-CN" altLang="en-US" smtClean="0"/>
              <a:pPr/>
              <a:t>2015/7/6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2AA5B-9827-4FAB-8043-ADA84FD362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42935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D75FE-969D-4DE7-9908-B7C34B59B538}" type="datetimeFigureOut">
              <a:rPr lang="zh-CN" altLang="en-US" smtClean="0"/>
              <a:pPr/>
              <a:t>2015/7/6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2AA5B-9827-4FAB-8043-ADA84FD362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57712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D75FE-969D-4DE7-9908-B7C34B59B538}" type="datetimeFigureOut">
              <a:rPr lang="zh-CN" altLang="en-US" smtClean="0"/>
              <a:pPr/>
              <a:t>2015/7/6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2AA5B-9827-4FAB-8043-ADA84FD362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37303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D75FE-969D-4DE7-9908-B7C34B59B538}" type="datetimeFigureOut">
              <a:rPr lang="zh-CN" altLang="en-US" smtClean="0"/>
              <a:pPr/>
              <a:t>2015/7/6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2AA5B-9827-4FAB-8043-ADA84FD362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53566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D75FE-969D-4DE7-9908-B7C34B59B538}" type="datetimeFigureOut">
              <a:rPr lang="zh-CN" altLang="en-US" smtClean="0"/>
              <a:pPr/>
              <a:t>2015/7/6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2AA5B-9827-4FAB-8043-ADA84FD362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16000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D75FE-969D-4DE7-9908-B7C34B59B538}" type="datetimeFigureOut">
              <a:rPr lang="zh-CN" altLang="en-US" smtClean="0"/>
              <a:pPr/>
              <a:t>2015/7/6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2AA5B-9827-4FAB-8043-ADA84FD362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51166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D75FE-969D-4DE7-9908-B7C34B59B538}" type="datetimeFigureOut">
              <a:rPr lang="zh-CN" altLang="en-US" smtClean="0"/>
              <a:pPr/>
              <a:t>2015/7/6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2AA5B-9827-4FAB-8043-ADA84FD362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51216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D75FE-969D-4DE7-9908-B7C34B59B538}" type="datetimeFigureOut">
              <a:rPr lang="zh-CN" altLang="en-US" smtClean="0"/>
              <a:pPr/>
              <a:t>2015/7/6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2AA5B-9827-4FAB-8043-ADA84FD362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89891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D75FE-969D-4DE7-9908-B7C34B59B538}" type="datetimeFigureOut">
              <a:rPr lang="zh-CN" altLang="en-US" smtClean="0"/>
              <a:pPr/>
              <a:t>2015/7/6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2AA5B-9827-4FAB-8043-ADA84FD362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77335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4572000" y="1835620"/>
            <a:ext cx="372409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dirty="0">
                <a:solidFill>
                  <a:srgbClr val="FF3300"/>
                </a:solidFill>
                <a:latin typeface="经典繁仿黑" pitchFamily="49" charset="-122"/>
                <a:ea typeface="经典繁仿黑" pitchFamily="49" charset="-122"/>
                <a:cs typeface="经典繁仿黑" pitchFamily="49" charset="-122"/>
              </a:rPr>
              <a:t>消防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683568" y="836712"/>
            <a:ext cx="3661660" cy="5273039"/>
            <a:chOff x="3232944" y="608012"/>
            <a:chExt cx="777875" cy="1114426"/>
          </a:xfrm>
        </p:grpSpPr>
        <p:sp>
          <p:nvSpPr>
            <p:cNvPr id="5" name="Rectangle 132"/>
            <p:cNvSpPr>
              <a:spLocks noChangeArrowheads="1"/>
            </p:cNvSpPr>
            <p:nvPr/>
          </p:nvSpPr>
          <p:spPr bwMode="auto">
            <a:xfrm>
              <a:off x="3552031" y="1247775"/>
              <a:ext cx="120650" cy="71438"/>
            </a:xfrm>
            <a:prstGeom prst="rect">
              <a:avLst/>
            </a:prstGeom>
            <a:solidFill>
              <a:srgbClr val="EBC1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133"/>
            <p:cNvSpPr>
              <a:spLocks/>
            </p:cNvSpPr>
            <p:nvPr/>
          </p:nvSpPr>
          <p:spPr bwMode="auto">
            <a:xfrm>
              <a:off x="3367881" y="1481137"/>
              <a:ext cx="65088" cy="123825"/>
            </a:xfrm>
            <a:custGeom>
              <a:avLst/>
              <a:gdLst>
                <a:gd name="T0" fmla="*/ 9 w 29"/>
                <a:gd name="T1" fmla="*/ 54 h 56"/>
                <a:gd name="T2" fmla="*/ 29 w 29"/>
                <a:gd name="T3" fmla="*/ 6 h 56"/>
                <a:gd name="T4" fmla="*/ 21 w 29"/>
                <a:gd name="T5" fmla="*/ 0 h 56"/>
                <a:gd name="T6" fmla="*/ 0 w 29"/>
                <a:gd name="T7" fmla="*/ 48 h 56"/>
                <a:gd name="T8" fmla="*/ 9 w 29"/>
                <a:gd name="T9" fmla="*/ 5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56">
                  <a:moveTo>
                    <a:pt x="9" y="54"/>
                  </a:moveTo>
                  <a:cubicBezTo>
                    <a:pt x="13" y="56"/>
                    <a:pt x="29" y="9"/>
                    <a:pt x="29" y="6"/>
                  </a:cubicBezTo>
                  <a:cubicBezTo>
                    <a:pt x="28" y="5"/>
                    <a:pt x="25" y="3"/>
                    <a:pt x="21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5" y="51"/>
                    <a:pt x="8" y="53"/>
                    <a:pt x="9" y="54"/>
                  </a:cubicBezTo>
                  <a:close/>
                </a:path>
              </a:pathLst>
            </a:custGeom>
            <a:solidFill>
              <a:srgbClr val="DF1E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134"/>
            <p:cNvSpPr>
              <a:spLocks/>
            </p:cNvSpPr>
            <p:nvPr/>
          </p:nvSpPr>
          <p:spPr bwMode="auto">
            <a:xfrm>
              <a:off x="3239294" y="1290637"/>
              <a:ext cx="384175" cy="431800"/>
            </a:xfrm>
            <a:custGeom>
              <a:avLst/>
              <a:gdLst>
                <a:gd name="T0" fmla="*/ 99 w 173"/>
                <a:gd name="T1" fmla="*/ 0 h 195"/>
                <a:gd name="T2" fmla="*/ 4 w 173"/>
                <a:gd name="T3" fmla="*/ 65 h 195"/>
                <a:gd name="T4" fmla="*/ 43 w 173"/>
                <a:gd name="T5" fmla="*/ 123 h 195"/>
                <a:gd name="T6" fmla="*/ 64 w 173"/>
                <a:gd name="T7" fmla="*/ 76 h 195"/>
                <a:gd name="T8" fmla="*/ 62 w 173"/>
                <a:gd name="T9" fmla="*/ 73 h 195"/>
                <a:gd name="T10" fmla="*/ 102 w 173"/>
                <a:gd name="T11" fmla="*/ 57 h 195"/>
                <a:gd name="T12" fmla="*/ 70 w 173"/>
                <a:gd name="T13" fmla="*/ 173 h 195"/>
                <a:gd name="T14" fmla="*/ 173 w 173"/>
                <a:gd name="T15" fmla="*/ 195 h 195"/>
                <a:gd name="T16" fmla="*/ 171 w 173"/>
                <a:gd name="T17" fmla="*/ 13 h 195"/>
                <a:gd name="T18" fmla="*/ 99 w 173"/>
                <a:gd name="T19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" h="195">
                  <a:moveTo>
                    <a:pt x="99" y="0"/>
                  </a:moveTo>
                  <a:cubicBezTo>
                    <a:pt x="91" y="1"/>
                    <a:pt x="10" y="36"/>
                    <a:pt x="4" y="65"/>
                  </a:cubicBezTo>
                  <a:cubicBezTo>
                    <a:pt x="0" y="84"/>
                    <a:pt x="23" y="107"/>
                    <a:pt x="43" y="123"/>
                  </a:cubicBezTo>
                  <a:cubicBezTo>
                    <a:pt x="64" y="76"/>
                    <a:pt x="64" y="76"/>
                    <a:pt x="64" y="76"/>
                  </a:cubicBezTo>
                  <a:cubicBezTo>
                    <a:pt x="62" y="73"/>
                    <a:pt x="62" y="75"/>
                    <a:pt x="62" y="73"/>
                  </a:cubicBezTo>
                  <a:cubicBezTo>
                    <a:pt x="61" y="66"/>
                    <a:pt x="99" y="52"/>
                    <a:pt x="102" y="57"/>
                  </a:cubicBezTo>
                  <a:cubicBezTo>
                    <a:pt x="104" y="61"/>
                    <a:pt x="68" y="162"/>
                    <a:pt x="70" y="173"/>
                  </a:cubicBezTo>
                  <a:cubicBezTo>
                    <a:pt x="71" y="178"/>
                    <a:pt x="122" y="194"/>
                    <a:pt x="173" y="195"/>
                  </a:cubicBezTo>
                  <a:cubicBezTo>
                    <a:pt x="171" y="13"/>
                    <a:pt x="171" y="13"/>
                    <a:pt x="171" y="13"/>
                  </a:cubicBezTo>
                  <a:cubicBezTo>
                    <a:pt x="152" y="11"/>
                    <a:pt x="107" y="0"/>
                    <a:pt x="99" y="0"/>
                  </a:cubicBezTo>
                  <a:close/>
                </a:path>
              </a:pathLst>
            </a:custGeom>
            <a:solidFill>
              <a:srgbClr val="DF1E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35"/>
            <p:cNvSpPr>
              <a:spLocks/>
            </p:cNvSpPr>
            <p:nvPr/>
          </p:nvSpPr>
          <p:spPr bwMode="auto">
            <a:xfrm>
              <a:off x="3352006" y="1470025"/>
              <a:ext cx="63500" cy="117475"/>
            </a:xfrm>
            <a:custGeom>
              <a:avLst/>
              <a:gdLst>
                <a:gd name="T0" fmla="*/ 0 w 28"/>
                <a:gd name="T1" fmla="*/ 47 h 53"/>
                <a:gd name="T2" fmla="*/ 7 w 28"/>
                <a:gd name="T3" fmla="*/ 53 h 53"/>
                <a:gd name="T4" fmla="*/ 28 w 28"/>
                <a:gd name="T5" fmla="*/ 5 h 53"/>
                <a:gd name="T6" fmla="*/ 21 w 28"/>
                <a:gd name="T7" fmla="*/ 0 h 53"/>
                <a:gd name="T8" fmla="*/ 0 w 28"/>
                <a:gd name="T9" fmla="*/ 4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3">
                  <a:moveTo>
                    <a:pt x="0" y="47"/>
                  </a:moveTo>
                  <a:cubicBezTo>
                    <a:pt x="2" y="49"/>
                    <a:pt x="5" y="51"/>
                    <a:pt x="7" y="53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6" y="4"/>
                    <a:pt x="23" y="2"/>
                    <a:pt x="21" y="0"/>
                  </a:cubicBezTo>
                  <a:lnTo>
                    <a:pt x="0" y="47"/>
                  </a:lnTo>
                  <a:close/>
                </a:path>
              </a:pathLst>
            </a:custGeom>
            <a:solidFill>
              <a:srgbClr val="FAD4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36"/>
            <p:cNvSpPr>
              <a:spLocks/>
            </p:cNvSpPr>
            <p:nvPr/>
          </p:nvSpPr>
          <p:spPr bwMode="auto">
            <a:xfrm>
              <a:off x="3334544" y="1458912"/>
              <a:ext cx="65088" cy="114300"/>
            </a:xfrm>
            <a:custGeom>
              <a:avLst/>
              <a:gdLst>
                <a:gd name="T0" fmla="*/ 8 w 29"/>
                <a:gd name="T1" fmla="*/ 52 h 52"/>
                <a:gd name="T2" fmla="*/ 29 w 29"/>
                <a:gd name="T3" fmla="*/ 5 h 52"/>
                <a:gd name="T4" fmla="*/ 21 w 29"/>
                <a:gd name="T5" fmla="*/ 0 h 52"/>
                <a:gd name="T6" fmla="*/ 0 w 29"/>
                <a:gd name="T7" fmla="*/ 47 h 52"/>
                <a:gd name="T8" fmla="*/ 8 w 29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52">
                  <a:moveTo>
                    <a:pt x="8" y="52"/>
                  </a:moveTo>
                  <a:cubicBezTo>
                    <a:pt x="29" y="5"/>
                    <a:pt x="29" y="5"/>
                    <a:pt x="29" y="5"/>
                  </a:cubicBezTo>
                  <a:cubicBezTo>
                    <a:pt x="26" y="3"/>
                    <a:pt x="23" y="2"/>
                    <a:pt x="21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3" y="49"/>
                    <a:pt x="5" y="51"/>
                    <a:pt x="8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37"/>
            <p:cNvSpPr>
              <a:spLocks/>
            </p:cNvSpPr>
            <p:nvPr/>
          </p:nvSpPr>
          <p:spPr bwMode="auto">
            <a:xfrm>
              <a:off x="3342481" y="1573212"/>
              <a:ext cx="9525" cy="26988"/>
            </a:xfrm>
            <a:custGeom>
              <a:avLst/>
              <a:gdLst>
                <a:gd name="T0" fmla="*/ 5 w 5"/>
                <a:gd name="T1" fmla="*/ 0 h 12"/>
                <a:gd name="T2" fmla="*/ 0 w 5"/>
                <a:gd name="T3" fmla="*/ 12 h 12"/>
                <a:gd name="T4" fmla="*/ 5 w 5"/>
                <a:gd name="T5" fmla="*/ 0 h 12"/>
                <a:gd name="T6" fmla="*/ 5 w 5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2">
                  <a:moveTo>
                    <a:pt x="5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38"/>
            <p:cNvSpPr>
              <a:spLocks/>
            </p:cNvSpPr>
            <p:nvPr/>
          </p:nvSpPr>
          <p:spPr bwMode="auto">
            <a:xfrm>
              <a:off x="3352006" y="1470025"/>
              <a:ext cx="47625" cy="103188"/>
            </a:xfrm>
            <a:custGeom>
              <a:avLst/>
              <a:gdLst>
                <a:gd name="T0" fmla="*/ 21 w 21"/>
                <a:gd name="T1" fmla="*/ 0 h 47"/>
                <a:gd name="T2" fmla="*/ 21 w 21"/>
                <a:gd name="T3" fmla="*/ 0 h 47"/>
                <a:gd name="T4" fmla="*/ 0 w 21"/>
                <a:gd name="T5" fmla="*/ 47 h 47"/>
                <a:gd name="T6" fmla="*/ 0 w 21"/>
                <a:gd name="T7" fmla="*/ 47 h 47"/>
                <a:gd name="T8" fmla="*/ 21 w 21"/>
                <a:gd name="T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47"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39"/>
            <p:cNvSpPr>
              <a:spLocks/>
            </p:cNvSpPr>
            <p:nvPr/>
          </p:nvSpPr>
          <p:spPr bwMode="auto">
            <a:xfrm>
              <a:off x="3410744" y="1544637"/>
              <a:ext cx="209550" cy="60325"/>
            </a:xfrm>
            <a:custGeom>
              <a:avLst/>
              <a:gdLst>
                <a:gd name="T0" fmla="*/ 5 w 95"/>
                <a:gd name="T1" fmla="*/ 0 h 27"/>
                <a:gd name="T2" fmla="*/ 0 w 95"/>
                <a:gd name="T3" fmla="*/ 15 h 27"/>
                <a:gd name="T4" fmla="*/ 87 w 95"/>
                <a:gd name="T5" fmla="*/ 27 h 27"/>
                <a:gd name="T6" fmla="*/ 95 w 95"/>
                <a:gd name="T7" fmla="*/ 27 h 27"/>
                <a:gd name="T8" fmla="*/ 94 w 95"/>
                <a:gd name="T9" fmla="*/ 12 h 27"/>
                <a:gd name="T10" fmla="*/ 5 w 95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27">
                  <a:moveTo>
                    <a:pt x="5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3" y="16"/>
                    <a:pt x="38" y="27"/>
                    <a:pt x="87" y="27"/>
                  </a:cubicBezTo>
                  <a:cubicBezTo>
                    <a:pt x="89" y="27"/>
                    <a:pt x="92" y="27"/>
                    <a:pt x="95" y="27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43" y="13"/>
                    <a:pt x="6" y="1"/>
                    <a:pt x="5" y="0"/>
                  </a:cubicBezTo>
                  <a:close/>
                </a:path>
              </a:pathLst>
            </a:custGeom>
            <a:solidFill>
              <a:srgbClr val="FAD4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40"/>
            <p:cNvSpPr>
              <a:spLocks/>
            </p:cNvSpPr>
            <p:nvPr/>
          </p:nvSpPr>
          <p:spPr bwMode="auto">
            <a:xfrm>
              <a:off x="3401219" y="1576387"/>
              <a:ext cx="219075" cy="60325"/>
            </a:xfrm>
            <a:custGeom>
              <a:avLst/>
              <a:gdLst>
                <a:gd name="T0" fmla="*/ 5 w 99"/>
                <a:gd name="T1" fmla="*/ 0 h 27"/>
                <a:gd name="T2" fmla="*/ 0 w 99"/>
                <a:gd name="T3" fmla="*/ 14 h 27"/>
                <a:gd name="T4" fmla="*/ 91 w 99"/>
                <a:gd name="T5" fmla="*/ 27 h 27"/>
                <a:gd name="T6" fmla="*/ 99 w 99"/>
                <a:gd name="T7" fmla="*/ 27 h 27"/>
                <a:gd name="T8" fmla="*/ 99 w 99"/>
                <a:gd name="T9" fmla="*/ 12 h 27"/>
                <a:gd name="T10" fmla="*/ 5 w 99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27">
                  <a:moveTo>
                    <a:pt x="5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3" y="15"/>
                    <a:pt x="40" y="27"/>
                    <a:pt x="91" y="27"/>
                  </a:cubicBezTo>
                  <a:cubicBezTo>
                    <a:pt x="93" y="27"/>
                    <a:pt x="96" y="27"/>
                    <a:pt x="99" y="27"/>
                  </a:cubicBezTo>
                  <a:cubicBezTo>
                    <a:pt x="99" y="12"/>
                    <a:pt x="99" y="12"/>
                    <a:pt x="99" y="12"/>
                  </a:cubicBezTo>
                  <a:cubicBezTo>
                    <a:pt x="46" y="13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41"/>
            <p:cNvSpPr>
              <a:spLocks/>
            </p:cNvSpPr>
            <p:nvPr/>
          </p:nvSpPr>
          <p:spPr bwMode="auto">
            <a:xfrm>
              <a:off x="3617119" y="1319212"/>
              <a:ext cx="1588" cy="39688"/>
            </a:xfrm>
            <a:custGeom>
              <a:avLst/>
              <a:gdLst>
                <a:gd name="T0" fmla="*/ 0 w 1"/>
                <a:gd name="T1" fmla="*/ 0 h 25"/>
                <a:gd name="T2" fmla="*/ 1 w 1"/>
                <a:gd name="T3" fmla="*/ 25 h 25"/>
                <a:gd name="T4" fmla="*/ 1 w 1"/>
                <a:gd name="T5" fmla="*/ 0 h 25"/>
                <a:gd name="T6" fmla="*/ 0 w 1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5">
                  <a:moveTo>
                    <a:pt x="0" y="0"/>
                  </a:moveTo>
                  <a:lnTo>
                    <a:pt x="1" y="25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1F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42"/>
            <p:cNvSpPr>
              <a:spLocks/>
            </p:cNvSpPr>
            <p:nvPr/>
          </p:nvSpPr>
          <p:spPr bwMode="auto">
            <a:xfrm>
              <a:off x="3399631" y="1498600"/>
              <a:ext cx="80963" cy="119063"/>
            </a:xfrm>
            <a:custGeom>
              <a:avLst/>
              <a:gdLst>
                <a:gd name="T0" fmla="*/ 13 w 37"/>
                <a:gd name="T1" fmla="*/ 5 h 54"/>
                <a:gd name="T2" fmla="*/ 31 w 37"/>
                <a:gd name="T3" fmla="*/ 5 h 54"/>
                <a:gd name="T4" fmla="*/ 27 w 37"/>
                <a:gd name="T5" fmla="*/ 20 h 54"/>
                <a:gd name="T6" fmla="*/ 32 w 37"/>
                <a:gd name="T7" fmla="*/ 35 h 54"/>
                <a:gd name="T8" fmla="*/ 10 w 37"/>
                <a:gd name="T9" fmla="*/ 50 h 54"/>
                <a:gd name="T10" fmla="*/ 0 w 37"/>
                <a:gd name="T11" fmla="*/ 40 h 54"/>
                <a:gd name="T12" fmla="*/ 13 w 37"/>
                <a:gd name="T13" fmla="*/ 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54">
                  <a:moveTo>
                    <a:pt x="13" y="5"/>
                  </a:moveTo>
                  <a:cubicBezTo>
                    <a:pt x="19" y="2"/>
                    <a:pt x="27" y="0"/>
                    <a:pt x="31" y="5"/>
                  </a:cubicBezTo>
                  <a:cubicBezTo>
                    <a:pt x="37" y="12"/>
                    <a:pt x="27" y="20"/>
                    <a:pt x="27" y="20"/>
                  </a:cubicBezTo>
                  <a:cubicBezTo>
                    <a:pt x="27" y="20"/>
                    <a:pt x="37" y="23"/>
                    <a:pt x="32" y="35"/>
                  </a:cubicBezTo>
                  <a:cubicBezTo>
                    <a:pt x="28" y="47"/>
                    <a:pt x="18" y="54"/>
                    <a:pt x="10" y="50"/>
                  </a:cubicBezTo>
                  <a:cubicBezTo>
                    <a:pt x="6" y="48"/>
                    <a:pt x="3" y="44"/>
                    <a:pt x="0" y="40"/>
                  </a:cubicBezTo>
                  <a:cubicBezTo>
                    <a:pt x="8" y="24"/>
                    <a:pt x="12" y="10"/>
                    <a:pt x="13" y="5"/>
                  </a:cubicBezTo>
                  <a:close/>
                </a:path>
              </a:pathLst>
            </a:custGeom>
            <a:solidFill>
              <a:srgbClr val="FDD0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43"/>
            <p:cNvSpPr>
              <a:spLocks/>
            </p:cNvSpPr>
            <p:nvPr/>
          </p:nvSpPr>
          <p:spPr bwMode="auto">
            <a:xfrm>
              <a:off x="3459956" y="1270000"/>
              <a:ext cx="158750" cy="98425"/>
            </a:xfrm>
            <a:custGeom>
              <a:avLst/>
              <a:gdLst>
                <a:gd name="T0" fmla="*/ 30 w 72"/>
                <a:gd name="T1" fmla="*/ 1 h 44"/>
                <a:gd name="T2" fmla="*/ 0 w 72"/>
                <a:gd name="T3" fmla="*/ 9 h 44"/>
                <a:gd name="T4" fmla="*/ 54 w 72"/>
                <a:gd name="T5" fmla="*/ 43 h 44"/>
                <a:gd name="T6" fmla="*/ 72 w 72"/>
                <a:gd name="T7" fmla="*/ 24 h 44"/>
                <a:gd name="T8" fmla="*/ 71 w 72"/>
                <a:gd name="T9" fmla="*/ 20 h 44"/>
                <a:gd name="T10" fmla="*/ 30 w 72"/>
                <a:gd name="T11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44">
                  <a:moveTo>
                    <a:pt x="30" y="1"/>
                  </a:moveTo>
                  <a:cubicBezTo>
                    <a:pt x="24" y="0"/>
                    <a:pt x="0" y="8"/>
                    <a:pt x="0" y="9"/>
                  </a:cubicBezTo>
                  <a:cubicBezTo>
                    <a:pt x="0" y="11"/>
                    <a:pt x="50" y="44"/>
                    <a:pt x="54" y="43"/>
                  </a:cubicBezTo>
                  <a:cubicBezTo>
                    <a:pt x="56" y="43"/>
                    <a:pt x="68" y="29"/>
                    <a:pt x="72" y="24"/>
                  </a:cubicBezTo>
                  <a:cubicBezTo>
                    <a:pt x="71" y="20"/>
                    <a:pt x="71" y="20"/>
                    <a:pt x="71" y="20"/>
                  </a:cubicBezTo>
                  <a:cubicBezTo>
                    <a:pt x="66" y="17"/>
                    <a:pt x="36" y="1"/>
                    <a:pt x="30" y="1"/>
                  </a:cubicBezTo>
                  <a:close/>
                </a:path>
              </a:pathLst>
            </a:custGeom>
            <a:solidFill>
              <a:srgbClr val="1F1F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44"/>
            <p:cNvSpPr>
              <a:spLocks/>
            </p:cNvSpPr>
            <p:nvPr/>
          </p:nvSpPr>
          <p:spPr bwMode="auto">
            <a:xfrm>
              <a:off x="3232944" y="838200"/>
              <a:ext cx="765175" cy="427038"/>
            </a:xfrm>
            <a:custGeom>
              <a:avLst/>
              <a:gdLst>
                <a:gd name="T0" fmla="*/ 173 w 345"/>
                <a:gd name="T1" fmla="*/ 0 h 193"/>
                <a:gd name="T2" fmla="*/ 173 w 345"/>
                <a:gd name="T3" fmla="*/ 193 h 193"/>
                <a:gd name="T4" fmla="*/ 173 w 345"/>
                <a:gd name="T5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5" h="193">
                  <a:moveTo>
                    <a:pt x="173" y="0"/>
                  </a:moveTo>
                  <a:cubicBezTo>
                    <a:pt x="0" y="0"/>
                    <a:pt x="70" y="193"/>
                    <a:pt x="173" y="193"/>
                  </a:cubicBezTo>
                  <a:cubicBezTo>
                    <a:pt x="275" y="193"/>
                    <a:pt x="345" y="0"/>
                    <a:pt x="173" y="0"/>
                  </a:cubicBezTo>
                  <a:close/>
                </a:path>
              </a:pathLst>
            </a:custGeom>
            <a:solidFill>
              <a:srgbClr val="FDD0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45"/>
            <p:cNvSpPr>
              <a:spLocks/>
            </p:cNvSpPr>
            <p:nvPr/>
          </p:nvSpPr>
          <p:spPr bwMode="auto">
            <a:xfrm>
              <a:off x="3361531" y="742950"/>
              <a:ext cx="519113" cy="392113"/>
            </a:xfrm>
            <a:custGeom>
              <a:avLst/>
              <a:gdLst>
                <a:gd name="T0" fmla="*/ 114 w 234"/>
                <a:gd name="T1" fmla="*/ 66 h 177"/>
                <a:gd name="T2" fmla="*/ 153 w 234"/>
                <a:gd name="T3" fmla="*/ 64 h 177"/>
                <a:gd name="T4" fmla="*/ 206 w 234"/>
                <a:gd name="T5" fmla="*/ 130 h 177"/>
                <a:gd name="T6" fmla="*/ 222 w 234"/>
                <a:gd name="T7" fmla="*/ 135 h 177"/>
                <a:gd name="T8" fmla="*/ 119 w 234"/>
                <a:gd name="T9" fmla="*/ 0 h 177"/>
                <a:gd name="T10" fmla="*/ 10 w 234"/>
                <a:gd name="T11" fmla="*/ 131 h 177"/>
                <a:gd name="T12" fmla="*/ 30 w 234"/>
                <a:gd name="T13" fmla="*/ 131 h 177"/>
                <a:gd name="T14" fmla="*/ 114 w 234"/>
                <a:gd name="T15" fmla="*/ 66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177">
                  <a:moveTo>
                    <a:pt x="114" y="66"/>
                  </a:moveTo>
                  <a:cubicBezTo>
                    <a:pt x="133" y="66"/>
                    <a:pt x="141" y="58"/>
                    <a:pt x="153" y="64"/>
                  </a:cubicBezTo>
                  <a:cubicBezTo>
                    <a:pt x="178" y="75"/>
                    <a:pt x="200" y="108"/>
                    <a:pt x="206" y="130"/>
                  </a:cubicBezTo>
                  <a:cubicBezTo>
                    <a:pt x="215" y="164"/>
                    <a:pt x="210" y="161"/>
                    <a:pt x="222" y="135"/>
                  </a:cubicBezTo>
                  <a:cubicBezTo>
                    <a:pt x="234" y="110"/>
                    <a:pt x="204" y="0"/>
                    <a:pt x="119" y="0"/>
                  </a:cubicBezTo>
                  <a:cubicBezTo>
                    <a:pt x="33" y="0"/>
                    <a:pt x="0" y="90"/>
                    <a:pt x="10" y="131"/>
                  </a:cubicBezTo>
                  <a:cubicBezTo>
                    <a:pt x="22" y="177"/>
                    <a:pt x="22" y="166"/>
                    <a:pt x="30" y="131"/>
                  </a:cubicBezTo>
                  <a:cubicBezTo>
                    <a:pt x="37" y="96"/>
                    <a:pt x="53" y="68"/>
                    <a:pt x="114" y="66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46"/>
            <p:cNvSpPr>
              <a:spLocks/>
            </p:cNvSpPr>
            <p:nvPr/>
          </p:nvSpPr>
          <p:spPr bwMode="auto">
            <a:xfrm>
              <a:off x="3390106" y="822325"/>
              <a:ext cx="468313" cy="290513"/>
            </a:xfrm>
            <a:custGeom>
              <a:avLst/>
              <a:gdLst>
                <a:gd name="T0" fmla="*/ 150 w 211"/>
                <a:gd name="T1" fmla="*/ 29 h 131"/>
                <a:gd name="T2" fmla="*/ 71 w 211"/>
                <a:gd name="T3" fmla="*/ 64 h 131"/>
                <a:gd name="T4" fmla="*/ 84 w 211"/>
                <a:gd name="T5" fmla="*/ 47 h 131"/>
                <a:gd name="T6" fmla="*/ 36 w 211"/>
                <a:gd name="T7" fmla="*/ 73 h 131"/>
                <a:gd name="T8" fmla="*/ 45 w 211"/>
                <a:gd name="T9" fmla="*/ 56 h 131"/>
                <a:gd name="T10" fmla="*/ 23 w 211"/>
                <a:gd name="T11" fmla="*/ 111 h 131"/>
                <a:gd name="T12" fmla="*/ 13 w 211"/>
                <a:gd name="T13" fmla="*/ 104 h 131"/>
                <a:gd name="T14" fmla="*/ 8 w 211"/>
                <a:gd name="T15" fmla="*/ 40 h 131"/>
                <a:gd name="T16" fmla="*/ 141 w 211"/>
                <a:gd name="T17" fmla="*/ 0 h 131"/>
                <a:gd name="T18" fmla="*/ 204 w 211"/>
                <a:gd name="T19" fmla="*/ 43 h 131"/>
                <a:gd name="T20" fmla="*/ 197 w 211"/>
                <a:gd name="T21" fmla="*/ 104 h 131"/>
                <a:gd name="T22" fmla="*/ 188 w 211"/>
                <a:gd name="T23" fmla="*/ 103 h 131"/>
                <a:gd name="T24" fmla="*/ 150 w 211"/>
                <a:gd name="T25" fmla="*/ 29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1" h="131">
                  <a:moveTo>
                    <a:pt x="150" y="29"/>
                  </a:moveTo>
                  <a:cubicBezTo>
                    <a:pt x="138" y="40"/>
                    <a:pt x="96" y="64"/>
                    <a:pt x="71" y="64"/>
                  </a:cubicBezTo>
                  <a:cubicBezTo>
                    <a:pt x="78" y="59"/>
                    <a:pt x="82" y="53"/>
                    <a:pt x="84" y="47"/>
                  </a:cubicBezTo>
                  <a:cubicBezTo>
                    <a:pt x="86" y="40"/>
                    <a:pt x="51" y="71"/>
                    <a:pt x="36" y="73"/>
                  </a:cubicBezTo>
                  <a:cubicBezTo>
                    <a:pt x="44" y="64"/>
                    <a:pt x="45" y="60"/>
                    <a:pt x="45" y="56"/>
                  </a:cubicBezTo>
                  <a:cubicBezTo>
                    <a:pt x="22" y="68"/>
                    <a:pt x="22" y="92"/>
                    <a:pt x="23" y="111"/>
                  </a:cubicBezTo>
                  <a:cubicBezTo>
                    <a:pt x="23" y="131"/>
                    <a:pt x="12" y="125"/>
                    <a:pt x="13" y="104"/>
                  </a:cubicBezTo>
                  <a:cubicBezTo>
                    <a:pt x="15" y="83"/>
                    <a:pt x="0" y="57"/>
                    <a:pt x="8" y="40"/>
                  </a:cubicBezTo>
                  <a:cubicBezTo>
                    <a:pt x="15" y="23"/>
                    <a:pt x="111" y="0"/>
                    <a:pt x="141" y="0"/>
                  </a:cubicBezTo>
                  <a:cubicBezTo>
                    <a:pt x="171" y="0"/>
                    <a:pt x="196" y="30"/>
                    <a:pt x="204" y="43"/>
                  </a:cubicBezTo>
                  <a:cubicBezTo>
                    <a:pt x="211" y="56"/>
                    <a:pt x="197" y="92"/>
                    <a:pt x="197" y="104"/>
                  </a:cubicBezTo>
                  <a:cubicBezTo>
                    <a:pt x="198" y="115"/>
                    <a:pt x="188" y="128"/>
                    <a:pt x="188" y="103"/>
                  </a:cubicBezTo>
                  <a:cubicBezTo>
                    <a:pt x="188" y="79"/>
                    <a:pt x="173" y="53"/>
                    <a:pt x="150" y="29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47"/>
            <p:cNvSpPr>
              <a:spLocks/>
            </p:cNvSpPr>
            <p:nvPr/>
          </p:nvSpPr>
          <p:spPr bwMode="auto">
            <a:xfrm>
              <a:off x="3809206" y="985837"/>
              <a:ext cx="60325" cy="117475"/>
            </a:xfrm>
            <a:custGeom>
              <a:avLst/>
              <a:gdLst>
                <a:gd name="T0" fmla="*/ 19 w 27"/>
                <a:gd name="T1" fmla="*/ 2 h 53"/>
                <a:gd name="T2" fmla="*/ 24 w 27"/>
                <a:gd name="T3" fmla="*/ 29 h 53"/>
                <a:gd name="T4" fmla="*/ 8 w 27"/>
                <a:gd name="T5" fmla="*/ 52 h 53"/>
                <a:gd name="T6" fmla="*/ 3 w 27"/>
                <a:gd name="T7" fmla="*/ 25 h 53"/>
                <a:gd name="T8" fmla="*/ 19 w 27"/>
                <a:gd name="T9" fmla="*/ 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3">
                  <a:moveTo>
                    <a:pt x="19" y="2"/>
                  </a:moveTo>
                  <a:cubicBezTo>
                    <a:pt x="25" y="3"/>
                    <a:pt x="27" y="15"/>
                    <a:pt x="24" y="29"/>
                  </a:cubicBezTo>
                  <a:cubicBezTo>
                    <a:pt x="21" y="43"/>
                    <a:pt x="14" y="53"/>
                    <a:pt x="8" y="52"/>
                  </a:cubicBezTo>
                  <a:cubicBezTo>
                    <a:pt x="2" y="51"/>
                    <a:pt x="0" y="38"/>
                    <a:pt x="3" y="25"/>
                  </a:cubicBezTo>
                  <a:cubicBezTo>
                    <a:pt x="6" y="11"/>
                    <a:pt x="13" y="0"/>
                    <a:pt x="19" y="2"/>
                  </a:cubicBezTo>
                  <a:close/>
                </a:path>
              </a:pathLst>
            </a:custGeom>
            <a:solidFill>
              <a:srgbClr val="FDD0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48"/>
            <p:cNvSpPr>
              <a:spLocks/>
            </p:cNvSpPr>
            <p:nvPr/>
          </p:nvSpPr>
          <p:spPr bwMode="auto">
            <a:xfrm>
              <a:off x="3356769" y="985837"/>
              <a:ext cx="61913" cy="117475"/>
            </a:xfrm>
            <a:custGeom>
              <a:avLst/>
              <a:gdLst>
                <a:gd name="T0" fmla="*/ 8 w 28"/>
                <a:gd name="T1" fmla="*/ 2 h 53"/>
                <a:gd name="T2" fmla="*/ 3 w 28"/>
                <a:gd name="T3" fmla="*/ 29 h 53"/>
                <a:gd name="T4" fmla="*/ 19 w 28"/>
                <a:gd name="T5" fmla="*/ 52 h 53"/>
                <a:gd name="T6" fmla="*/ 25 w 28"/>
                <a:gd name="T7" fmla="*/ 25 h 53"/>
                <a:gd name="T8" fmla="*/ 8 w 28"/>
                <a:gd name="T9" fmla="*/ 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3">
                  <a:moveTo>
                    <a:pt x="8" y="2"/>
                  </a:moveTo>
                  <a:cubicBezTo>
                    <a:pt x="2" y="3"/>
                    <a:pt x="0" y="15"/>
                    <a:pt x="3" y="29"/>
                  </a:cubicBezTo>
                  <a:cubicBezTo>
                    <a:pt x="6" y="43"/>
                    <a:pt x="13" y="53"/>
                    <a:pt x="19" y="52"/>
                  </a:cubicBezTo>
                  <a:cubicBezTo>
                    <a:pt x="25" y="51"/>
                    <a:pt x="28" y="38"/>
                    <a:pt x="25" y="25"/>
                  </a:cubicBezTo>
                  <a:cubicBezTo>
                    <a:pt x="22" y="11"/>
                    <a:pt x="14" y="0"/>
                    <a:pt x="8" y="2"/>
                  </a:cubicBezTo>
                  <a:close/>
                </a:path>
              </a:pathLst>
            </a:custGeom>
            <a:solidFill>
              <a:srgbClr val="FDD0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49"/>
            <p:cNvSpPr>
              <a:spLocks/>
            </p:cNvSpPr>
            <p:nvPr/>
          </p:nvSpPr>
          <p:spPr bwMode="auto">
            <a:xfrm>
              <a:off x="3815556" y="1481137"/>
              <a:ext cx="65088" cy="123825"/>
            </a:xfrm>
            <a:custGeom>
              <a:avLst/>
              <a:gdLst>
                <a:gd name="T0" fmla="*/ 20 w 29"/>
                <a:gd name="T1" fmla="*/ 54 h 56"/>
                <a:gd name="T2" fmla="*/ 0 w 29"/>
                <a:gd name="T3" fmla="*/ 6 h 56"/>
                <a:gd name="T4" fmla="*/ 8 w 29"/>
                <a:gd name="T5" fmla="*/ 0 h 56"/>
                <a:gd name="T6" fmla="*/ 29 w 29"/>
                <a:gd name="T7" fmla="*/ 48 h 56"/>
                <a:gd name="T8" fmla="*/ 20 w 29"/>
                <a:gd name="T9" fmla="*/ 5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56">
                  <a:moveTo>
                    <a:pt x="20" y="54"/>
                  </a:moveTo>
                  <a:cubicBezTo>
                    <a:pt x="16" y="56"/>
                    <a:pt x="0" y="9"/>
                    <a:pt x="0" y="6"/>
                  </a:cubicBezTo>
                  <a:cubicBezTo>
                    <a:pt x="1" y="5"/>
                    <a:pt x="4" y="3"/>
                    <a:pt x="8" y="0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4" y="51"/>
                    <a:pt x="21" y="53"/>
                    <a:pt x="20" y="54"/>
                  </a:cubicBezTo>
                  <a:close/>
                </a:path>
              </a:pathLst>
            </a:custGeom>
            <a:solidFill>
              <a:srgbClr val="DF1E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50"/>
            <p:cNvSpPr>
              <a:spLocks/>
            </p:cNvSpPr>
            <p:nvPr/>
          </p:nvSpPr>
          <p:spPr bwMode="auto">
            <a:xfrm>
              <a:off x="3629819" y="1290637"/>
              <a:ext cx="381000" cy="431800"/>
            </a:xfrm>
            <a:custGeom>
              <a:avLst/>
              <a:gdLst>
                <a:gd name="T0" fmla="*/ 72 w 172"/>
                <a:gd name="T1" fmla="*/ 0 h 195"/>
                <a:gd name="T2" fmla="*/ 168 w 172"/>
                <a:gd name="T3" fmla="*/ 65 h 195"/>
                <a:gd name="T4" fmla="*/ 128 w 172"/>
                <a:gd name="T5" fmla="*/ 123 h 195"/>
                <a:gd name="T6" fmla="*/ 107 w 172"/>
                <a:gd name="T7" fmla="*/ 76 h 195"/>
                <a:gd name="T8" fmla="*/ 109 w 172"/>
                <a:gd name="T9" fmla="*/ 73 h 195"/>
                <a:gd name="T10" fmla="*/ 70 w 172"/>
                <a:gd name="T11" fmla="*/ 57 h 195"/>
                <a:gd name="T12" fmla="*/ 101 w 172"/>
                <a:gd name="T13" fmla="*/ 173 h 195"/>
                <a:gd name="T14" fmla="*/ 0 w 172"/>
                <a:gd name="T15" fmla="*/ 195 h 195"/>
                <a:gd name="T16" fmla="*/ 1 w 172"/>
                <a:gd name="T17" fmla="*/ 13 h 195"/>
                <a:gd name="T18" fmla="*/ 72 w 172"/>
                <a:gd name="T19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2" h="195">
                  <a:moveTo>
                    <a:pt x="72" y="0"/>
                  </a:moveTo>
                  <a:cubicBezTo>
                    <a:pt x="80" y="1"/>
                    <a:pt x="161" y="36"/>
                    <a:pt x="168" y="65"/>
                  </a:cubicBezTo>
                  <a:cubicBezTo>
                    <a:pt x="172" y="84"/>
                    <a:pt x="148" y="107"/>
                    <a:pt x="128" y="123"/>
                  </a:cubicBezTo>
                  <a:cubicBezTo>
                    <a:pt x="107" y="76"/>
                    <a:pt x="107" y="76"/>
                    <a:pt x="107" y="76"/>
                  </a:cubicBezTo>
                  <a:cubicBezTo>
                    <a:pt x="109" y="73"/>
                    <a:pt x="109" y="75"/>
                    <a:pt x="109" y="73"/>
                  </a:cubicBezTo>
                  <a:cubicBezTo>
                    <a:pt x="110" y="66"/>
                    <a:pt x="72" y="52"/>
                    <a:pt x="70" y="57"/>
                  </a:cubicBezTo>
                  <a:cubicBezTo>
                    <a:pt x="67" y="61"/>
                    <a:pt x="103" y="162"/>
                    <a:pt x="101" y="173"/>
                  </a:cubicBezTo>
                  <a:cubicBezTo>
                    <a:pt x="100" y="178"/>
                    <a:pt x="50" y="194"/>
                    <a:pt x="0" y="195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0" y="11"/>
                    <a:pt x="64" y="0"/>
                    <a:pt x="72" y="0"/>
                  </a:cubicBezTo>
                  <a:close/>
                </a:path>
              </a:pathLst>
            </a:custGeom>
            <a:solidFill>
              <a:srgbClr val="DF1E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51"/>
            <p:cNvSpPr>
              <a:spLocks/>
            </p:cNvSpPr>
            <p:nvPr/>
          </p:nvSpPr>
          <p:spPr bwMode="auto">
            <a:xfrm>
              <a:off x="3833019" y="1470025"/>
              <a:ext cx="63500" cy="117475"/>
            </a:xfrm>
            <a:custGeom>
              <a:avLst/>
              <a:gdLst>
                <a:gd name="T0" fmla="*/ 28 w 28"/>
                <a:gd name="T1" fmla="*/ 47 h 53"/>
                <a:gd name="T2" fmla="*/ 21 w 28"/>
                <a:gd name="T3" fmla="*/ 53 h 53"/>
                <a:gd name="T4" fmla="*/ 0 w 28"/>
                <a:gd name="T5" fmla="*/ 5 h 53"/>
                <a:gd name="T6" fmla="*/ 7 w 28"/>
                <a:gd name="T7" fmla="*/ 0 h 53"/>
                <a:gd name="T8" fmla="*/ 28 w 28"/>
                <a:gd name="T9" fmla="*/ 4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3">
                  <a:moveTo>
                    <a:pt x="28" y="47"/>
                  </a:moveTo>
                  <a:cubicBezTo>
                    <a:pt x="26" y="49"/>
                    <a:pt x="23" y="51"/>
                    <a:pt x="21" y="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4"/>
                    <a:pt x="5" y="2"/>
                    <a:pt x="7" y="0"/>
                  </a:cubicBezTo>
                  <a:lnTo>
                    <a:pt x="28" y="47"/>
                  </a:lnTo>
                  <a:close/>
                </a:path>
              </a:pathLst>
            </a:custGeom>
            <a:solidFill>
              <a:srgbClr val="FAD4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52"/>
            <p:cNvSpPr>
              <a:spLocks/>
            </p:cNvSpPr>
            <p:nvPr/>
          </p:nvSpPr>
          <p:spPr bwMode="auto">
            <a:xfrm>
              <a:off x="3848894" y="1458912"/>
              <a:ext cx="65088" cy="114300"/>
            </a:xfrm>
            <a:custGeom>
              <a:avLst/>
              <a:gdLst>
                <a:gd name="T0" fmla="*/ 21 w 29"/>
                <a:gd name="T1" fmla="*/ 52 h 52"/>
                <a:gd name="T2" fmla="*/ 0 w 29"/>
                <a:gd name="T3" fmla="*/ 5 h 52"/>
                <a:gd name="T4" fmla="*/ 8 w 29"/>
                <a:gd name="T5" fmla="*/ 0 h 52"/>
                <a:gd name="T6" fmla="*/ 29 w 29"/>
                <a:gd name="T7" fmla="*/ 47 h 52"/>
                <a:gd name="T8" fmla="*/ 21 w 29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52">
                  <a:moveTo>
                    <a:pt x="21" y="52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6" y="2"/>
                    <a:pt x="8" y="0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6" y="49"/>
                    <a:pt x="24" y="51"/>
                    <a:pt x="21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53"/>
            <p:cNvSpPr>
              <a:spLocks/>
            </p:cNvSpPr>
            <p:nvPr/>
          </p:nvSpPr>
          <p:spPr bwMode="auto">
            <a:xfrm>
              <a:off x="3896519" y="1573212"/>
              <a:ext cx="11113" cy="26988"/>
            </a:xfrm>
            <a:custGeom>
              <a:avLst/>
              <a:gdLst>
                <a:gd name="T0" fmla="*/ 0 w 5"/>
                <a:gd name="T1" fmla="*/ 0 h 12"/>
                <a:gd name="T2" fmla="*/ 5 w 5"/>
                <a:gd name="T3" fmla="*/ 12 h 12"/>
                <a:gd name="T4" fmla="*/ 0 w 5"/>
                <a:gd name="T5" fmla="*/ 0 h 12"/>
                <a:gd name="T6" fmla="*/ 0 w 5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2">
                  <a:moveTo>
                    <a:pt x="0" y="0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54"/>
            <p:cNvSpPr>
              <a:spLocks/>
            </p:cNvSpPr>
            <p:nvPr/>
          </p:nvSpPr>
          <p:spPr bwMode="auto">
            <a:xfrm>
              <a:off x="3848894" y="1470025"/>
              <a:ext cx="47625" cy="103188"/>
            </a:xfrm>
            <a:custGeom>
              <a:avLst/>
              <a:gdLst>
                <a:gd name="T0" fmla="*/ 0 w 21"/>
                <a:gd name="T1" fmla="*/ 0 h 47"/>
                <a:gd name="T2" fmla="*/ 0 w 21"/>
                <a:gd name="T3" fmla="*/ 0 h 47"/>
                <a:gd name="T4" fmla="*/ 21 w 21"/>
                <a:gd name="T5" fmla="*/ 47 h 47"/>
                <a:gd name="T6" fmla="*/ 21 w 21"/>
                <a:gd name="T7" fmla="*/ 47 h 47"/>
                <a:gd name="T8" fmla="*/ 0 w 21"/>
                <a:gd name="T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4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1" y="47"/>
                    <a:pt x="21" y="47"/>
                    <a:pt x="21" y="4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55"/>
            <p:cNvSpPr>
              <a:spLocks/>
            </p:cNvSpPr>
            <p:nvPr/>
          </p:nvSpPr>
          <p:spPr bwMode="auto">
            <a:xfrm>
              <a:off x="3629819" y="1544637"/>
              <a:ext cx="207963" cy="60325"/>
            </a:xfrm>
            <a:custGeom>
              <a:avLst/>
              <a:gdLst>
                <a:gd name="T0" fmla="*/ 89 w 94"/>
                <a:gd name="T1" fmla="*/ 0 h 27"/>
                <a:gd name="T2" fmla="*/ 94 w 94"/>
                <a:gd name="T3" fmla="*/ 15 h 27"/>
                <a:gd name="T4" fmla="*/ 7 w 94"/>
                <a:gd name="T5" fmla="*/ 27 h 27"/>
                <a:gd name="T6" fmla="*/ 0 w 94"/>
                <a:gd name="T7" fmla="*/ 27 h 27"/>
                <a:gd name="T8" fmla="*/ 0 w 94"/>
                <a:gd name="T9" fmla="*/ 12 h 27"/>
                <a:gd name="T10" fmla="*/ 89 w 94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27">
                  <a:moveTo>
                    <a:pt x="89" y="0"/>
                  </a:moveTo>
                  <a:cubicBezTo>
                    <a:pt x="94" y="15"/>
                    <a:pt x="94" y="15"/>
                    <a:pt x="94" y="15"/>
                  </a:cubicBezTo>
                  <a:cubicBezTo>
                    <a:pt x="92" y="16"/>
                    <a:pt x="56" y="27"/>
                    <a:pt x="7" y="27"/>
                  </a:cubicBezTo>
                  <a:cubicBezTo>
                    <a:pt x="5" y="27"/>
                    <a:pt x="2" y="27"/>
                    <a:pt x="0" y="2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51" y="13"/>
                    <a:pt x="89" y="1"/>
                    <a:pt x="89" y="0"/>
                  </a:cubicBezTo>
                  <a:close/>
                </a:path>
              </a:pathLst>
            </a:custGeom>
            <a:solidFill>
              <a:srgbClr val="FAD4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56"/>
            <p:cNvSpPr>
              <a:spLocks/>
            </p:cNvSpPr>
            <p:nvPr/>
          </p:nvSpPr>
          <p:spPr bwMode="auto">
            <a:xfrm>
              <a:off x="3629819" y="1576387"/>
              <a:ext cx="217488" cy="60325"/>
            </a:xfrm>
            <a:custGeom>
              <a:avLst/>
              <a:gdLst>
                <a:gd name="T0" fmla="*/ 93 w 98"/>
                <a:gd name="T1" fmla="*/ 0 h 27"/>
                <a:gd name="T2" fmla="*/ 98 w 98"/>
                <a:gd name="T3" fmla="*/ 14 h 27"/>
                <a:gd name="T4" fmla="*/ 7 w 98"/>
                <a:gd name="T5" fmla="*/ 27 h 27"/>
                <a:gd name="T6" fmla="*/ 0 w 98"/>
                <a:gd name="T7" fmla="*/ 27 h 27"/>
                <a:gd name="T8" fmla="*/ 0 w 98"/>
                <a:gd name="T9" fmla="*/ 12 h 27"/>
                <a:gd name="T10" fmla="*/ 93 w 98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7">
                  <a:moveTo>
                    <a:pt x="93" y="0"/>
                  </a:moveTo>
                  <a:cubicBezTo>
                    <a:pt x="98" y="14"/>
                    <a:pt x="98" y="14"/>
                    <a:pt x="98" y="14"/>
                  </a:cubicBezTo>
                  <a:cubicBezTo>
                    <a:pt x="95" y="15"/>
                    <a:pt x="58" y="27"/>
                    <a:pt x="7" y="27"/>
                  </a:cubicBezTo>
                  <a:cubicBezTo>
                    <a:pt x="5" y="27"/>
                    <a:pt x="2" y="27"/>
                    <a:pt x="0" y="2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53" y="13"/>
                    <a:pt x="93" y="0"/>
                    <a:pt x="9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57"/>
            <p:cNvSpPr>
              <a:spLocks/>
            </p:cNvSpPr>
            <p:nvPr/>
          </p:nvSpPr>
          <p:spPr bwMode="auto">
            <a:xfrm>
              <a:off x="3629819" y="1319212"/>
              <a:ext cx="1588" cy="39688"/>
            </a:xfrm>
            <a:custGeom>
              <a:avLst/>
              <a:gdLst>
                <a:gd name="T0" fmla="*/ 1 w 1"/>
                <a:gd name="T1" fmla="*/ 0 h 25"/>
                <a:gd name="T2" fmla="*/ 0 w 1"/>
                <a:gd name="T3" fmla="*/ 25 h 25"/>
                <a:gd name="T4" fmla="*/ 1 w 1"/>
                <a:gd name="T5" fmla="*/ 0 h 25"/>
                <a:gd name="T6" fmla="*/ 1 w 1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5">
                  <a:moveTo>
                    <a:pt x="1" y="0"/>
                  </a:moveTo>
                  <a:lnTo>
                    <a:pt x="0" y="25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1F1F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58"/>
            <p:cNvSpPr>
              <a:spLocks/>
            </p:cNvSpPr>
            <p:nvPr/>
          </p:nvSpPr>
          <p:spPr bwMode="auto">
            <a:xfrm>
              <a:off x="3767931" y="1498600"/>
              <a:ext cx="80963" cy="119063"/>
            </a:xfrm>
            <a:custGeom>
              <a:avLst/>
              <a:gdLst>
                <a:gd name="T0" fmla="*/ 24 w 37"/>
                <a:gd name="T1" fmla="*/ 5 h 54"/>
                <a:gd name="T2" fmla="*/ 6 w 37"/>
                <a:gd name="T3" fmla="*/ 5 h 54"/>
                <a:gd name="T4" fmla="*/ 10 w 37"/>
                <a:gd name="T5" fmla="*/ 20 h 54"/>
                <a:gd name="T6" fmla="*/ 5 w 37"/>
                <a:gd name="T7" fmla="*/ 35 h 54"/>
                <a:gd name="T8" fmla="*/ 27 w 37"/>
                <a:gd name="T9" fmla="*/ 50 h 54"/>
                <a:gd name="T10" fmla="*/ 37 w 37"/>
                <a:gd name="T11" fmla="*/ 40 h 54"/>
                <a:gd name="T12" fmla="*/ 24 w 37"/>
                <a:gd name="T13" fmla="*/ 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54">
                  <a:moveTo>
                    <a:pt x="24" y="5"/>
                  </a:moveTo>
                  <a:cubicBezTo>
                    <a:pt x="18" y="2"/>
                    <a:pt x="10" y="0"/>
                    <a:pt x="6" y="5"/>
                  </a:cubicBezTo>
                  <a:cubicBezTo>
                    <a:pt x="0" y="12"/>
                    <a:pt x="10" y="20"/>
                    <a:pt x="10" y="20"/>
                  </a:cubicBezTo>
                  <a:cubicBezTo>
                    <a:pt x="10" y="20"/>
                    <a:pt x="0" y="23"/>
                    <a:pt x="5" y="35"/>
                  </a:cubicBezTo>
                  <a:cubicBezTo>
                    <a:pt x="9" y="47"/>
                    <a:pt x="19" y="54"/>
                    <a:pt x="27" y="50"/>
                  </a:cubicBezTo>
                  <a:cubicBezTo>
                    <a:pt x="31" y="48"/>
                    <a:pt x="34" y="44"/>
                    <a:pt x="37" y="40"/>
                  </a:cubicBezTo>
                  <a:cubicBezTo>
                    <a:pt x="29" y="24"/>
                    <a:pt x="26" y="10"/>
                    <a:pt x="24" y="5"/>
                  </a:cubicBezTo>
                  <a:close/>
                </a:path>
              </a:pathLst>
            </a:custGeom>
            <a:solidFill>
              <a:srgbClr val="FDD0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59"/>
            <p:cNvSpPr>
              <a:spLocks/>
            </p:cNvSpPr>
            <p:nvPr/>
          </p:nvSpPr>
          <p:spPr bwMode="auto">
            <a:xfrm>
              <a:off x="3631406" y="1270000"/>
              <a:ext cx="158750" cy="98425"/>
            </a:xfrm>
            <a:custGeom>
              <a:avLst/>
              <a:gdLst>
                <a:gd name="T0" fmla="*/ 41 w 71"/>
                <a:gd name="T1" fmla="*/ 1 h 44"/>
                <a:gd name="T2" fmla="*/ 71 w 71"/>
                <a:gd name="T3" fmla="*/ 9 h 44"/>
                <a:gd name="T4" fmla="*/ 18 w 71"/>
                <a:gd name="T5" fmla="*/ 43 h 44"/>
                <a:gd name="T6" fmla="*/ 0 w 71"/>
                <a:gd name="T7" fmla="*/ 24 h 44"/>
                <a:gd name="T8" fmla="*/ 0 w 71"/>
                <a:gd name="T9" fmla="*/ 20 h 44"/>
                <a:gd name="T10" fmla="*/ 41 w 71"/>
                <a:gd name="T11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44">
                  <a:moveTo>
                    <a:pt x="41" y="1"/>
                  </a:moveTo>
                  <a:cubicBezTo>
                    <a:pt x="47" y="0"/>
                    <a:pt x="71" y="8"/>
                    <a:pt x="71" y="9"/>
                  </a:cubicBezTo>
                  <a:cubicBezTo>
                    <a:pt x="71" y="11"/>
                    <a:pt x="21" y="44"/>
                    <a:pt x="18" y="43"/>
                  </a:cubicBezTo>
                  <a:cubicBezTo>
                    <a:pt x="15" y="43"/>
                    <a:pt x="4" y="29"/>
                    <a:pt x="0" y="2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7"/>
                    <a:pt x="35" y="1"/>
                    <a:pt x="41" y="1"/>
                  </a:cubicBezTo>
                  <a:close/>
                </a:path>
              </a:pathLst>
            </a:custGeom>
            <a:solidFill>
              <a:srgbClr val="1F1F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60"/>
            <p:cNvSpPr>
              <a:spLocks/>
            </p:cNvSpPr>
            <p:nvPr/>
          </p:nvSpPr>
          <p:spPr bwMode="auto">
            <a:xfrm>
              <a:off x="3617119" y="1314450"/>
              <a:ext cx="14288" cy="407988"/>
            </a:xfrm>
            <a:custGeom>
              <a:avLst/>
              <a:gdLst>
                <a:gd name="T0" fmla="*/ 8 w 9"/>
                <a:gd name="T1" fmla="*/ 28 h 257"/>
                <a:gd name="T2" fmla="*/ 9 w 9"/>
                <a:gd name="T3" fmla="*/ 0 h 257"/>
                <a:gd name="T4" fmla="*/ 5 w 9"/>
                <a:gd name="T5" fmla="*/ 1 h 257"/>
                <a:gd name="T6" fmla="*/ 0 w 9"/>
                <a:gd name="T7" fmla="*/ 0 h 257"/>
                <a:gd name="T8" fmla="*/ 1 w 9"/>
                <a:gd name="T9" fmla="*/ 28 h 257"/>
                <a:gd name="T10" fmla="*/ 1 w 9"/>
                <a:gd name="T11" fmla="*/ 119 h 257"/>
                <a:gd name="T12" fmla="*/ 2 w 9"/>
                <a:gd name="T13" fmla="*/ 194 h 257"/>
                <a:gd name="T14" fmla="*/ 1 w 9"/>
                <a:gd name="T15" fmla="*/ 257 h 257"/>
                <a:gd name="T16" fmla="*/ 4 w 9"/>
                <a:gd name="T17" fmla="*/ 257 h 257"/>
                <a:gd name="T18" fmla="*/ 4 w 9"/>
                <a:gd name="T19" fmla="*/ 257 h 257"/>
                <a:gd name="T20" fmla="*/ 5 w 9"/>
                <a:gd name="T21" fmla="*/ 257 h 257"/>
                <a:gd name="T22" fmla="*/ 9 w 9"/>
                <a:gd name="T23" fmla="*/ 257 h 257"/>
                <a:gd name="T24" fmla="*/ 8 w 9"/>
                <a:gd name="T25" fmla="*/ 2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257">
                  <a:moveTo>
                    <a:pt x="8" y="28"/>
                  </a:moveTo>
                  <a:lnTo>
                    <a:pt x="9" y="0"/>
                  </a:lnTo>
                  <a:lnTo>
                    <a:pt x="5" y="1"/>
                  </a:lnTo>
                  <a:lnTo>
                    <a:pt x="0" y="0"/>
                  </a:lnTo>
                  <a:lnTo>
                    <a:pt x="1" y="28"/>
                  </a:lnTo>
                  <a:lnTo>
                    <a:pt x="1" y="119"/>
                  </a:lnTo>
                  <a:lnTo>
                    <a:pt x="2" y="194"/>
                  </a:lnTo>
                  <a:lnTo>
                    <a:pt x="1" y="257"/>
                  </a:lnTo>
                  <a:lnTo>
                    <a:pt x="4" y="257"/>
                  </a:lnTo>
                  <a:lnTo>
                    <a:pt x="4" y="257"/>
                  </a:lnTo>
                  <a:lnTo>
                    <a:pt x="5" y="257"/>
                  </a:lnTo>
                  <a:lnTo>
                    <a:pt x="9" y="257"/>
                  </a:lnTo>
                  <a:lnTo>
                    <a:pt x="8" y="28"/>
                  </a:lnTo>
                  <a:close/>
                </a:path>
              </a:pathLst>
            </a:custGeom>
            <a:solidFill>
              <a:srgbClr val="1F1F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61"/>
            <p:cNvSpPr>
              <a:spLocks/>
            </p:cNvSpPr>
            <p:nvPr/>
          </p:nvSpPr>
          <p:spPr bwMode="auto">
            <a:xfrm>
              <a:off x="3577431" y="1509712"/>
              <a:ext cx="92075" cy="39688"/>
            </a:xfrm>
            <a:custGeom>
              <a:avLst/>
              <a:gdLst>
                <a:gd name="T0" fmla="*/ 36 w 42"/>
                <a:gd name="T1" fmla="*/ 0 h 18"/>
                <a:gd name="T2" fmla="*/ 22 w 42"/>
                <a:gd name="T3" fmla="*/ 0 h 18"/>
                <a:gd name="T4" fmla="*/ 20 w 42"/>
                <a:gd name="T5" fmla="*/ 0 h 18"/>
                <a:gd name="T6" fmla="*/ 6 w 42"/>
                <a:gd name="T7" fmla="*/ 0 h 18"/>
                <a:gd name="T8" fmla="*/ 0 w 42"/>
                <a:gd name="T9" fmla="*/ 5 h 18"/>
                <a:gd name="T10" fmla="*/ 0 w 42"/>
                <a:gd name="T11" fmla="*/ 12 h 18"/>
                <a:gd name="T12" fmla="*/ 6 w 42"/>
                <a:gd name="T13" fmla="*/ 18 h 18"/>
                <a:gd name="T14" fmla="*/ 20 w 42"/>
                <a:gd name="T15" fmla="*/ 18 h 18"/>
                <a:gd name="T16" fmla="*/ 22 w 42"/>
                <a:gd name="T17" fmla="*/ 18 h 18"/>
                <a:gd name="T18" fmla="*/ 36 w 42"/>
                <a:gd name="T19" fmla="*/ 18 h 18"/>
                <a:gd name="T20" fmla="*/ 42 w 42"/>
                <a:gd name="T21" fmla="*/ 12 h 18"/>
                <a:gd name="T22" fmla="*/ 42 w 42"/>
                <a:gd name="T23" fmla="*/ 5 h 18"/>
                <a:gd name="T24" fmla="*/ 36 w 42"/>
                <a:gd name="T2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18">
                  <a:moveTo>
                    <a:pt x="36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5"/>
                    <a:pt x="3" y="18"/>
                    <a:pt x="6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9" y="18"/>
                    <a:pt x="42" y="15"/>
                    <a:pt x="42" y="12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2"/>
                    <a:pt x="39" y="0"/>
                    <a:pt x="36" y="0"/>
                  </a:cubicBezTo>
                  <a:close/>
                </a:path>
              </a:pathLst>
            </a:custGeom>
            <a:solidFill>
              <a:srgbClr val="F7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62"/>
            <p:cNvSpPr>
              <a:spLocks/>
            </p:cNvSpPr>
            <p:nvPr/>
          </p:nvSpPr>
          <p:spPr bwMode="auto">
            <a:xfrm>
              <a:off x="3579019" y="1441450"/>
              <a:ext cx="90488" cy="39688"/>
            </a:xfrm>
            <a:custGeom>
              <a:avLst/>
              <a:gdLst>
                <a:gd name="T0" fmla="*/ 36 w 41"/>
                <a:gd name="T1" fmla="*/ 0 h 18"/>
                <a:gd name="T2" fmla="*/ 21 w 41"/>
                <a:gd name="T3" fmla="*/ 0 h 18"/>
                <a:gd name="T4" fmla="*/ 20 w 41"/>
                <a:gd name="T5" fmla="*/ 0 h 18"/>
                <a:gd name="T6" fmla="*/ 5 w 41"/>
                <a:gd name="T7" fmla="*/ 0 h 18"/>
                <a:gd name="T8" fmla="*/ 0 w 41"/>
                <a:gd name="T9" fmla="*/ 5 h 18"/>
                <a:gd name="T10" fmla="*/ 0 w 41"/>
                <a:gd name="T11" fmla="*/ 12 h 18"/>
                <a:gd name="T12" fmla="*/ 5 w 41"/>
                <a:gd name="T13" fmla="*/ 18 h 18"/>
                <a:gd name="T14" fmla="*/ 20 w 41"/>
                <a:gd name="T15" fmla="*/ 18 h 18"/>
                <a:gd name="T16" fmla="*/ 21 w 41"/>
                <a:gd name="T17" fmla="*/ 18 h 18"/>
                <a:gd name="T18" fmla="*/ 36 w 41"/>
                <a:gd name="T19" fmla="*/ 18 h 18"/>
                <a:gd name="T20" fmla="*/ 41 w 41"/>
                <a:gd name="T21" fmla="*/ 12 h 18"/>
                <a:gd name="T22" fmla="*/ 41 w 41"/>
                <a:gd name="T23" fmla="*/ 5 h 18"/>
                <a:gd name="T24" fmla="*/ 36 w 41"/>
                <a:gd name="T2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18">
                  <a:moveTo>
                    <a:pt x="36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5"/>
                    <a:pt x="2" y="18"/>
                    <a:pt x="5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9" y="18"/>
                    <a:pt x="41" y="15"/>
                    <a:pt x="41" y="12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2"/>
                    <a:pt x="39" y="0"/>
                    <a:pt x="36" y="0"/>
                  </a:cubicBezTo>
                  <a:close/>
                </a:path>
              </a:pathLst>
            </a:custGeom>
            <a:solidFill>
              <a:srgbClr val="F7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63"/>
            <p:cNvSpPr>
              <a:spLocks/>
            </p:cNvSpPr>
            <p:nvPr/>
          </p:nvSpPr>
          <p:spPr bwMode="auto">
            <a:xfrm>
              <a:off x="3579019" y="1371600"/>
              <a:ext cx="93663" cy="41275"/>
            </a:xfrm>
            <a:custGeom>
              <a:avLst/>
              <a:gdLst>
                <a:gd name="T0" fmla="*/ 36 w 42"/>
                <a:gd name="T1" fmla="*/ 0 h 18"/>
                <a:gd name="T2" fmla="*/ 22 w 42"/>
                <a:gd name="T3" fmla="*/ 0 h 18"/>
                <a:gd name="T4" fmla="*/ 20 w 42"/>
                <a:gd name="T5" fmla="*/ 0 h 18"/>
                <a:gd name="T6" fmla="*/ 6 w 42"/>
                <a:gd name="T7" fmla="*/ 0 h 18"/>
                <a:gd name="T8" fmla="*/ 0 w 42"/>
                <a:gd name="T9" fmla="*/ 6 h 18"/>
                <a:gd name="T10" fmla="*/ 0 w 42"/>
                <a:gd name="T11" fmla="*/ 13 h 18"/>
                <a:gd name="T12" fmla="*/ 6 w 42"/>
                <a:gd name="T13" fmla="*/ 18 h 18"/>
                <a:gd name="T14" fmla="*/ 20 w 42"/>
                <a:gd name="T15" fmla="*/ 18 h 18"/>
                <a:gd name="T16" fmla="*/ 22 w 42"/>
                <a:gd name="T17" fmla="*/ 18 h 18"/>
                <a:gd name="T18" fmla="*/ 36 w 42"/>
                <a:gd name="T19" fmla="*/ 18 h 18"/>
                <a:gd name="T20" fmla="*/ 42 w 42"/>
                <a:gd name="T21" fmla="*/ 13 h 18"/>
                <a:gd name="T22" fmla="*/ 42 w 42"/>
                <a:gd name="T23" fmla="*/ 6 h 18"/>
                <a:gd name="T24" fmla="*/ 36 w 42"/>
                <a:gd name="T2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18">
                  <a:moveTo>
                    <a:pt x="36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6"/>
                    <a:pt x="3" y="18"/>
                    <a:pt x="6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9" y="18"/>
                    <a:pt x="42" y="16"/>
                    <a:pt x="42" y="13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3"/>
                    <a:pt x="39" y="0"/>
                    <a:pt x="36" y="0"/>
                  </a:cubicBezTo>
                  <a:close/>
                </a:path>
              </a:pathLst>
            </a:custGeom>
            <a:solidFill>
              <a:srgbClr val="F7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64"/>
            <p:cNvSpPr>
              <a:spLocks noEditPoints="1"/>
            </p:cNvSpPr>
            <p:nvPr/>
          </p:nvSpPr>
          <p:spPr bwMode="auto">
            <a:xfrm>
              <a:off x="3361531" y="938212"/>
              <a:ext cx="508000" cy="349250"/>
            </a:xfrm>
            <a:custGeom>
              <a:avLst/>
              <a:gdLst>
                <a:gd name="T0" fmla="*/ 219 w 229"/>
                <a:gd name="T1" fmla="*/ 13 h 158"/>
                <a:gd name="T2" fmla="*/ 114 w 229"/>
                <a:gd name="T3" fmla="*/ 0 h 158"/>
                <a:gd name="T4" fmla="*/ 10 w 229"/>
                <a:gd name="T5" fmla="*/ 13 h 158"/>
                <a:gd name="T6" fmla="*/ 2 w 229"/>
                <a:gd name="T7" fmla="*/ 31 h 158"/>
                <a:gd name="T8" fmla="*/ 5 w 229"/>
                <a:gd name="T9" fmla="*/ 57 h 158"/>
                <a:gd name="T10" fmla="*/ 21 w 229"/>
                <a:gd name="T11" fmla="*/ 106 h 158"/>
                <a:gd name="T12" fmla="*/ 116 w 229"/>
                <a:gd name="T13" fmla="*/ 158 h 158"/>
                <a:gd name="T14" fmla="*/ 221 w 229"/>
                <a:gd name="T15" fmla="*/ 60 h 158"/>
                <a:gd name="T16" fmla="*/ 226 w 229"/>
                <a:gd name="T17" fmla="*/ 32 h 158"/>
                <a:gd name="T18" fmla="*/ 226 w 229"/>
                <a:gd name="T19" fmla="*/ 18 h 158"/>
                <a:gd name="T20" fmla="*/ 157 w 229"/>
                <a:gd name="T21" fmla="*/ 91 h 158"/>
                <a:gd name="T22" fmla="*/ 152 w 229"/>
                <a:gd name="T23" fmla="*/ 92 h 158"/>
                <a:gd name="T24" fmla="*/ 149 w 229"/>
                <a:gd name="T25" fmla="*/ 92 h 158"/>
                <a:gd name="T26" fmla="*/ 144 w 229"/>
                <a:gd name="T27" fmla="*/ 93 h 158"/>
                <a:gd name="T28" fmla="*/ 140 w 229"/>
                <a:gd name="T29" fmla="*/ 93 h 158"/>
                <a:gd name="T30" fmla="*/ 134 w 229"/>
                <a:gd name="T31" fmla="*/ 92 h 158"/>
                <a:gd name="T32" fmla="*/ 133 w 229"/>
                <a:gd name="T33" fmla="*/ 92 h 158"/>
                <a:gd name="T34" fmla="*/ 133 w 229"/>
                <a:gd name="T35" fmla="*/ 91 h 158"/>
                <a:gd name="T36" fmla="*/ 132 w 229"/>
                <a:gd name="T37" fmla="*/ 91 h 158"/>
                <a:gd name="T38" fmla="*/ 132 w 229"/>
                <a:gd name="T39" fmla="*/ 90 h 158"/>
                <a:gd name="T40" fmla="*/ 129 w 229"/>
                <a:gd name="T41" fmla="*/ 73 h 158"/>
                <a:gd name="T42" fmla="*/ 128 w 229"/>
                <a:gd name="T43" fmla="*/ 68 h 158"/>
                <a:gd name="T44" fmla="*/ 127 w 229"/>
                <a:gd name="T45" fmla="*/ 63 h 158"/>
                <a:gd name="T46" fmla="*/ 123 w 229"/>
                <a:gd name="T47" fmla="*/ 63 h 158"/>
                <a:gd name="T48" fmla="*/ 126 w 229"/>
                <a:gd name="T49" fmla="*/ 62 h 158"/>
                <a:gd name="T50" fmla="*/ 126 w 229"/>
                <a:gd name="T51" fmla="*/ 60 h 158"/>
                <a:gd name="T52" fmla="*/ 115 w 229"/>
                <a:gd name="T53" fmla="*/ 49 h 158"/>
                <a:gd name="T54" fmla="*/ 114 w 229"/>
                <a:gd name="T55" fmla="*/ 49 h 158"/>
                <a:gd name="T56" fmla="*/ 103 w 229"/>
                <a:gd name="T57" fmla="*/ 60 h 158"/>
                <a:gd name="T58" fmla="*/ 102 w 229"/>
                <a:gd name="T59" fmla="*/ 62 h 158"/>
                <a:gd name="T60" fmla="*/ 102 w 229"/>
                <a:gd name="T61" fmla="*/ 64 h 158"/>
                <a:gd name="T62" fmla="*/ 100 w 229"/>
                <a:gd name="T63" fmla="*/ 70 h 158"/>
                <a:gd name="T64" fmla="*/ 100 w 229"/>
                <a:gd name="T65" fmla="*/ 73 h 158"/>
                <a:gd name="T66" fmla="*/ 99 w 229"/>
                <a:gd name="T67" fmla="*/ 75 h 158"/>
                <a:gd name="T68" fmla="*/ 98 w 229"/>
                <a:gd name="T69" fmla="*/ 85 h 158"/>
                <a:gd name="T70" fmla="*/ 97 w 229"/>
                <a:gd name="T71" fmla="*/ 90 h 158"/>
                <a:gd name="T72" fmla="*/ 89 w 229"/>
                <a:gd name="T73" fmla="*/ 93 h 158"/>
                <a:gd name="T74" fmla="*/ 82 w 229"/>
                <a:gd name="T75" fmla="*/ 93 h 158"/>
                <a:gd name="T76" fmla="*/ 78 w 229"/>
                <a:gd name="T77" fmla="*/ 92 h 158"/>
                <a:gd name="T78" fmla="*/ 75 w 229"/>
                <a:gd name="T79" fmla="*/ 92 h 158"/>
                <a:gd name="T80" fmla="*/ 18 w 229"/>
                <a:gd name="T81" fmla="*/ 20 h 158"/>
                <a:gd name="T82" fmla="*/ 211 w 229"/>
                <a:gd name="T83" fmla="*/ 20 h 158"/>
                <a:gd name="T84" fmla="*/ 89 w 229"/>
                <a:gd name="T85" fmla="*/ 103 h 158"/>
                <a:gd name="T86" fmla="*/ 114 w 229"/>
                <a:gd name="T87" fmla="*/ 61 h 158"/>
                <a:gd name="T88" fmla="*/ 140 w 229"/>
                <a:gd name="T89" fmla="*/ 103 h 158"/>
                <a:gd name="T90" fmla="*/ 199 w 229"/>
                <a:gd name="T91" fmla="*/ 102 h 158"/>
                <a:gd name="T92" fmla="*/ 114 w 229"/>
                <a:gd name="T93" fmla="*/ 148 h 158"/>
                <a:gd name="T94" fmla="*/ 30 w 229"/>
                <a:gd name="T95" fmla="*/ 102 h 158"/>
                <a:gd name="T96" fmla="*/ 89 w 229"/>
                <a:gd name="T97" fmla="*/ 10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29" h="158">
                  <a:moveTo>
                    <a:pt x="226" y="18"/>
                  </a:moveTo>
                  <a:cubicBezTo>
                    <a:pt x="224" y="15"/>
                    <a:pt x="222" y="14"/>
                    <a:pt x="219" y="13"/>
                  </a:cubicBezTo>
                  <a:cubicBezTo>
                    <a:pt x="218" y="13"/>
                    <a:pt x="218" y="13"/>
                    <a:pt x="218" y="13"/>
                  </a:cubicBezTo>
                  <a:cubicBezTo>
                    <a:pt x="204" y="1"/>
                    <a:pt x="129" y="0"/>
                    <a:pt x="114" y="0"/>
                  </a:cubicBezTo>
                  <a:cubicBezTo>
                    <a:pt x="99" y="0"/>
                    <a:pt x="25" y="1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7" y="14"/>
                    <a:pt x="4" y="15"/>
                    <a:pt x="3" y="18"/>
                  </a:cubicBezTo>
                  <a:cubicBezTo>
                    <a:pt x="0" y="23"/>
                    <a:pt x="2" y="30"/>
                    <a:pt x="2" y="31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5" y="58"/>
                    <a:pt x="6" y="59"/>
                    <a:pt x="8" y="60"/>
                  </a:cubicBezTo>
                  <a:cubicBezTo>
                    <a:pt x="9" y="71"/>
                    <a:pt x="12" y="88"/>
                    <a:pt x="21" y="106"/>
                  </a:cubicBezTo>
                  <a:cubicBezTo>
                    <a:pt x="33" y="130"/>
                    <a:pt x="58" y="158"/>
                    <a:pt x="112" y="158"/>
                  </a:cubicBezTo>
                  <a:cubicBezTo>
                    <a:pt x="116" y="158"/>
                    <a:pt x="116" y="158"/>
                    <a:pt x="116" y="158"/>
                  </a:cubicBezTo>
                  <a:cubicBezTo>
                    <a:pt x="171" y="158"/>
                    <a:pt x="196" y="130"/>
                    <a:pt x="207" y="106"/>
                  </a:cubicBezTo>
                  <a:cubicBezTo>
                    <a:pt x="216" y="88"/>
                    <a:pt x="219" y="71"/>
                    <a:pt x="221" y="60"/>
                  </a:cubicBezTo>
                  <a:cubicBezTo>
                    <a:pt x="222" y="59"/>
                    <a:pt x="223" y="58"/>
                    <a:pt x="223" y="57"/>
                  </a:cubicBezTo>
                  <a:cubicBezTo>
                    <a:pt x="226" y="32"/>
                    <a:pt x="226" y="32"/>
                    <a:pt x="226" y="32"/>
                  </a:cubicBezTo>
                  <a:cubicBezTo>
                    <a:pt x="227" y="31"/>
                    <a:pt x="227" y="31"/>
                    <a:pt x="227" y="31"/>
                  </a:cubicBezTo>
                  <a:cubicBezTo>
                    <a:pt x="227" y="30"/>
                    <a:pt x="229" y="23"/>
                    <a:pt x="226" y="18"/>
                  </a:cubicBezTo>
                  <a:close/>
                  <a:moveTo>
                    <a:pt x="205" y="63"/>
                  </a:moveTo>
                  <a:cubicBezTo>
                    <a:pt x="201" y="68"/>
                    <a:pt x="185" y="85"/>
                    <a:pt x="157" y="91"/>
                  </a:cubicBezTo>
                  <a:cubicBezTo>
                    <a:pt x="156" y="91"/>
                    <a:pt x="155" y="91"/>
                    <a:pt x="154" y="91"/>
                  </a:cubicBezTo>
                  <a:cubicBezTo>
                    <a:pt x="152" y="92"/>
                    <a:pt x="152" y="92"/>
                    <a:pt x="152" y="92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50" y="92"/>
                    <a:pt x="149" y="92"/>
                    <a:pt x="149" y="92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6" y="93"/>
                    <a:pt x="145" y="93"/>
                    <a:pt x="144" y="93"/>
                  </a:cubicBezTo>
                  <a:cubicBezTo>
                    <a:pt x="143" y="93"/>
                    <a:pt x="143" y="93"/>
                    <a:pt x="143" y="93"/>
                  </a:cubicBezTo>
                  <a:cubicBezTo>
                    <a:pt x="142" y="93"/>
                    <a:pt x="141" y="93"/>
                    <a:pt x="140" y="93"/>
                  </a:cubicBezTo>
                  <a:cubicBezTo>
                    <a:pt x="139" y="93"/>
                    <a:pt x="139" y="93"/>
                    <a:pt x="139" y="93"/>
                  </a:cubicBezTo>
                  <a:cubicBezTo>
                    <a:pt x="137" y="93"/>
                    <a:pt x="136" y="93"/>
                    <a:pt x="134" y="92"/>
                  </a:cubicBezTo>
                  <a:cubicBezTo>
                    <a:pt x="134" y="92"/>
                    <a:pt x="134" y="92"/>
                    <a:pt x="134" y="92"/>
                  </a:cubicBezTo>
                  <a:cubicBezTo>
                    <a:pt x="134" y="92"/>
                    <a:pt x="134" y="92"/>
                    <a:pt x="133" y="92"/>
                  </a:cubicBezTo>
                  <a:cubicBezTo>
                    <a:pt x="133" y="92"/>
                    <a:pt x="133" y="92"/>
                    <a:pt x="133" y="92"/>
                  </a:cubicBezTo>
                  <a:cubicBezTo>
                    <a:pt x="133" y="92"/>
                    <a:pt x="133" y="91"/>
                    <a:pt x="133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2" y="90"/>
                    <a:pt x="132" y="90"/>
                    <a:pt x="132" y="90"/>
                  </a:cubicBezTo>
                  <a:cubicBezTo>
                    <a:pt x="132" y="90"/>
                    <a:pt x="132" y="90"/>
                    <a:pt x="132" y="90"/>
                  </a:cubicBezTo>
                  <a:cubicBezTo>
                    <a:pt x="132" y="88"/>
                    <a:pt x="131" y="87"/>
                    <a:pt x="131" y="86"/>
                  </a:cubicBezTo>
                  <a:cubicBezTo>
                    <a:pt x="129" y="73"/>
                    <a:pt x="129" y="73"/>
                    <a:pt x="129" y="73"/>
                  </a:cubicBezTo>
                  <a:cubicBezTo>
                    <a:pt x="129" y="72"/>
                    <a:pt x="129" y="71"/>
                    <a:pt x="128" y="70"/>
                  </a:cubicBezTo>
                  <a:cubicBezTo>
                    <a:pt x="128" y="69"/>
                    <a:pt x="128" y="69"/>
                    <a:pt x="128" y="68"/>
                  </a:cubicBezTo>
                  <a:cubicBezTo>
                    <a:pt x="128" y="67"/>
                    <a:pt x="128" y="66"/>
                    <a:pt x="127" y="66"/>
                  </a:cubicBezTo>
                  <a:cubicBezTo>
                    <a:pt x="127" y="63"/>
                    <a:pt x="127" y="63"/>
                    <a:pt x="127" y="63"/>
                  </a:cubicBezTo>
                  <a:cubicBezTo>
                    <a:pt x="127" y="63"/>
                    <a:pt x="126" y="62"/>
                    <a:pt x="126" y="62"/>
                  </a:cubicBezTo>
                  <a:cubicBezTo>
                    <a:pt x="123" y="63"/>
                    <a:pt x="123" y="63"/>
                    <a:pt x="123" y="63"/>
                  </a:cubicBezTo>
                  <a:cubicBezTo>
                    <a:pt x="123" y="63"/>
                    <a:pt x="123" y="63"/>
                    <a:pt x="123" y="63"/>
                  </a:cubicBezTo>
                  <a:cubicBezTo>
                    <a:pt x="126" y="62"/>
                    <a:pt x="126" y="62"/>
                    <a:pt x="126" y="62"/>
                  </a:cubicBezTo>
                  <a:cubicBezTo>
                    <a:pt x="126" y="61"/>
                    <a:pt x="126" y="61"/>
                    <a:pt x="126" y="60"/>
                  </a:cubicBezTo>
                  <a:cubicBezTo>
                    <a:pt x="126" y="60"/>
                    <a:pt x="126" y="60"/>
                    <a:pt x="126" y="60"/>
                  </a:cubicBezTo>
                  <a:cubicBezTo>
                    <a:pt x="125" y="58"/>
                    <a:pt x="124" y="56"/>
                    <a:pt x="123" y="54"/>
                  </a:cubicBezTo>
                  <a:cubicBezTo>
                    <a:pt x="120" y="50"/>
                    <a:pt x="117" y="49"/>
                    <a:pt x="115" y="49"/>
                  </a:cubicBezTo>
                  <a:cubicBezTo>
                    <a:pt x="114" y="49"/>
                    <a:pt x="114" y="49"/>
                    <a:pt x="114" y="49"/>
                  </a:cubicBezTo>
                  <a:cubicBezTo>
                    <a:pt x="114" y="49"/>
                    <a:pt x="114" y="49"/>
                    <a:pt x="114" y="49"/>
                  </a:cubicBezTo>
                  <a:cubicBezTo>
                    <a:pt x="111" y="49"/>
                    <a:pt x="109" y="50"/>
                    <a:pt x="106" y="54"/>
                  </a:cubicBezTo>
                  <a:cubicBezTo>
                    <a:pt x="105" y="56"/>
                    <a:pt x="104" y="58"/>
                    <a:pt x="103" y="60"/>
                  </a:cubicBezTo>
                  <a:cubicBezTo>
                    <a:pt x="103" y="61"/>
                    <a:pt x="103" y="61"/>
                    <a:pt x="103" y="62"/>
                  </a:cubicBezTo>
                  <a:cubicBezTo>
                    <a:pt x="102" y="62"/>
                    <a:pt x="102" y="62"/>
                    <a:pt x="102" y="62"/>
                  </a:cubicBezTo>
                  <a:cubicBezTo>
                    <a:pt x="102" y="62"/>
                    <a:pt x="102" y="63"/>
                    <a:pt x="102" y="64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2" y="64"/>
                    <a:pt x="102" y="65"/>
                    <a:pt x="101" y="66"/>
                  </a:cubicBezTo>
                  <a:cubicBezTo>
                    <a:pt x="101" y="67"/>
                    <a:pt x="101" y="69"/>
                    <a:pt x="100" y="70"/>
                  </a:cubicBezTo>
                  <a:cubicBezTo>
                    <a:pt x="100" y="71"/>
                    <a:pt x="100" y="71"/>
                    <a:pt x="100" y="71"/>
                  </a:cubicBezTo>
                  <a:cubicBezTo>
                    <a:pt x="100" y="71"/>
                    <a:pt x="100" y="72"/>
                    <a:pt x="100" y="73"/>
                  </a:cubicBezTo>
                  <a:cubicBezTo>
                    <a:pt x="100" y="73"/>
                    <a:pt x="100" y="73"/>
                    <a:pt x="100" y="73"/>
                  </a:cubicBezTo>
                  <a:cubicBezTo>
                    <a:pt x="99" y="74"/>
                    <a:pt x="99" y="75"/>
                    <a:pt x="99" y="75"/>
                  </a:cubicBezTo>
                  <a:cubicBezTo>
                    <a:pt x="98" y="82"/>
                    <a:pt x="98" y="82"/>
                    <a:pt x="98" y="82"/>
                  </a:cubicBezTo>
                  <a:cubicBezTo>
                    <a:pt x="98" y="83"/>
                    <a:pt x="98" y="84"/>
                    <a:pt x="98" y="85"/>
                  </a:cubicBezTo>
                  <a:cubicBezTo>
                    <a:pt x="97" y="86"/>
                    <a:pt x="97" y="86"/>
                    <a:pt x="97" y="86"/>
                  </a:cubicBezTo>
                  <a:cubicBezTo>
                    <a:pt x="97" y="87"/>
                    <a:pt x="97" y="88"/>
                    <a:pt x="97" y="90"/>
                  </a:cubicBezTo>
                  <a:cubicBezTo>
                    <a:pt x="96" y="93"/>
                    <a:pt x="91" y="93"/>
                    <a:pt x="90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88" y="93"/>
                    <a:pt x="86" y="93"/>
                    <a:pt x="85" y="93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1" y="92"/>
                    <a:pt x="81" y="92"/>
                    <a:pt x="80" y="92"/>
                  </a:cubicBezTo>
                  <a:cubicBezTo>
                    <a:pt x="78" y="92"/>
                    <a:pt x="78" y="92"/>
                    <a:pt x="78" y="92"/>
                  </a:cubicBezTo>
                  <a:cubicBezTo>
                    <a:pt x="77" y="92"/>
                    <a:pt x="77" y="92"/>
                    <a:pt x="76" y="92"/>
                  </a:cubicBezTo>
                  <a:cubicBezTo>
                    <a:pt x="75" y="92"/>
                    <a:pt x="75" y="92"/>
                    <a:pt x="75" y="92"/>
                  </a:cubicBezTo>
                  <a:cubicBezTo>
                    <a:pt x="45" y="86"/>
                    <a:pt x="28" y="68"/>
                    <a:pt x="24" y="63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4" y="17"/>
                    <a:pt x="52" y="11"/>
                    <a:pt x="114" y="11"/>
                  </a:cubicBezTo>
                  <a:cubicBezTo>
                    <a:pt x="172" y="11"/>
                    <a:pt x="204" y="16"/>
                    <a:pt x="211" y="20"/>
                  </a:cubicBezTo>
                  <a:lnTo>
                    <a:pt x="205" y="63"/>
                  </a:lnTo>
                  <a:close/>
                  <a:moveTo>
                    <a:pt x="89" y="103"/>
                  </a:moveTo>
                  <a:cubicBezTo>
                    <a:pt x="99" y="104"/>
                    <a:pt x="106" y="99"/>
                    <a:pt x="107" y="91"/>
                  </a:cubicBezTo>
                  <a:cubicBezTo>
                    <a:pt x="110" y="71"/>
                    <a:pt x="113" y="64"/>
                    <a:pt x="114" y="61"/>
                  </a:cubicBezTo>
                  <a:cubicBezTo>
                    <a:pt x="116" y="64"/>
                    <a:pt x="119" y="71"/>
                    <a:pt x="121" y="91"/>
                  </a:cubicBezTo>
                  <a:cubicBezTo>
                    <a:pt x="122" y="99"/>
                    <a:pt x="130" y="104"/>
                    <a:pt x="140" y="103"/>
                  </a:cubicBezTo>
                  <a:cubicBezTo>
                    <a:pt x="175" y="102"/>
                    <a:pt x="197" y="86"/>
                    <a:pt x="208" y="76"/>
                  </a:cubicBezTo>
                  <a:cubicBezTo>
                    <a:pt x="206" y="83"/>
                    <a:pt x="203" y="93"/>
                    <a:pt x="199" y="102"/>
                  </a:cubicBezTo>
                  <a:cubicBezTo>
                    <a:pt x="183" y="133"/>
                    <a:pt x="156" y="148"/>
                    <a:pt x="116" y="148"/>
                  </a:cubicBezTo>
                  <a:cubicBezTo>
                    <a:pt x="114" y="148"/>
                    <a:pt x="114" y="148"/>
                    <a:pt x="114" y="148"/>
                  </a:cubicBezTo>
                  <a:cubicBezTo>
                    <a:pt x="112" y="148"/>
                    <a:pt x="112" y="148"/>
                    <a:pt x="112" y="148"/>
                  </a:cubicBezTo>
                  <a:cubicBezTo>
                    <a:pt x="73" y="148"/>
                    <a:pt x="45" y="133"/>
                    <a:pt x="30" y="102"/>
                  </a:cubicBezTo>
                  <a:cubicBezTo>
                    <a:pt x="26" y="93"/>
                    <a:pt x="23" y="83"/>
                    <a:pt x="21" y="76"/>
                  </a:cubicBezTo>
                  <a:cubicBezTo>
                    <a:pt x="31" y="86"/>
                    <a:pt x="54" y="102"/>
                    <a:pt x="89" y="103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65"/>
            <p:cNvSpPr>
              <a:spLocks/>
            </p:cNvSpPr>
            <p:nvPr/>
          </p:nvSpPr>
          <p:spPr bwMode="auto">
            <a:xfrm>
              <a:off x="3393281" y="952500"/>
              <a:ext cx="442913" cy="200025"/>
            </a:xfrm>
            <a:custGeom>
              <a:avLst/>
              <a:gdLst>
                <a:gd name="T0" fmla="*/ 144 w 200"/>
                <a:gd name="T1" fmla="*/ 87 h 90"/>
                <a:gd name="T2" fmla="*/ 141 w 200"/>
                <a:gd name="T3" fmla="*/ 88 h 90"/>
                <a:gd name="T4" fmla="*/ 137 w 200"/>
                <a:gd name="T5" fmla="*/ 89 h 90"/>
                <a:gd name="T6" fmla="*/ 134 w 200"/>
                <a:gd name="T7" fmla="*/ 89 h 90"/>
                <a:gd name="T8" fmla="*/ 130 w 200"/>
                <a:gd name="T9" fmla="*/ 90 h 90"/>
                <a:gd name="T10" fmla="*/ 125 w 200"/>
                <a:gd name="T11" fmla="*/ 90 h 90"/>
                <a:gd name="T12" fmla="*/ 119 w 200"/>
                <a:gd name="T13" fmla="*/ 89 h 90"/>
                <a:gd name="T14" fmla="*/ 117 w 200"/>
                <a:gd name="T15" fmla="*/ 88 h 90"/>
                <a:gd name="T16" fmla="*/ 116 w 200"/>
                <a:gd name="T17" fmla="*/ 87 h 90"/>
                <a:gd name="T18" fmla="*/ 115 w 200"/>
                <a:gd name="T19" fmla="*/ 85 h 90"/>
                <a:gd name="T20" fmla="*/ 114 w 200"/>
                <a:gd name="T21" fmla="*/ 83 h 90"/>
                <a:gd name="T22" fmla="*/ 113 w 200"/>
                <a:gd name="T23" fmla="*/ 78 h 90"/>
                <a:gd name="T24" fmla="*/ 113 w 200"/>
                <a:gd name="T25" fmla="*/ 75 h 90"/>
                <a:gd name="T26" fmla="*/ 112 w 200"/>
                <a:gd name="T27" fmla="*/ 72 h 90"/>
                <a:gd name="T28" fmla="*/ 112 w 200"/>
                <a:gd name="T29" fmla="*/ 69 h 90"/>
                <a:gd name="T30" fmla="*/ 111 w 200"/>
                <a:gd name="T31" fmla="*/ 66 h 90"/>
                <a:gd name="T32" fmla="*/ 111 w 200"/>
                <a:gd name="T33" fmla="*/ 64 h 90"/>
                <a:gd name="T34" fmla="*/ 110 w 200"/>
                <a:gd name="T35" fmla="*/ 62 h 90"/>
                <a:gd name="T36" fmla="*/ 110 w 200"/>
                <a:gd name="T37" fmla="*/ 59 h 90"/>
                <a:gd name="T38" fmla="*/ 109 w 200"/>
                <a:gd name="T39" fmla="*/ 57 h 90"/>
                <a:gd name="T40" fmla="*/ 109 w 200"/>
                <a:gd name="T41" fmla="*/ 56 h 90"/>
                <a:gd name="T42" fmla="*/ 108 w 200"/>
                <a:gd name="T43" fmla="*/ 54 h 90"/>
                <a:gd name="T44" fmla="*/ 101 w 200"/>
                <a:gd name="T45" fmla="*/ 46 h 90"/>
                <a:gd name="T46" fmla="*/ 100 w 200"/>
                <a:gd name="T47" fmla="*/ 46 h 90"/>
                <a:gd name="T48" fmla="*/ 95 w 200"/>
                <a:gd name="T49" fmla="*/ 49 h 90"/>
                <a:gd name="T50" fmla="*/ 93 w 200"/>
                <a:gd name="T51" fmla="*/ 55 h 90"/>
                <a:gd name="T52" fmla="*/ 92 w 200"/>
                <a:gd name="T53" fmla="*/ 56 h 90"/>
                <a:gd name="T54" fmla="*/ 92 w 200"/>
                <a:gd name="T55" fmla="*/ 58 h 90"/>
                <a:gd name="T56" fmla="*/ 91 w 200"/>
                <a:gd name="T57" fmla="*/ 60 h 90"/>
                <a:gd name="T58" fmla="*/ 90 w 200"/>
                <a:gd name="T59" fmla="*/ 64 h 90"/>
                <a:gd name="T60" fmla="*/ 89 w 200"/>
                <a:gd name="T61" fmla="*/ 67 h 90"/>
                <a:gd name="T62" fmla="*/ 89 w 200"/>
                <a:gd name="T63" fmla="*/ 70 h 90"/>
                <a:gd name="T64" fmla="*/ 88 w 200"/>
                <a:gd name="T65" fmla="*/ 73 h 90"/>
                <a:gd name="T66" fmla="*/ 88 w 200"/>
                <a:gd name="T67" fmla="*/ 76 h 90"/>
                <a:gd name="T68" fmla="*/ 87 w 200"/>
                <a:gd name="T69" fmla="*/ 79 h 90"/>
                <a:gd name="T70" fmla="*/ 76 w 200"/>
                <a:gd name="T71" fmla="*/ 90 h 90"/>
                <a:gd name="T72" fmla="*/ 71 w 200"/>
                <a:gd name="T73" fmla="*/ 90 h 90"/>
                <a:gd name="T74" fmla="*/ 70 w 200"/>
                <a:gd name="T75" fmla="*/ 89 h 90"/>
                <a:gd name="T76" fmla="*/ 67 w 200"/>
                <a:gd name="T77" fmla="*/ 89 h 90"/>
                <a:gd name="T78" fmla="*/ 64 w 200"/>
                <a:gd name="T79" fmla="*/ 89 h 90"/>
                <a:gd name="T80" fmla="*/ 60 w 200"/>
                <a:gd name="T81" fmla="*/ 88 h 90"/>
                <a:gd name="T82" fmla="*/ 0 w 200"/>
                <a:gd name="T83" fmla="*/ 11 h 90"/>
                <a:gd name="T84" fmla="*/ 200 w 200"/>
                <a:gd name="T85" fmla="*/ 1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0" h="90">
                  <a:moveTo>
                    <a:pt x="195" y="58"/>
                  </a:moveTo>
                  <a:cubicBezTo>
                    <a:pt x="192" y="61"/>
                    <a:pt x="175" y="81"/>
                    <a:pt x="144" y="87"/>
                  </a:cubicBezTo>
                  <a:cubicBezTo>
                    <a:pt x="144" y="87"/>
                    <a:pt x="144" y="87"/>
                    <a:pt x="144" y="87"/>
                  </a:cubicBezTo>
                  <a:cubicBezTo>
                    <a:pt x="143" y="88"/>
                    <a:pt x="142" y="88"/>
                    <a:pt x="141" y="88"/>
                  </a:cubicBezTo>
                  <a:cubicBezTo>
                    <a:pt x="140" y="88"/>
                    <a:pt x="140" y="88"/>
                    <a:pt x="139" y="88"/>
                  </a:cubicBezTo>
                  <a:cubicBezTo>
                    <a:pt x="139" y="88"/>
                    <a:pt x="138" y="89"/>
                    <a:pt x="137" y="89"/>
                  </a:cubicBezTo>
                  <a:cubicBezTo>
                    <a:pt x="136" y="89"/>
                    <a:pt x="136" y="89"/>
                    <a:pt x="135" y="89"/>
                  </a:cubicBezTo>
                  <a:cubicBezTo>
                    <a:pt x="134" y="89"/>
                    <a:pt x="134" y="89"/>
                    <a:pt x="134" y="89"/>
                  </a:cubicBezTo>
                  <a:cubicBezTo>
                    <a:pt x="132" y="89"/>
                    <a:pt x="131" y="89"/>
                    <a:pt x="130" y="89"/>
                  </a:cubicBezTo>
                  <a:cubicBezTo>
                    <a:pt x="130" y="89"/>
                    <a:pt x="130" y="90"/>
                    <a:pt x="130" y="90"/>
                  </a:cubicBezTo>
                  <a:cubicBezTo>
                    <a:pt x="128" y="90"/>
                    <a:pt x="127" y="90"/>
                    <a:pt x="126" y="90"/>
                  </a:cubicBezTo>
                  <a:cubicBezTo>
                    <a:pt x="125" y="90"/>
                    <a:pt x="125" y="90"/>
                    <a:pt x="125" y="90"/>
                  </a:cubicBezTo>
                  <a:cubicBezTo>
                    <a:pt x="123" y="90"/>
                    <a:pt x="120" y="89"/>
                    <a:pt x="119" y="89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118" y="88"/>
                    <a:pt x="118" y="88"/>
                    <a:pt x="117" y="88"/>
                  </a:cubicBezTo>
                  <a:cubicBezTo>
                    <a:pt x="117" y="88"/>
                    <a:pt x="117" y="88"/>
                    <a:pt x="117" y="88"/>
                  </a:cubicBezTo>
                  <a:cubicBezTo>
                    <a:pt x="117" y="87"/>
                    <a:pt x="116" y="87"/>
                    <a:pt x="116" y="87"/>
                  </a:cubicBezTo>
                  <a:cubicBezTo>
                    <a:pt x="116" y="87"/>
                    <a:pt x="116" y="87"/>
                    <a:pt x="116" y="87"/>
                  </a:cubicBezTo>
                  <a:cubicBezTo>
                    <a:pt x="116" y="86"/>
                    <a:pt x="115" y="86"/>
                    <a:pt x="115" y="86"/>
                  </a:cubicBezTo>
                  <a:cubicBezTo>
                    <a:pt x="115" y="86"/>
                    <a:pt x="115" y="85"/>
                    <a:pt x="115" y="85"/>
                  </a:cubicBezTo>
                  <a:cubicBezTo>
                    <a:pt x="115" y="85"/>
                    <a:pt x="115" y="85"/>
                    <a:pt x="114" y="84"/>
                  </a:cubicBezTo>
                  <a:cubicBezTo>
                    <a:pt x="114" y="84"/>
                    <a:pt x="114" y="84"/>
                    <a:pt x="114" y="83"/>
                  </a:cubicBezTo>
                  <a:cubicBezTo>
                    <a:pt x="114" y="82"/>
                    <a:pt x="114" y="81"/>
                    <a:pt x="114" y="79"/>
                  </a:cubicBezTo>
                  <a:cubicBezTo>
                    <a:pt x="114" y="79"/>
                    <a:pt x="113" y="79"/>
                    <a:pt x="113" y="78"/>
                  </a:cubicBezTo>
                  <a:cubicBezTo>
                    <a:pt x="113" y="78"/>
                    <a:pt x="113" y="77"/>
                    <a:pt x="113" y="76"/>
                  </a:cubicBezTo>
                  <a:cubicBezTo>
                    <a:pt x="113" y="76"/>
                    <a:pt x="113" y="75"/>
                    <a:pt x="113" y="75"/>
                  </a:cubicBezTo>
                  <a:cubicBezTo>
                    <a:pt x="113" y="74"/>
                    <a:pt x="113" y="74"/>
                    <a:pt x="113" y="73"/>
                  </a:cubicBezTo>
                  <a:cubicBezTo>
                    <a:pt x="112" y="73"/>
                    <a:pt x="112" y="72"/>
                    <a:pt x="112" y="72"/>
                  </a:cubicBezTo>
                  <a:cubicBezTo>
                    <a:pt x="112" y="71"/>
                    <a:pt x="112" y="71"/>
                    <a:pt x="112" y="70"/>
                  </a:cubicBezTo>
                  <a:cubicBezTo>
                    <a:pt x="112" y="70"/>
                    <a:pt x="112" y="69"/>
                    <a:pt x="112" y="69"/>
                  </a:cubicBezTo>
                  <a:cubicBezTo>
                    <a:pt x="112" y="68"/>
                    <a:pt x="112" y="68"/>
                    <a:pt x="111" y="67"/>
                  </a:cubicBezTo>
                  <a:cubicBezTo>
                    <a:pt x="111" y="67"/>
                    <a:pt x="111" y="67"/>
                    <a:pt x="111" y="66"/>
                  </a:cubicBezTo>
                  <a:cubicBezTo>
                    <a:pt x="111" y="66"/>
                    <a:pt x="111" y="65"/>
                    <a:pt x="111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3"/>
                    <a:pt x="110" y="62"/>
                    <a:pt x="110" y="62"/>
                  </a:cubicBezTo>
                  <a:cubicBezTo>
                    <a:pt x="110" y="62"/>
                    <a:pt x="110" y="62"/>
                    <a:pt x="110" y="62"/>
                  </a:cubicBezTo>
                  <a:cubicBezTo>
                    <a:pt x="110" y="61"/>
                    <a:pt x="110" y="60"/>
                    <a:pt x="110" y="60"/>
                  </a:cubicBezTo>
                  <a:cubicBezTo>
                    <a:pt x="110" y="60"/>
                    <a:pt x="110" y="59"/>
                    <a:pt x="110" y="59"/>
                  </a:cubicBezTo>
                  <a:cubicBezTo>
                    <a:pt x="109" y="59"/>
                    <a:pt x="109" y="58"/>
                    <a:pt x="109" y="58"/>
                  </a:cubicBezTo>
                  <a:cubicBezTo>
                    <a:pt x="109" y="58"/>
                    <a:pt x="109" y="58"/>
                    <a:pt x="109" y="57"/>
                  </a:cubicBezTo>
                  <a:cubicBezTo>
                    <a:pt x="109" y="57"/>
                    <a:pt x="109" y="57"/>
                    <a:pt x="109" y="56"/>
                  </a:cubicBezTo>
                  <a:cubicBezTo>
                    <a:pt x="109" y="56"/>
                    <a:pt x="109" y="56"/>
                    <a:pt x="109" y="56"/>
                  </a:cubicBezTo>
                  <a:cubicBezTo>
                    <a:pt x="108" y="55"/>
                    <a:pt x="108" y="55"/>
                    <a:pt x="108" y="55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07" y="52"/>
                    <a:pt x="106" y="50"/>
                    <a:pt x="105" y="49"/>
                  </a:cubicBezTo>
                  <a:cubicBezTo>
                    <a:pt x="103" y="46"/>
                    <a:pt x="102" y="46"/>
                    <a:pt x="101" y="46"/>
                  </a:cubicBezTo>
                  <a:cubicBezTo>
                    <a:pt x="100" y="46"/>
                    <a:pt x="100" y="46"/>
                    <a:pt x="100" y="46"/>
                  </a:cubicBezTo>
                  <a:cubicBezTo>
                    <a:pt x="100" y="46"/>
                    <a:pt x="100" y="46"/>
                    <a:pt x="100" y="46"/>
                  </a:cubicBezTo>
                  <a:cubicBezTo>
                    <a:pt x="99" y="46"/>
                    <a:pt x="97" y="46"/>
                    <a:pt x="95" y="49"/>
                  </a:cubicBezTo>
                  <a:cubicBezTo>
                    <a:pt x="95" y="49"/>
                    <a:pt x="95" y="49"/>
                    <a:pt x="95" y="49"/>
                  </a:cubicBezTo>
                  <a:cubicBezTo>
                    <a:pt x="94" y="50"/>
                    <a:pt x="94" y="52"/>
                    <a:pt x="93" y="54"/>
                  </a:cubicBezTo>
                  <a:cubicBezTo>
                    <a:pt x="93" y="54"/>
                    <a:pt x="93" y="55"/>
                    <a:pt x="93" y="55"/>
                  </a:cubicBezTo>
                  <a:cubicBezTo>
                    <a:pt x="92" y="55"/>
                    <a:pt x="92" y="55"/>
                    <a:pt x="92" y="56"/>
                  </a:cubicBezTo>
                  <a:cubicBezTo>
                    <a:pt x="92" y="56"/>
                    <a:pt x="92" y="56"/>
                    <a:pt x="92" y="56"/>
                  </a:cubicBezTo>
                  <a:cubicBezTo>
                    <a:pt x="92" y="57"/>
                    <a:pt x="92" y="57"/>
                    <a:pt x="92" y="58"/>
                  </a:cubicBezTo>
                  <a:cubicBezTo>
                    <a:pt x="92" y="58"/>
                    <a:pt x="92" y="58"/>
                    <a:pt x="92" y="58"/>
                  </a:cubicBezTo>
                  <a:cubicBezTo>
                    <a:pt x="91" y="58"/>
                    <a:pt x="91" y="59"/>
                    <a:pt x="91" y="59"/>
                  </a:cubicBezTo>
                  <a:cubicBezTo>
                    <a:pt x="91" y="60"/>
                    <a:pt x="91" y="60"/>
                    <a:pt x="91" y="60"/>
                  </a:cubicBezTo>
                  <a:cubicBezTo>
                    <a:pt x="91" y="61"/>
                    <a:pt x="90" y="62"/>
                    <a:pt x="90" y="64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90" y="65"/>
                    <a:pt x="90" y="66"/>
                    <a:pt x="89" y="66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8"/>
                    <a:pt x="89" y="68"/>
                    <a:pt x="89" y="69"/>
                  </a:cubicBezTo>
                  <a:cubicBezTo>
                    <a:pt x="89" y="69"/>
                    <a:pt x="89" y="70"/>
                    <a:pt x="89" y="70"/>
                  </a:cubicBezTo>
                  <a:cubicBezTo>
                    <a:pt x="89" y="71"/>
                    <a:pt x="88" y="71"/>
                    <a:pt x="88" y="72"/>
                  </a:cubicBezTo>
                  <a:cubicBezTo>
                    <a:pt x="88" y="72"/>
                    <a:pt x="88" y="73"/>
                    <a:pt x="88" y="73"/>
                  </a:cubicBezTo>
                  <a:cubicBezTo>
                    <a:pt x="88" y="74"/>
                    <a:pt x="88" y="74"/>
                    <a:pt x="88" y="75"/>
                  </a:cubicBezTo>
                  <a:cubicBezTo>
                    <a:pt x="88" y="75"/>
                    <a:pt x="88" y="76"/>
                    <a:pt x="88" y="76"/>
                  </a:cubicBezTo>
                  <a:cubicBezTo>
                    <a:pt x="88" y="77"/>
                    <a:pt x="87" y="78"/>
                    <a:pt x="87" y="78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7" y="81"/>
                    <a:pt x="87" y="82"/>
                    <a:pt x="87" y="83"/>
                  </a:cubicBezTo>
                  <a:cubicBezTo>
                    <a:pt x="86" y="87"/>
                    <a:pt x="82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2" y="90"/>
                    <a:pt x="71" y="90"/>
                  </a:cubicBezTo>
                  <a:cubicBezTo>
                    <a:pt x="71" y="90"/>
                    <a:pt x="70" y="89"/>
                    <a:pt x="70" y="89"/>
                  </a:cubicBezTo>
                  <a:cubicBezTo>
                    <a:pt x="70" y="89"/>
                    <a:pt x="70" y="89"/>
                    <a:pt x="70" y="89"/>
                  </a:cubicBezTo>
                  <a:cubicBezTo>
                    <a:pt x="69" y="89"/>
                    <a:pt x="69" y="89"/>
                    <a:pt x="69" y="89"/>
                  </a:cubicBezTo>
                  <a:cubicBezTo>
                    <a:pt x="68" y="89"/>
                    <a:pt x="68" y="89"/>
                    <a:pt x="67" y="89"/>
                  </a:cubicBezTo>
                  <a:cubicBezTo>
                    <a:pt x="67" y="89"/>
                    <a:pt x="66" y="89"/>
                    <a:pt x="65" y="89"/>
                  </a:cubicBezTo>
                  <a:cubicBezTo>
                    <a:pt x="65" y="89"/>
                    <a:pt x="64" y="89"/>
                    <a:pt x="64" y="89"/>
                  </a:cubicBezTo>
                  <a:cubicBezTo>
                    <a:pt x="63" y="89"/>
                    <a:pt x="62" y="88"/>
                    <a:pt x="61" y="88"/>
                  </a:cubicBezTo>
                  <a:cubicBezTo>
                    <a:pt x="61" y="88"/>
                    <a:pt x="60" y="88"/>
                    <a:pt x="60" y="88"/>
                  </a:cubicBezTo>
                  <a:cubicBezTo>
                    <a:pt x="27" y="82"/>
                    <a:pt x="9" y="62"/>
                    <a:pt x="6" y="58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" y="7"/>
                    <a:pt x="37" y="0"/>
                    <a:pt x="100" y="0"/>
                  </a:cubicBezTo>
                  <a:cubicBezTo>
                    <a:pt x="163" y="0"/>
                    <a:pt x="199" y="7"/>
                    <a:pt x="200" y="12"/>
                  </a:cubicBezTo>
                  <a:lnTo>
                    <a:pt x="195" y="58"/>
                  </a:lnTo>
                  <a:close/>
                </a:path>
              </a:pathLst>
            </a:custGeom>
            <a:solidFill>
              <a:srgbClr val="F2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66"/>
            <p:cNvSpPr>
              <a:spLocks/>
            </p:cNvSpPr>
            <p:nvPr/>
          </p:nvSpPr>
          <p:spPr bwMode="auto">
            <a:xfrm>
              <a:off x="3382169" y="625475"/>
              <a:ext cx="469900" cy="334963"/>
            </a:xfrm>
            <a:custGeom>
              <a:avLst/>
              <a:gdLst>
                <a:gd name="T0" fmla="*/ 189 w 212"/>
                <a:gd name="T1" fmla="*/ 34 h 151"/>
                <a:gd name="T2" fmla="*/ 110 w 212"/>
                <a:gd name="T3" fmla="*/ 1 h 151"/>
                <a:gd name="T4" fmla="*/ 106 w 212"/>
                <a:gd name="T5" fmla="*/ 64 h 151"/>
                <a:gd name="T6" fmla="*/ 103 w 212"/>
                <a:gd name="T7" fmla="*/ 1 h 151"/>
                <a:gd name="T8" fmla="*/ 23 w 212"/>
                <a:gd name="T9" fmla="*/ 34 h 151"/>
                <a:gd name="T10" fmla="*/ 6 w 212"/>
                <a:gd name="T11" fmla="*/ 133 h 151"/>
                <a:gd name="T12" fmla="*/ 104 w 212"/>
                <a:gd name="T13" fmla="*/ 147 h 151"/>
                <a:gd name="T14" fmla="*/ 106 w 212"/>
                <a:gd name="T15" fmla="*/ 142 h 151"/>
                <a:gd name="T16" fmla="*/ 108 w 212"/>
                <a:gd name="T17" fmla="*/ 147 h 151"/>
                <a:gd name="T18" fmla="*/ 207 w 212"/>
                <a:gd name="T19" fmla="*/ 133 h 151"/>
                <a:gd name="T20" fmla="*/ 189 w 212"/>
                <a:gd name="T21" fmla="*/ 34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2" h="151">
                  <a:moveTo>
                    <a:pt x="189" y="34"/>
                  </a:moveTo>
                  <a:cubicBezTo>
                    <a:pt x="165" y="0"/>
                    <a:pt x="110" y="1"/>
                    <a:pt x="110" y="1"/>
                  </a:cubicBezTo>
                  <a:cubicBezTo>
                    <a:pt x="110" y="1"/>
                    <a:pt x="108" y="31"/>
                    <a:pt x="106" y="64"/>
                  </a:cubicBezTo>
                  <a:cubicBezTo>
                    <a:pt x="105" y="31"/>
                    <a:pt x="103" y="1"/>
                    <a:pt x="103" y="1"/>
                  </a:cubicBezTo>
                  <a:cubicBezTo>
                    <a:pt x="103" y="1"/>
                    <a:pt x="47" y="0"/>
                    <a:pt x="23" y="34"/>
                  </a:cubicBezTo>
                  <a:cubicBezTo>
                    <a:pt x="0" y="68"/>
                    <a:pt x="6" y="133"/>
                    <a:pt x="6" y="133"/>
                  </a:cubicBezTo>
                  <a:cubicBezTo>
                    <a:pt x="6" y="133"/>
                    <a:pt x="97" y="151"/>
                    <a:pt x="104" y="147"/>
                  </a:cubicBezTo>
                  <a:cubicBezTo>
                    <a:pt x="105" y="147"/>
                    <a:pt x="106" y="145"/>
                    <a:pt x="106" y="142"/>
                  </a:cubicBezTo>
                  <a:cubicBezTo>
                    <a:pt x="107" y="145"/>
                    <a:pt x="107" y="147"/>
                    <a:pt x="108" y="147"/>
                  </a:cubicBezTo>
                  <a:cubicBezTo>
                    <a:pt x="116" y="151"/>
                    <a:pt x="207" y="133"/>
                    <a:pt x="207" y="133"/>
                  </a:cubicBezTo>
                  <a:cubicBezTo>
                    <a:pt x="207" y="133"/>
                    <a:pt x="212" y="68"/>
                    <a:pt x="189" y="34"/>
                  </a:cubicBezTo>
                  <a:close/>
                </a:path>
              </a:pathLst>
            </a:custGeom>
            <a:solidFill>
              <a:srgbClr val="CD1B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67"/>
            <p:cNvSpPr>
              <a:spLocks/>
            </p:cNvSpPr>
            <p:nvPr/>
          </p:nvSpPr>
          <p:spPr bwMode="auto">
            <a:xfrm>
              <a:off x="3552031" y="608012"/>
              <a:ext cx="57150" cy="336550"/>
            </a:xfrm>
            <a:custGeom>
              <a:avLst/>
              <a:gdLst>
                <a:gd name="T0" fmla="*/ 0 w 36"/>
                <a:gd name="T1" fmla="*/ 16 h 212"/>
                <a:gd name="T2" fmla="*/ 24 w 36"/>
                <a:gd name="T3" fmla="*/ 212 h 212"/>
                <a:gd name="T4" fmla="*/ 36 w 36"/>
                <a:gd name="T5" fmla="*/ 212 h 212"/>
                <a:gd name="T6" fmla="*/ 22 w 36"/>
                <a:gd name="T7" fmla="*/ 0 h 212"/>
                <a:gd name="T8" fmla="*/ 0 w 36"/>
                <a:gd name="T9" fmla="*/ 16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212">
                  <a:moveTo>
                    <a:pt x="0" y="16"/>
                  </a:moveTo>
                  <a:lnTo>
                    <a:pt x="24" y="212"/>
                  </a:lnTo>
                  <a:lnTo>
                    <a:pt x="36" y="212"/>
                  </a:lnTo>
                  <a:lnTo>
                    <a:pt x="22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AA1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68"/>
            <p:cNvSpPr>
              <a:spLocks/>
            </p:cNvSpPr>
            <p:nvPr/>
          </p:nvSpPr>
          <p:spPr bwMode="auto">
            <a:xfrm>
              <a:off x="3586956" y="608012"/>
              <a:ext cx="58738" cy="336550"/>
            </a:xfrm>
            <a:custGeom>
              <a:avLst/>
              <a:gdLst>
                <a:gd name="T0" fmla="*/ 0 w 37"/>
                <a:gd name="T1" fmla="*/ 0 h 212"/>
                <a:gd name="T2" fmla="*/ 37 w 37"/>
                <a:gd name="T3" fmla="*/ 0 h 212"/>
                <a:gd name="T4" fmla="*/ 37 w 37"/>
                <a:gd name="T5" fmla="*/ 212 h 212"/>
                <a:gd name="T6" fmla="*/ 13 w 37"/>
                <a:gd name="T7" fmla="*/ 212 h 212"/>
                <a:gd name="T8" fmla="*/ 0 w 37"/>
                <a:gd name="T9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12">
                  <a:moveTo>
                    <a:pt x="0" y="0"/>
                  </a:moveTo>
                  <a:lnTo>
                    <a:pt x="37" y="0"/>
                  </a:lnTo>
                  <a:lnTo>
                    <a:pt x="37" y="212"/>
                  </a:lnTo>
                  <a:lnTo>
                    <a:pt x="13" y="2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814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69"/>
            <p:cNvSpPr>
              <a:spLocks/>
            </p:cNvSpPr>
            <p:nvPr/>
          </p:nvSpPr>
          <p:spPr bwMode="auto">
            <a:xfrm>
              <a:off x="3625056" y="608012"/>
              <a:ext cx="55563" cy="336550"/>
            </a:xfrm>
            <a:custGeom>
              <a:avLst/>
              <a:gdLst>
                <a:gd name="T0" fmla="*/ 35 w 35"/>
                <a:gd name="T1" fmla="*/ 16 h 212"/>
                <a:gd name="T2" fmla="*/ 13 w 35"/>
                <a:gd name="T3" fmla="*/ 212 h 212"/>
                <a:gd name="T4" fmla="*/ 0 w 35"/>
                <a:gd name="T5" fmla="*/ 212 h 212"/>
                <a:gd name="T6" fmla="*/ 13 w 35"/>
                <a:gd name="T7" fmla="*/ 0 h 212"/>
                <a:gd name="T8" fmla="*/ 35 w 35"/>
                <a:gd name="T9" fmla="*/ 16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12">
                  <a:moveTo>
                    <a:pt x="35" y="16"/>
                  </a:moveTo>
                  <a:lnTo>
                    <a:pt x="13" y="212"/>
                  </a:lnTo>
                  <a:lnTo>
                    <a:pt x="0" y="212"/>
                  </a:lnTo>
                  <a:lnTo>
                    <a:pt x="13" y="0"/>
                  </a:lnTo>
                  <a:lnTo>
                    <a:pt x="35" y="16"/>
                  </a:lnTo>
                  <a:close/>
                </a:path>
              </a:pathLst>
            </a:custGeom>
            <a:solidFill>
              <a:srgbClr val="AA1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70"/>
            <p:cNvSpPr>
              <a:spLocks/>
            </p:cNvSpPr>
            <p:nvPr/>
          </p:nvSpPr>
          <p:spPr bwMode="auto">
            <a:xfrm>
              <a:off x="3256756" y="917575"/>
              <a:ext cx="714375" cy="106363"/>
            </a:xfrm>
            <a:custGeom>
              <a:avLst/>
              <a:gdLst>
                <a:gd name="T0" fmla="*/ 263 w 322"/>
                <a:gd name="T1" fmla="*/ 0 h 48"/>
                <a:gd name="T2" fmla="*/ 162 w 322"/>
                <a:gd name="T3" fmla="*/ 11 h 48"/>
                <a:gd name="T4" fmla="*/ 62 w 322"/>
                <a:gd name="T5" fmla="*/ 0 h 48"/>
                <a:gd name="T6" fmla="*/ 12 w 322"/>
                <a:gd name="T7" fmla="*/ 32 h 48"/>
                <a:gd name="T8" fmla="*/ 162 w 322"/>
                <a:gd name="T9" fmla="*/ 40 h 48"/>
                <a:gd name="T10" fmla="*/ 312 w 322"/>
                <a:gd name="T11" fmla="*/ 32 h 48"/>
                <a:gd name="T12" fmla="*/ 263 w 322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48">
                  <a:moveTo>
                    <a:pt x="263" y="0"/>
                  </a:moveTo>
                  <a:cubicBezTo>
                    <a:pt x="162" y="11"/>
                    <a:pt x="162" y="11"/>
                    <a:pt x="162" y="11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0" y="19"/>
                    <a:pt x="12" y="32"/>
                  </a:cubicBezTo>
                  <a:cubicBezTo>
                    <a:pt x="27" y="48"/>
                    <a:pt x="125" y="40"/>
                    <a:pt x="162" y="40"/>
                  </a:cubicBezTo>
                  <a:cubicBezTo>
                    <a:pt x="198" y="40"/>
                    <a:pt x="304" y="42"/>
                    <a:pt x="312" y="32"/>
                  </a:cubicBezTo>
                  <a:cubicBezTo>
                    <a:pt x="322" y="19"/>
                    <a:pt x="263" y="0"/>
                    <a:pt x="263" y="0"/>
                  </a:cubicBezTo>
                  <a:close/>
                </a:path>
              </a:pathLst>
            </a:custGeom>
            <a:solidFill>
              <a:srgbClr val="AA12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71"/>
            <p:cNvSpPr>
              <a:spLocks/>
            </p:cNvSpPr>
            <p:nvPr/>
          </p:nvSpPr>
          <p:spPr bwMode="auto">
            <a:xfrm>
              <a:off x="3288506" y="915987"/>
              <a:ext cx="650875" cy="90488"/>
            </a:xfrm>
            <a:custGeom>
              <a:avLst/>
              <a:gdLst>
                <a:gd name="T0" fmla="*/ 246 w 294"/>
                <a:gd name="T1" fmla="*/ 0 h 41"/>
                <a:gd name="T2" fmla="*/ 153 w 294"/>
                <a:gd name="T3" fmla="*/ 12 h 41"/>
                <a:gd name="T4" fmla="*/ 50 w 294"/>
                <a:gd name="T5" fmla="*/ 0 h 41"/>
                <a:gd name="T6" fmla="*/ 10 w 294"/>
                <a:gd name="T7" fmla="*/ 30 h 41"/>
                <a:gd name="T8" fmla="*/ 146 w 294"/>
                <a:gd name="T9" fmla="*/ 25 h 41"/>
                <a:gd name="T10" fmla="*/ 285 w 294"/>
                <a:gd name="T11" fmla="*/ 30 h 41"/>
                <a:gd name="T12" fmla="*/ 246 w 294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" h="41">
                  <a:moveTo>
                    <a:pt x="246" y="0"/>
                  </a:moveTo>
                  <a:cubicBezTo>
                    <a:pt x="153" y="12"/>
                    <a:pt x="153" y="12"/>
                    <a:pt x="153" y="12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0" y="17"/>
                    <a:pt x="10" y="30"/>
                  </a:cubicBezTo>
                  <a:cubicBezTo>
                    <a:pt x="18" y="41"/>
                    <a:pt x="100" y="25"/>
                    <a:pt x="146" y="25"/>
                  </a:cubicBezTo>
                  <a:cubicBezTo>
                    <a:pt x="192" y="25"/>
                    <a:pt x="280" y="38"/>
                    <a:pt x="285" y="30"/>
                  </a:cubicBezTo>
                  <a:cubicBezTo>
                    <a:pt x="294" y="15"/>
                    <a:pt x="246" y="0"/>
                    <a:pt x="246" y="0"/>
                  </a:cubicBezTo>
                  <a:close/>
                </a:path>
              </a:pathLst>
            </a:custGeom>
            <a:solidFill>
              <a:srgbClr val="DB08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72"/>
            <p:cNvSpPr>
              <a:spLocks/>
            </p:cNvSpPr>
            <p:nvPr/>
          </p:nvSpPr>
          <p:spPr bwMode="auto">
            <a:xfrm>
              <a:off x="3393281" y="871537"/>
              <a:ext cx="447675" cy="79375"/>
            </a:xfrm>
            <a:custGeom>
              <a:avLst/>
              <a:gdLst>
                <a:gd name="T0" fmla="*/ 0 w 202"/>
                <a:gd name="T1" fmla="*/ 0 h 36"/>
                <a:gd name="T2" fmla="*/ 101 w 202"/>
                <a:gd name="T3" fmla="*/ 16 h 36"/>
                <a:gd name="T4" fmla="*/ 202 w 202"/>
                <a:gd name="T5" fmla="*/ 2 h 36"/>
                <a:gd name="T6" fmla="*/ 202 w 202"/>
                <a:gd name="T7" fmla="*/ 21 h 36"/>
                <a:gd name="T8" fmla="*/ 99 w 202"/>
                <a:gd name="T9" fmla="*/ 36 h 36"/>
                <a:gd name="T10" fmla="*/ 1 w 202"/>
                <a:gd name="T11" fmla="*/ 21 h 36"/>
                <a:gd name="T12" fmla="*/ 0 w 202"/>
                <a:gd name="T13" fmla="*/ 12 h 36"/>
                <a:gd name="T14" fmla="*/ 0 w 202"/>
                <a:gd name="T1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2" h="36">
                  <a:moveTo>
                    <a:pt x="0" y="0"/>
                  </a:moveTo>
                  <a:cubicBezTo>
                    <a:pt x="0" y="0"/>
                    <a:pt x="42" y="16"/>
                    <a:pt x="101" y="16"/>
                  </a:cubicBezTo>
                  <a:cubicBezTo>
                    <a:pt x="161" y="16"/>
                    <a:pt x="202" y="2"/>
                    <a:pt x="202" y="2"/>
                  </a:cubicBezTo>
                  <a:cubicBezTo>
                    <a:pt x="202" y="21"/>
                    <a:pt x="202" y="21"/>
                    <a:pt x="202" y="21"/>
                  </a:cubicBezTo>
                  <a:cubicBezTo>
                    <a:pt x="202" y="21"/>
                    <a:pt x="151" y="36"/>
                    <a:pt x="99" y="36"/>
                  </a:cubicBezTo>
                  <a:cubicBezTo>
                    <a:pt x="48" y="36"/>
                    <a:pt x="1" y="21"/>
                    <a:pt x="1" y="21"/>
                  </a:cubicBezTo>
                  <a:cubicBezTo>
                    <a:pt x="1" y="21"/>
                    <a:pt x="0" y="17"/>
                    <a:pt x="0" y="12"/>
                  </a:cubicBezTo>
                  <a:cubicBezTo>
                    <a:pt x="0" y="7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AA5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73"/>
            <p:cNvSpPr>
              <a:spLocks/>
            </p:cNvSpPr>
            <p:nvPr/>
          </p:nvSpPr>
          <p:spPr bwMode="auto">
            <a:xfrm>
              <a:off x="3510756" y="739775"/>
              <a:ext cx="207963" cy="227013"/>
            </a:xfrm>
            <a:custGeom>
              <a:avLst/>
              <a:gdLst>
                <a:gd name="T0" fmla="*/ 14 w 94"/>
                <a:gd name="T1" fmla="*/ 98 h 102"/>
                <a:gd name="T2" fmla="*/ 82 w 94"/>
                <a:gd name="T3" fmla="*/ 98 h 102"/>
                <a:gd name="T4" fmla="*/ 93 w 94"/>
                <a:gd name="T5" fmla="*/ 44 h 102"/>
                <a:gd name="T6" fmla="*/ 48 w 94"/>
                <a:gd name="T7" fmla="*/ 0 h 102"/>
                <a:gd name="T8" fmla="*/ 1 w 94"/>
                <a:gd name="T9" fmla="*/ 48 h 102"/>
                <a:gd name="T10" fmla="*/ 14 w 94"/>
                <a:gd name="T11" fmla="*/ 98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102">
                  <a:moveTo>
                    <a:pt x="14" y="98"/>
                  </a:moveTo>
                  <a:cubicBezTo>
                    <a:pt x="14" y="98"/>
                    <a:pt x="77" y="102"/>
                    <a:pt x="82" y="98"/>
                  </a:cubicBezTo>
                  <a:cubicBezTo>
                    <a:pt x="86" y="94"/>
                    <a:pt x="94" y="56"/>
                    <a:pt x="93" y="44"/>
                  </a:cubicBezTo>
                  <a:cubicBezTo>
                    <a:pt x="91" y="32"/>
                    <a:pt x="60" y="0"/>
                    <a:pt x="48" y="0"/>
                  </a:cubicBezTo>
                  <a:cubicBezTo>
                    <a:pt x="37" y="0"/>
                    <a:pt x="0" y="37"/>
                    <a:pt x="1" y="48"/>
                  </a:cubicBezTo>
                  <a:cubicBezTo>
                    <a:pt x="2" y="59"/>
                    <a:pt x="14" y="98"/>
                    <a:pt x="14" y="98"/>
                  </a:cubicBezTo>
                  <a:close/>
                </a:path>
              </a:pathLst>
            </a:custGeom>
            <a:solidFill>
              <a:srgbClr val="CB8A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74"/>
            <p:cNvSpPr>
              <a:spLocks/>
            </p:cNvSpPr>
            <p:nvPr/>
          </p:nvSpPr>
          <p:spPr bwMode="auto">
            <a:xfrm>
              <a:off x="3528219" y="760412"/>
              <a:ext cx="173038" cy="185738"/>
            </a:xfrm>
            <a:custGeom>
              <a:avLst/>
              <a:gdLst>
                <a:gd name="T0" fmla="*/ 12 w 78"/>
                <a:gd name="T1" fmla="*/ 81 h 84"/>
                <a:gd name="T2" fmla="*/ 68 w 78"/>
                <a:gd name="T3" fmla="*/ 81 h 84"/>
                <a:gd name="T4" fmla="*/ 77 w 78"/>
                <a:gd name="T5" fmla="*/ 36 h 84"/>
                <a:gd name="T6" fmla="*/ 40 w 78"/>
                <a:gd name="T7" fmla="*/ 0 h 84"/>
                <a:gd name="T8" fmla="*/ 1 w 78"/>
                <a:gd name="T9" fmla="*/ 39 h 84"/>
                <a:gd name="T10" fmla="*/ 12 w 78"/>
                <a:gd name="T11" fmla="*/ 8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84">
                  <a:moveTo>
                    <a:pt x="12" y="81"/>
                  </a:moveTo>
                  <a:cubicBezTo>
                    <a:pt x="12" y="81"/>
                    <a:pt x="64" y="84"/>
                    <a:pt x="68" y="81"/>
                  </a:cubicBezTo>
                  <a:cubicBezTo>
                    <a:pt x="71" y="77"/>
                    <a:pt x="78" y="46"/>
                    <a:pt x="77" y="36"/>
                  </a:cubicBezTo>
                  <a:cubicBezTo>
                    <a:pt x="75" y="26"/>
                    <a:pt x="49" y="0"/>
                    <a:pt x="40" y="0"/>
                  </a:cubicBezTo>
                  <a:cubicBezTo>
                    <a:pt x="31" y="0"/>
                    <a:pt x="0" y="30"/>
                    <a:pt x="1" y="39"/>
                  </a:cubicBezTo>
                  <a:cubicBezTo>
                    <a:pt x="2" y="48"/>
                    <a:pt x="12" y="81"/>
                    <a:pt x="12" y="81"/>
                  </a:cubicBezTo>
                  <a:close/>
                </a:path>
              </a:pathLst>
            </a:custGeom>
            <a:solidFill>
              <a:srgbClr val="F8AF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75"/>
            <p:cNvSpPr>
              <a:spLocks/>
            </p:cNvSpPr>
            <p:nvPr/>
          </p:nvSpPr>
          <p:spPr bwMode="auto">
            <a:xfrm>
              <a:off x="3580606" y="803275"/>
              <a:ext cx="17463" cy="25400"/>
            </a:xfrm>
            <a:custGeom>
              <a:avLst/>
              <a:gdLst>
                <a:gd name="T0" fmla="*/ 11 w 11"/>
                <a:gd name="T1" fmla="*/ 0 h 16"/>
                <a:gd name="T2" fmla="*/ 11 w 11"/>
                <a:gd name="T3" fmla="*/ 4 h 16"/>
                <a:gd name="T4" fmla="*/ 6 w 11"/>
                <a:gd name="T5" fmla="*/ 4 h 16"/>
                <a:gd name="T6" fmla="*/ 6 w 11"/>
                <a:gd name="T7" fmla="*/ 7 h 16"/>
                <a:gd name="T8" fmla="*/ 10 w 11"/>
                <a:gd name="T9" fmla="*/ 7 h 16"/>
                <a:gd name="T10" fmla="*/ 11 w 11"/>
                <a:gd name="T11" fmla="*/ 11 h 16"/>
                <a:gd name="T12" fmla="*/ 6 w 11"/>
                <a:gd name="T13" fmla="*/ 11 h 16"/>
                <a:gd name="T14" fmla="*/ 6 w 11"/>
                <a:gd name="T15" fmla="*/ 16 h 16"/>
                <a:gd name="T16" fmla="*/ 0 w 11"/>
                <a:gd name="T17" fmla="*/ 16 h 16"/>
                <a:gd name="T18" fmla="*/ 0 w 11"/>
                <a:gd name="T19" fmla="*/ 0 h 16"/>
                <a:gd name="T20" fmla="*/ 11 w 11"/>
                <a:gd name="T2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16">
                  <a:moveTo>
                    <a:pt x="11" y="0"/>
                  </a:moveTo>
                  <a:lnTo>
                    <a:pt x="11" y="4"/>
                  </a:lnTo>
                  <a:lnTo>
                    <a:pt x="6" y="4"/>
                  </a:lnTo>
                  <a:lnTo>
                    <a:pt x="6" y="7"/>
                  </a:lnTo>
                  <a:lnTo>
                    <a:pt x="10" y="7"/>
                  </a:lnTo>
                  <a:lnTo>
                    <a:pt x="11" y="11"/>
                  </a:lnTo>
                  <a:lnTo>
                    <a:pt x="6" y="11"/>
                  </a:lnTo>
                  <a:lnTo>
                    <a:pt x="6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Rectangle 176"/>
            <p:cNvSpPr>
              <a:spLocks noChangeArrowheads="1"/>
            </p:cNvSpPr>
            <p:nvPr/>
          </p:nvSpPr>
          <p:spPr bwMode="auto">
            <a:xfrm>
              <a:off x="3602831" y="803275"/>
              <a:ext cx="9525" cy="25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77"/>
            <p:cNvSpPr>
              <a:spLocks noEditPoints="1"/>
            </p:cNvSpPr>
            <p:nvPr/>
          </p:nvSpPr>
          <p:spPr bwMode="auto">
            <a:xfrm>
              <a:off x="3617119" y="803275"/>
              <a:ext cx="22225" cy="25400"/>
            </a:xfrm>
            <a:custGeom>
              <a:avLst/>
              <a:gdLst>
                <a:gd name="T0" fmla="*/ 5 w 14"/>
                <a:gd name="T1" fmla="*/ 11 h 16"/>
                <a:gd name="T2" fmla="*/ 4 w 14"/>
                <a:gd name="T3" fmla="*/ 11 h 16"/>
                <a:gd name="T4" fmla="*/ 5 w 14"/>
                <a:gd name="T5" fmla="*/ 16 h 16"/>
                <a:gd name="T6" fmla="*/ 0 w 14"/>
                <a:gd name="T7" fmla="*/ 16 h 16"/>
                <a:gd name="T8" fmla="*/ 0 w 14"/>
                <a:gd name="T9" fmla="*/ 0 h 16"/>
                <a:gd name="T10" fmla="*/ 8 w 14"/>
                <a:gd name="T11" fmla="*/ 0 h 16"/>
                <a:gd name="T12" fmla="*/ 11 w 14"/>
                <a:gd name="T13" fmla="*/ 0 h 16"/>
                <a:gd name="T14" fmla="*/ 12 w 14"/>
                <a:gd name="T15" fmla="*/ 9 h 16"/>
                <a:gd name="T16" fmla="*/ 9 w 14"/>
                <a:gd name="T17" fmla="*/ 9 h 16"/>
                <a:gd name="T18" fmla="*/ 14 w 14"/>
                <a:gd name="T19" fmla="*/ 15 h 16"/>
                <a:gd name="T20" fmla="*/ 8 w 14"/>
                <a:gd name="T21" fmla="*/ 16 h 16"/>
                <a:gd name="T22" fmla="*/ 5 w 14"/>
                <a:gd name="T23" fmla="*/ 11 h 16"/>
                <a:gd name="T24" fmla="*/ 4 w 14"/>
                <a:gd name="T25" fmla="*/ 7 h 16"/>
                <a:gd name="T26" fmla="*/ 7 w 14"/>
                <a:gd name="T27" fmla="*/ 7 h 16"/>
                <a:gd name="T28" fmla="*/ 7 w 14"/>
                <a:gd name="T29" fmla="*/ 4 h 16"/>
                <a:gd name="T30" fmla="*/ 4 w 14"/>
                <a:gd name="T31" fmla="*/ 4 h 16"/>
                <a:gd name="T32" fmla="*/ 4 w 14"/>
                <a:gd name="T33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16">
                  <a:moveTo>
                    <a:pt x="5" y="11"/>
                  </a:moveTo>
                  <a:lnTo>
                    <a:pt x="4" y="11"/>
                  </a:lnTo>
                  <a:lnTo>
                    <a:pt x="5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2" y="9"/>
                  </a:lnTo>
                  <a:lnTo>
                    <a:pt x="9" y="9"/>
                  </a:lnTo>
                  <a:lnTo>
                    <a:pt x="14" y="15"/>
                  </a:lnTo>
                  <a:lnTo>
                    <a:pt x="8" y="16"/>
                  </a:lnTo>
                  <a:lnTo>
                    <a:pt x="5" y="11"/>
                  </a:lnTo>
                  <a:close/>
                  <a:moveTo>
                    <a:pt x="4" y="7"/>
                  </a:moveTo>
                  <a:lnTo>
                    <a:pt x="7" y="7"/>
                  </a:lnTo>
                  <a:lnTo>
                    <a:pt x="7" y="4"/>
                  </a:lnTo>
                  <a:lnTo>
                    <a:pt x="4" y="4"/>
                  </a:lnTo>
                  <a:lnTo>
                    <a:pt x="4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78"/>
            <p:cNvSpPr>
              <a:spLocks/>
            </p:cNvSpPr>
            <p:nvPr/>
          </p:nvSpPr>
          <p:spPr bwMode="auto">
            <a:xfrm>
              <a:off x="3640931" y="803275"/>
              <a:ext cx="15875" cy="25400"/>
            </a:xfrm>
            <a:custGeom>
              <a:avLst/>
              <a:gdLst>
                <a:gd name="T0" fmla="*/ 10 w 10"/>
                <a:gd name="T1" fmla="*/ 16 h 16"/>
                <a:gd name="T2" fmla="*/ 0 w 10"/>
                <a:gd name="T3" fmla="*/ 16 h 16"/>
                <a:gd name="T4" fmla="*/ 0 w 10"/>
                <a:gd name="T5" fmla="*/ 0 h 16"/>
                <a:gd name="T6" fmla="*/ 0 w 10"/>
                <a:gd name="T7" fmla="*/ 0 h 16"/>
                <a:gd name="T8" fmla="*/ 10 w 10"/>
                <a:gd name="T9" fmla="*/ 0 h 16"/>
                <a:gd name="T10" fmla="*/ 10 w 10"/>
                <a:gd name="T11" fmla="*/ 4 h 16"/>
                <a:gd name="T12" fmla="*/ 4 w 10"/>
                <a:gd name="T13" fmla="*/ 4 h 16"/>
                <a:gd name="T14" fmla="*/ 4 w 10"/>
                <a:gd name="T15" fmla="*/ 5 h 16"/>
                <a:gd name="T16" fmla="*/ 8 w 10"/>
                <a:gd name="T17" fmla="*/ 5 h 16"/>
                <a:gd name="T18" fmla="*/ 8 w 10"/>
                <a:gd name="T19" fmla="*/ 9 h 16"/>
                <a:gd name="T20" fmla="*/ 4 w 10"/>
                <a:gd name="T21" fmla="*/ 9 h 16"/>
                <a:gd name="T22" fmla="*/ 4 w 10"/>
                <a:gd name="T23" fmla="*/ 12 h 16"/>
                <a:gd name="T24" fmla="*/ 10 w 10"/>
                <a:gd name="T25" fmla="*/ 12 h 16"/>
                <a:gd name="T26" fmla="*/ 10 w 10"/>
                <a:gd name="T2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16">
                  <a:moveTo>
                    <a:pt x="10" y="16"/>
                  </a:moveTo>
                  <a:lnTo>
                    <a:pt x="0" y="1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4"/>
                  </a:lnTo>
                  <a:lnTo>
                    <a:pt x="4" y="4"/>
                  </a:lnTo>
                  <a:lnTo>
                    <a:pt x="4" y="5"/>
                  </a:lnTo>
                  <a:lnTo>
                    <a:pt x="8" y="5"/>
                  </a:lnTo>
                  <a:lnTo>
                    <a:pt x="8" y="9"/>
                  </a:lnTo>
                  <a:lnTo>
                    <a:pt x="4" y="9"/>
                  </a:lnTo>
                  <a:lnTo>
                    <a:pt x="4" y="12"/>
                  </a:lnTo>
                  <a:lnTo>
                    <a:pt x="10" y="12"/>
                  </a:lnTo>
                  <a:lnTo>
                    <a:pt x="10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79"/>
            <p:cNvSpPr>
              <a:spLocks/>
            </p:cNvSpPr>
            <p:nvPr/>
          </p:nvSpPr>
          <p:spPr bwMode="auto">
            <a:xfrm>
              <a:off x="3569494" y="844550"/>
              <a:ext cx="47625" cy="61913"/>
            </a:xfrm>
            <a:custGeom>
              <a:avLst/>
              <a:gdLst>
                <a:gd name="T0" fmla="*/ 24 w 30"/>
                <a:gd name="T1" fmla="*/ 0 h 39"/>
                <a:gd name="T2" fmla="*/ 27 w 30"/>
                <a:gd name="T3" fmla="*/ 3 h 39"/>
                <a:gd name="T4" fmla="*/ 28 w 30"/>
                <a:gd name="T5" fmla="*/ 17 h 39"/>
                <a:gd name="T6" fmla="*/ 16 w 30"/>
                <a:gd name="T7" fmla="*/ 28 h 39"/>
                <a:gd name="T8" fmla="*/ 30 w 30"/>
                <a:gd name="T9" fmla="*/ 27 h 39"/>
                <a:gd name="T10" fmla="*/ 30 w 30"/>
                <a:gd name="T11" fmla="*/ 39 h 39"/>
                <a:gd name="T12" fmla="*/ 2 w 30"/>
                <a:gd name="T13" fmla="*/ 39 h 39"/>
                <a:gd name="T14" fmla="*/ 0 w 30"/>
                <a:gd name="T15" fmla="*/ 29 h 39"/>
                <a:gd name="T16" fmla="*/ 16 w 30"/>
                <a:gd name="T17" fmla="*/ 15 h 39"/>
                <a:gd name="T18" fmla="*/ 16 w 30"/>
                <a:gd name="T19" fmla="*/ 11 h 39"/>
                <a:gd name="T20" fmla="*/ 2 w 30"/>
                <a:gd name="T21" fmla="*/ 11 h 39"/>
                <a:gd name="T22" fmla="*/ 2 w 30"/>
                <a:gd name="T23" fmla="*/ 0 h 39"/>
                <a:gd name="T24" fmla="*/ 24 w 30"/>
                <a:gd name="T2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39">
                  <a:moveTo>
                    <a:pt x="24" y="0"/>
                  </a:moveTo>
                  <a:lnTo>
                    <a:pt x="27" y="3"/>
                  </a:lnTo>
                  <a:lnTo>
                    <a:pt x="28" y="17"/>
                  </a:lnTo>
                  <a:lnTo>
                    <a:pt x="16" y="28"/>
                  </a:lnTo>
                  <a:lnTo>
                    <a:pt x="30" y="27"/>
                  </a:lnTo>
                  <a:lnTo>
                    <a:pt x="30" y="39"/>
                  </a:lnTo>
                  <a:lnTo>
                    <a:pt x="2" y="39"/>
                  </a:lnTo>
                  <a:lnTo>
                    <a:pt x="0" y="29"/>
                  </a:lnTo>
                  <a:lnTo>
                    <a:pt x="16" y="15"/>
                  </a:lnTo>
                  <a:lnTo>
                    <a:pt x="16" y="11"/>
                  </a:lnTo>
                  <a:lnTo>
                    <a:pt x="2" y="11"/>
                  </a:lnTo>
                  <a:lnTo>
                    <a:pt x="2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180"/>
            <p:cNvSpPr>
              <a:spLocks/>
            </p:cNvSpPr>
            <p:nvPr/>
          </p:nvSpPr>
          <p:spPr bwMode="auto">
            <a:xfrm>
              <a:off x="3623469" y="844550"/>
              <a:ext cx="41275" cy="65088"/>
            </a:xfrm>
            <a:custGeom>
              <a:avLst/>
              <a:gdLst>
                <a:gd name="T0" fmla="*/ 26 w 26"/>
                <a:gd name="T1" fmla="*/ 0 h 41"/>
                <a:gd name="T2" fmla="*/ 26 w 26"/>
                <a:gd name="T3" fmla="*/ 10 h 41"/>
                <a:gd name="T4" fmla="*/ 12 w 26"/>
                <a:gd name="T5" fmla="*/ 10 h 41"/>
                <a:gd name="T6" fmla="*/ 12 w 26"/>
                <a:gd name="T7" fmla="*/ 15 h 41"/>
                <a:gd name="T8" fmla="*/ 26 w 26"/>
                <a:gd name="T9" fmla="*/ 15 h 41"/>
                <a:gd name="T10" fmla="*/ 26 w 26"/>
                <a:gd name="T11" fmla="*/ 28 h 41"/>
                <a:gd name="T12" fmla="*/ 24 w 26"/>
                <a:gd name="T13" fmla="*/ 39 h 41"/>
                <a:gd name="T14" fmla="*/ 0 w 26"/>
                <a:gd name="T15" fmla="*/ 41 h 41"/>
                <a:gd name="T16" fmla="*/ 0 w 26"/>
                <a:gd name="T17" fmla="*/ 29 h 41"/>
                <a:gd name="T18" fmla="*/ 14 w 26"/>
                <a:gd name="T19" fmla="*/ 29 h 41"/>
                <a:gd name="T20" fmla="*/ 14 w 26"/>
                <a:gd name="T21" fmla="*/ 24 h 41"/>
                <a:gd name="T22" fmla="*/ 1 w 26"/>
                <a:gd name="T23" fmla="*/ 24 h 41"/>
                <a:gd name="T24" fmla="*/ 0 w 26"/>
                <a:gd name="T25" fmla="*/ 20 h 41"/>
                <a:gd name="T26" fmla="*/ 1 w 26"/>
                <a:gd name="T27" fmla="*/ 0 h 41"/>
                <a:gd name="T28" fmla="*/ 26 w 26"/>
                <a:gd name="T2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" h="41">
                  <a:moveTo>
                    <a:pt x="26" y="0"/>
                  </a:moveTo>
                  <a:lnTo>
                    <a:pt x="26" y="10"/>
                  </a:lnTo>
                  <a:lnTo>
                    <a:pt x="12" y="10"/>
                  </a:lnTo>
                  <a:lnTo>
                    <a:pt x="12" y="15"/>
                  </a:lnTo>
                  <a:lnTo>
                    <a:pt x="26" y="15"/>
                  </a:lnTo>
                  <a:lnTo>
                    <a:pt x="26" y="28"/>
                  </a:lnTo>
                  <a:lnTo>
                    <a:pt x="24" y="39"/>
                  </a:lnTo>
                  <a:lnTo>
                    <a:pt x="0" y="41"/>
                  </a:lnTo>
                  <a:lnTo>
                    <a:pt x="0" y="29"/>
                  </a:lnTo>
                  <a:lnTo>
                    <a:pt x="14" y="29"/>
                  </a:lnTo>
                  <a:lnTo>
                    <a:pt x="14" y="24"/>
                  </a:lnTo>
                  <a:lnTo>
                    <a:pt x="1" y="24"/>
                  </a:lnTo>
                  <a:lnTo>
                    <a:pt x="0" y="20"/>
                  </a:lnTo>
                  <a:lnTo>
                    <a:pt x="1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4716016" y="4149080"/>
            <a:ext cx="3369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消防元素相关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矢量图标素材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4802567" y="4032835"/>
            <a:ext cx="3225817" cy="4571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2871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20" name="组合 22719"/>
          <p:cNvGrpSpPr/>
          <p:nvPr/>
        </p:nvGrpSpPr>
        <p:grpSpPr>
          <a:xfrm>
            <a:off x="7257171" y="3780479"/>
            <a:ext cx="688595" cy="1338297"/>
            <a:chOff x="8231981" y="2151062"/>
            <a:chExt cx="573088" cy="1108075"/>
          </a:xfrm>
        </p:grpSpPr>
        <p:sp>
          <p:nvSpPr>
            <p:cNvPr id="27" name="Rectangle 13"/>
            <p:cNvSpPr>
              <a:spLocks noChangeArrowheads="1"/>
            </p:cNvSpPr>
            <p:nvPr/>
          </p:nvSpPr>
          <p:spPr bwMode="auto">
            <a:xfrm>
              <a:off x="8254206" y="2171700"/>
              <a:ext cx="79375" cy="1060450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14"/>
            <p:cNvSpPr>
              <a:spLocks noChangeArrowheads="1"/>
            </p:cNvSpPr>
            <p:nvPr/>
          </p:nvSpPr>
          <p:spPr bwMode="auto">
            <a:xfrm>
              <a:off x="8703469" y="2171700"/>
              <a:ext cx="79375" cy="1060450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5"/>
            <p:cNvSpPr>
              <a:spLocks/>
            </p:cNvSpPr>
            <p:nvPr/>
          </p:nvSpPr>
          <p:spPr bwMode="auto">
            <a:xfrm>
              <a:off x="8231981" y="2157412"/>
              <a:ext cx="125413" cy="46038"/>
            </a:xfrm>
            <a:custGeom>
              <a:avLst/>
              <a:gdLst>
                <a:gd name="T0" fmla="*/ 57 w 57"/>
                <a:gd name="T1" fmla="*/ 10 h 21"/>
                <a:gd name="T2" fmla="*/ 46 w 57"/>
                <a:gd name="T3" fmla="*/ 21 h 21"/>
                <a:gd name="T4" fmla="*/ 10 w 57"/>
                <a:gd name="T5" fmla="*/ 21 h 21"/>
                <a:gd name="T6" fmla="*/ 0 w 57"/>
                <a:gd name="T7" fmla="*/ 10 h 21"/>
                <a:gd name="T8" fmla="*/ 0 w 57"/>
                <a:gd name="T9" fmla="*/ 10 h 21"/>
                <a:gd name="T10" fmla="*/ 10 w 57"/>
                <a:gd name="T11" fmla="*/ 0 h 21"/>
                <a:gd name="T12" fmla="*/ 46 w 57"/>
                <a:gd name="T13" fmla="*/ 0 h 21"/>
                <a:gd name="T14" fmla="*/ 57 w 57"/>
                <a:gd name="T15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21">
                  <a:moveTo>
                    <a:pt x="57" y="10"/>
                  </a:moveTo>
                  <a:cubicBezTo>
                    <a:pt x="57" y="16"/>
                    <a:pt x="52" y="21"/>
                    <a:pt x="46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4" y="21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2" y="0"/>
                    <a:pt x="57" y="5"/>
                    <a:pt x="57" y="1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6"/>
            <p:cNvSpPr>
              <a:spLocks/>
            </p:cNvSpPr>
            <p:nvPr/>
          </p:nvSpPr>
          <p:spPr bwMode="auto">
            <a:xfrm>
              <a:off x="8679656" y="2151062"/>
              <a:ext cx="125413" cy="42863"/>
            </a:xfrm>
            <a:custGeom>
              <a:avLst/>
              <a:gdLst>
                <a:gd name="T0" fmla="*/ 57 w 57"/>
                <a:gd name="T1" fmla="*/ 10 h 20"/>
                <a:gd name="T2" fmla="*/ 47 w 57"/>
                <a:gd name="T3" fmla="*/ 20 h 20"/>
                <a:gd name="T4" fmla="*/ 11 w 57"/>
                <a:gd name="T5" fmla="*/ 20 h 20"/>
                <a:gd name="T6" fmla="*/ 0 w 57"/>
                <a:gd name="T7" fmla="*/ 10 h 20"/>
                <a:gd name="T8" fmla="*/ 0 w 57"/>
                <a:gd name="T9" fmla="*/ 10 h 20"/>
                <a:gd name="T10" fmla="*/ 11 w 57"/>
                <a:gd name="T11" fmla="*/ 0 h 20"/>
                <a:gd name="T12" fmla="*/ 47 w 57"/>
                <a:gd name="T13" fmla="*/ 0 h 20"/>
                <a:gd name="T14" fmla="*/ 57 w 57"/>
                <a:gd name="T15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20">
                  <a:moveTo>
                    <a:pt x="57" y="10"/>
                  </a:moveTo>
                  <a:cubicBezTo>
                    <a:pt x="57" y="16"/>
                    <a:pt x="53" y="20"/>
                    <a:pt x="47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7" y="4"/>
                    <a:pt x="57" y="1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7"/>
            <p:cNvSpPr>
              <a:spLocks/>
            </p:cNvSpPr>
            <p:nvPr/>
          </p:nvSpPr>
          <p:spPr bwMode="auto">
            <a:xfrm>
              <a:off x="8231981" y="3211512"/>
              <a:ext cx="125413" cy="47625"/>
            </a:xfrm>
            <a:custGeom>
              <a:avLst/>
              <a:gdLst>
                <a:gd name="T0" fmla="*/ 57 w 57"/>
                <a:gd name="T1" fmla="*/ 11 h 21"/>
                <a:gd name="T2" fmla="*/ 47 w 57"/>
                <a:gd name="T3" fmla="*/ 21 h 21"/>
                <a:gd name="T4" fmla="*/ 10 w 57"/>
                <a:gd name="T5" fmla="*/ 21 h 21"/>
                <a:gd name="T6" fmla="*/ 0 w 57"/>
                <a:gd name="T7" fmla="*/ 11 h 21"/>
                <a:gd name="T8" fmla="*/ 0 w 57"/>
                <a:gd name="T9" fmla="*/ 11 h 21"/>
                <a:gd name="T10" fmla="*/ 10 w 57"/>
                <a:gd name="T11" fmla="*/ 0 h 21"/>
                <a:gd name="T12" fmla="*/ 47 w 57"/>
                <a:gd name="T13" fmla="*/ 0 h 21"/>
                <a:gd name="T14" fmla="*/ 57 w 57"/>
                <a:gd name="T15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21">
                  <a:moveTo>
                    <a:pt x="57" y="11"/>
                  </a:moveTo>
                  <a:cubicBezTo>
                    <a:pt x="57" y="16"/>
                    <a:pt x="53" y="21"/>
                    <a:pt x="47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1"/>
                    <a:pt x="0" y="16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7" y="5"/>
                    <a:pt x="57" y="11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8"/>
            <p:cNvSpPr>
              <a:spLocks/>
            </p:cNvSpPr>
            <p:nvPr/>
          </p:nvSpPr>
          <p:spPr bwMode="auto">
            <a:xfrm>
              <a:off x="8679656" y="3208337"/>
              <a:ext cx="125413" cy="44450"/>
            </a:xfrm>
            <a:custGeom>
              <a:avLst/>
              <a:gdLst>
                <a:gd name="T0" fmla="*/ 57 w 57"/>
                <a:gd name="T1" fmla="*/ 10 h 20"/>
                <a:gd name="T2" fmla="*/ 47 w 57"/>
                <a:gd name="T3" fmla="*/ 20 h 20"/>
                <a:gd name="T4" fmla="*/ 11 w 57"/>
                <a:gd name="T5" fmla="*/ 20 h 20"/>
                <a:gd name="T6" fmla="*/ 0 w 57"/>
                <a:gd name="T7" fmla="*/ 10 h 20"/>
                <a:gd name="T8" fmla="*/ 0 w 57"/>
                <a:gd name="T9" fmla="*/ 10 h 20"/>
                <a:gd name="T10" fmla="*/ 11 w 57"/>
                <a:gd name="T11" fmla="*/ 0 h 20"/>
                <a:gd name="T12" fmla="*/ 47 w 57"/>
                <a:gd name="T13" fmla="*/ 0 h 20"/>
                <a:gd name="T14" fmla="*/ 57 w 57"/>
                <a:gd name="T15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20">
                  <a:moveTo>
                    <a:pt x="57" y="10"/>
                  </a:moveTo>
                  <a:cubicBezTo>
                    <a:pt x="57" y="16"/>
                    <a:pt x="53" y="20"/>
                    <a:pt x="47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7" y="5"/>
                    <a:pt x="57" y="1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Rectangle 19"/>
            <p:cNvSpPr>
              <a:spLocks noChangeArrowheads="1"/>
            </p:cNvSpPr>
            <p:nvPr/>
          </p:nvSpPr>
          <p:spPr bwMode="auto">
            <a:xfrm>
              <a:off x="8312944" y="2347912"/>
              <a:ext cx="419100" cy="44450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Rectangle 20"/>
            <p:cNvSpPr>
              <a:spLocks noChangeArrowheads="1"/>
            </p:cNvSpPr>
            <p:nvPr/>
          </p:nvSpPr>
          <p:spPr bwMode="auto">
            <a:xfrm>
              <a:off x="8300244" y="2562225"/>
              <a:ext cx="419100" cy="44450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Rectangle 21"/>
            <p:cNvSpPr>
              <a:spLocks noChangeArrowheads="1"/>
            </p:cNvSpPr>
            <p:nvPr/>
          </p:nvSpPr>
          <p:spPr bwMode="auto">
            <a:xfrm>
              <a:off x="8300244" y="2790825"/>
              <a:ext cx="419100" cy="44450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Rectangle 22"/>
            <p:cNvSpPr>
              <a:spLocks noChangeArrowheads="1"/>
            </p:cNvSpPr>
            <p:nvPr/>
          </p:nvSpPr>
          <p:spPr bwMode="auto">
            <a:xfrm>
              <a:off x="8312944" y="3009900"/>
              <a:ext cx="419100" cy="44450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717" name="组合 22716"/>
          <p:cNvGrpSpPr/>
          <p:nvPr/>
        </p:nvGrpSpPr>
        <p:grpSpPr>
          <a:xfrm>
            <a:off x="1187624" y="3816907"/>
            <a:ext cx="1066273" cy="1263521"/>
            <a:chOff x="3180556" y="2181225"/>
            <a:chExt cx="887413" cy="1046162"/>
          </a:xfrm>
        </p:grpSpPr>
        <p:sp>
          <p:nvSpPr>
            <p:cNvPr id="37" name="Freeform 23"/>
            <p:cNvSpPr>
              <a:spLocks/>
            </p:cNvSpPr>
            <p:nvPr/>
          </p:nvSpPr>
          <p:spPr bwMode="auto">
            <a:xfrm>
              <a:off x="3266281" y="2628900"/>
              <a:ext cx="317500" cy="300038"/>
            </a:xfrm>
            <a:custGeom>
              <a:avLst/>
              <a:gdLst>
                <a:gd name="T0" fmla="*/ 0 w 143"/>
                <a:gd name="T1" fmla="*/ 0 h 135"/>
                <a:gd name="T2" fmla="*/ 143 w 143"/>
                <a:gd name="T3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3" h="135">
                  <a:moveTo>
                    <a:pt x="0" y="0"/>
                  </a:moveTo>
                  <a:cubicBezTo>
                    <a:pt x="35" y="90"/>
                    <a:pt x="94" y="122"/>
                    <a:pt x="143" y="135"/>
                  </a:cubicBezTo>
                </a:path>
              </a:pathLst>
            </a:custGeom>
            <a:noFill/>
            <a:ln w="30163" cap="flat">
              <a:solidFill>
                <a:srgbClr val="231F2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Rectangle 24"/>
            <p:cNvSpPr>
              <a:spLocks noChangeArrowheads="1"/>
            </p:cNvSpPr>
            <p:nvPr/>
          </p:nvSpPr>
          <p:spPr bwMode="auto">
            <a:xfrm>
              <a:off x="3567906" y="2851150"/>
              <a:ext cx="261938" cy="117475"/>
            </a:xfrm>
            <a:prstGeom prst="rect">
              <a:avLst/>
            </a:prstGeom>
            <a:solidFill>
              <a:srgbClr val="721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Oval 25"/>
            <p:cNvSpPr>
              <a:spLocks noChangeArrowheads="1"/>
            </p:cNvSpPr>
            <p:nvPr/>
          </p:nvSpPr>
          <p:spPr bwMode="auto">
            <a:xfrm>
              <a:off x="3344069" y="2181225"/>
              <a:ext cx="723900" cy="725488"/>
            </a:xfrm>
            <a:prstGeom prst="ellipse">
              <a:avLst/>
            </a:prstGeom>
            <a:solidFill>
              <a:srgbClr val="BF2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Oval 26"/>
            <p:cNvSpPr>
              <a:spLocks noChangeArrowheads="1"/>
            </p:cNvSpPr>
            <p:nvPr/>
          </p:nvSpPr>
          <p:spPr bwMode="auto">
            <a:xfrm>
              <a:off x="3613944" y="2451100"/>
              <a:ext cx="184150" cy="184150"/>
            </a:xfrm>
            <a:prstGeom prst="ellipse">
              <a:avLst/>
            </a:prstGeom>
            <a:solidFill>
              <a:srgbClr val="721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7"/>
            <p:cNvSpPr>
              <a:spLocks/>
            </p:cNvSpPr>
            <p:nvPr/>
          </p:nvSpPr>
          <p:spPr bwMode="auto">
            <a:xfrm>
              <a:off x="3417094" y="2928937"/>
              <a:ext cx="571500" cy="298450"/>
            </a:xfrm>
            <a:custGeom>
              <a:avLst/>
              <a:gdLst>
                <a:gd name="T0" fmla="*/ 258 w 258"/>
                <a:gd name="T1" fmla="*/ 86 h 135"/>
                <a:gd name="T2" fmla="*/ 209 w 258"/>
                <a:gd name="T3" fmla="*/ 135 h 135"/>
                <a:gd name="T4" fmla="*/ 49 w 258"/>
                <a:gd name="T5" fmla="*/ 135 h 135"/>
                <a:gd name="T6" fmla="*/ 0 w 258"/>
                <a:gd name="T7" fmla="*/ 86 h 135"/>
                <a:gd name="T8" fmla="*/ 0 w 258"/>
                <a:gd name="T9" fmla="*/ 50 h 135"/>
                <a:gd name="T10" fmla="*/ 49 w 258"/>
                <a:gd name="T11" fmla="*/ 0 h 135"/>
                <a:gd name="T12" fmla="*/ 209 w 258"/>
                <a:gd name="T13" fmla="*/ 0 h 135"/>
                <a:gd name="T14" fmla="*/ 258 w 258"/>
                <a:gd name="T15" fmla="*/ 50 h 135"/>
                <a:gd name="T16" fmla="*/ 258 w 258"/>
                <a:gd name="T17" fmla="*/ 8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8" h="135">
                  <a:moveTo>
                    <a:pt x="258" y="86"/>
                  </a:moveTo>
                  <a:cubicBezTo>
                    <a:pt x="258" y="113"/>
                    <a:pt x="236" y="135"/>
                    <a:pt x="209" y="135"/>
                  </a:cubicBezTo>
                  <a:cubicBezTo>
                    <a:pt x="49" y="135"/>
                    <a:pt x="49" y="135"/>
                    <a:pt x="49" y="135"/>
                  </a:cubicBezTo>
                  <a:cubicBezTo>
                    <a:pt x="22" y="135"/>
                    <a:pt x="0" y="113"/>
                    <a:pt x="0" y="86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236" y="0"/>
                    <a:pt x="258" y="22"/>
                    <a:pt x="258" y="50"/>
                  </a:cubicBezTo>
                  <a:lnTo>
                    <a:pt x="258" y="86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Oval 28"/>
            <p:cNvSpPr>
              <a:spLocks noChangeArrowheads="1"/>
            </p:cNvSpPr>
            <p:nvPr/>
          </p:nvSpPr>
          <p:spPr bwMode="auto">
            <a:xfrm>
              <a:off x="3180556" y="2511425"/>
              <a:ext cx="141288" cy="142875"/>
            </a:xfrm>
            <a:prstGeom prst="ellipse">
              <a:avLst/>
            </a:pr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9"/>
            <p:cNvSpPr>
              <a:spLocks/>
            </p:cNvSpPr>
            <p:nvPr/>
          </p:nvSpPr>
          <p:spPr bwMode="auto">
            <a:xfrm>
              <a:off x="3536156" y="3003550"/>
              <a:ext cx="346075" cy="149225"/>
            </a:xfrm>
            <a:custGeom>
              <a:avLst/>
              <a:gdLst>
                <a:gd name="T0" fmla="*/ 156 w 156"/>
                <a:gd name="T1" fmla="*/ 43 h 67"/>
                <a:gd name="T2" fmla="*/ 131 w 156"/>
                <a:gd name="T3" fmla="*/ 67 h 67"/>
                <a:gd name="T4" fmla="*/ 24 w 156"/>
                <a:gd name="T5" fmla="*/ 67 h 67"/>
                <a:gd name="T6" fmla="*/ 0 w 156"/>
                <a:gd name="T7" fmla="*/ 43 h 67"/>
                <a:gd name="T8" fmla="*/ 0 w 156"/>
                <a:gd name="T9" fmla="*/ 25 h 67"/>
                <a:gd name="T10" fmla="*/ 24 w 156"/>
                <a:gd name="T11" fmla="*/ 0 h 67"/>
                <a:gd name="T12" fmla="*/ 131 w 156"/>
                <a:gd name="T13" fmla="*/ 0 h 67"/>
                <a:gd name="T14" fmla="*/ 156 w 156"/>
                <a:gd name="T15" fmla="*/ 25 h 67"/>
                <a:gd name="T16" fmla="*/ 156 w 156"/>
                <a:gd name="T17" fmla="*/ 4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67">
                  <a:moveTo>
                    <a:pt x="156" y="43"/>
                  </a:moveTo>
                  <a:cubicBezTo>
                    <a:pt x="156" y="56"/>
                    <a:pt x="145" y="67"/>
                    <a:pt x="131" y="67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10" y="67"/>
                    <a:pt x="0" y="56"/>
                    <a:pt x="0" y="4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10" y="0"/>
                    <a:pt x="24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45" y="0"/>
                    <a:pt x="156" y="11"/>
                    <a:pt x="156" y="25"/>
                  </a:cubicBezTo>
                  <a:lnTo>
                    <a:pt x="156" y="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Oval 30"/>
            <p:cNvSpPr>
              <a:spLocks noChangeArrowheads="1"/>
            </p:cNvSpPr>
            <p:nvPr/>
          </p:nvSpPr>
          <p:spPr bwMode="auto">
            <a:xfrm>
              <a:off x="3674269" y="2509837"/>
              <a:ext cx="63500" cy="66675"/>
            </a:xfrm>
            <a:prstGeom prst="ellipse">
              <a:avLst/>
            </a:pr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714" name="组合 22713"/>
          <p:cNvGrpSpPr/>
          <p:nvPr/>
        </p:nvGrpSpPr>
        <p:grpSpPr>
          <a:xfrm>
            <a:off x="3171385" y="1960932"/>
            <a:ext cx="1262741" cy="1259685"/>
            <a:chOff x="4831556" y="644525"/>
            <a:chExt cx="1050925" cy="1042987"/>
          </a:xfrm>
        </p:grpSpPr>
        <p:sp>
          <p:nvSpPr>
            <p:cNvPr id="45" name="Freeform 31"/>
            <p:cNvSpPr>
              <a:spLocks/>
            </p:cNvSpPr>
            <p:nvPr/>
          </p:nvSpPr>
          <p:spPr bwMode="auto">
            <a:xfrm>
              <a:off x="5145881" y="1019175"/>
              <a:ext cx="446088" cy="436563"/>
            </a:xfrm>
            <a:custGeom>
              <a:avLst/>
              <a:gdLst>
                <a:gd name="T0" fmla="*/ 194 w 201"/>
                <a:gd name="T1" fmla="*/ 1 h 197"/>
                <a:gd name="T2" fmla="*/ 194 w 201"/>
                <a:gd name="T3" fmla="*/ 1 h 197"/>
                <a:gd name="T4" fmla="*/ 194 w 201"/>
                <a:gd name="T5" fmla="*/ 1 h 197"/>
                <a:gd name="T6" fmla="*/ 2 w 201"/>
                <a:gd name="T7" fmla="*/ 0 h 197"/>
                <a:gd name="T8" fmla="*/ 0 w 201"/>
                <a:gd name="T9" fmla="*/ 1 h 197"/>
                <a:gd name="T10" fmla="*/ 0 w 201"/>
                <a:gd name="T11" fmla="*/ 155 h 197"/>
                <a:gd name="T12" fmla="*/ 0 w 201"/>
                <a:gd name="T13" fmla="*/ 155 h 197"/>
                <a:gd name="T14" fmla="*/ 201 w 201"/>
                <a:gd name="T15" fmla="*/ 156 h 197"/>
                <a:gd name="T16" fmla="*/ 194 w 201"/>
                <a:gd name="T17" fmla="*/ 155 h 197"/>
                <a:gd name="T18" fmla="*/ 194 w 201"/>
                <a:gd name="T19" fmla="*/ 1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1" h="197">
                  <a:moveTo>
                    <a:pt x="194" y="1"/>
                  </a:moveTo>
                  <a:cubicBezTo>
                    <a:pt x="194" y="1"/>
                    <a:pt x="194" y="1"/>
                    <a:pt x="194" y="1"/>
                  </a:cubicBezTo>
                  <a:cubicBezTo>
                    <a:pt x="194" y="1"/>
                    <a:pt x="194" y="1"/>
                    <a:pt x="194" y="1"/>
                  </a:cubicBezTo>
                  <a:cubicBezTo>
                    <a:pt x="133" y="21"/>
                    <a:pt x="61" y="23"/>
                    <a:pt x="2" y="0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58" y="194"/>
                    <a:pt x="143" y="197"/>
                    <a:pt x="201" y="156"/>
                  </a:cubicBezTo>
                  <a:cubicBezTo>
                    <a:pt x="199" y="156"/>
                    <a:pt x="197" y="155"/>
                    <a:pt x="194" y="155"/>
                  </a:cubicBezTo>
                  <a:lnTo>
                    <a:pt x="194" y="1"/>
                  </a:lnTo>
                  <a:close/>
                </a:path>
              </a:pathLst>
            </a:custGeom>
            <a:solidFill>
              <a:srgbClr val="FAA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2"/>
            <p:cNvSpPr>
              <a:spLocks/>
            </p:cNvSpPr>
            <p:nvPr/>
          </p:nvSpPr>
          <p:spPr bwMode="auto">
            <a:xfrm>
              <a:off x="5150644" y="974725"/>
              <a:ext cx="425450" cy="95250"/>
            </a:xfrm>
            <a:custGeom>
              <a:avLst/>
              <a:gdLst>
                <a:gd name="T0" fmla="*/ 192 w 192"/>
                <a:gd name="T1" fmla="*/ 21 h 43"/>
                <a:gd name="T2" fmla="*/ 95 w 192"/>
                <a:gd name="T3" fmla="*/ 0 h 43"/>
                <a:gd name="T4" fmla="*/ 0 w 192"/>
                <a:gd name="T5" fmla="*/ 20 h 43"/>
                <a:gd name="T6" fmla="*/ 192 w 192"/>
                <a:gd name="T7" fmla="*/ 2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2" h="43">
                  <a:moveTo>
                    <a:pt x="192" y="21"/>
                  </a:moveTo>
                  <a:cubicBezTo>
                    <a:pt x="191" y="20"/>
                    <a:pt x="169" y="0"/>
                    <a:pt x="95" y="0"/>
                  </a:cubicBezTo>
                  <a:cubicBezTo>
                    <a:pt x="31" y="0"/>
                    <a:pt x="6" y="15"/>
                    <a:pt x="0" y="20"/>
                  </a:cubicBezTo>
                  <a:cubicBezTo>
                    <a:pt x="59" y="43"/>
                    <a:pt x="131" y="41"/>
                    <a:pt x="192" y="21"/>
                  </a:cubicBezTo>
                  <a:close/>
                </a:path>
              </a:pathLst>
            </a:custGeom>
            <a:solidFill>
              <a:srgbClr val="E8A0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3"/>
            <p:cNvSpPr>
              <a:spLocks/>
            </p:cNvSpPr>
            <p:nvPr/>
          </p:nvSpPr>
          <p:spPr bwMode="auto">
            <a:xfrm>
              <a:off x="5063331" y="1363662"/>
              <a:ext cx="596900" cy="166688"/>
            </a:xfrm>
            <a:custGeom>
              <a:avLst/>
              <a:gdLst>
                <a:gd name="T0" fmla="*/ 269 w 269"/>
                <a:gd name="T1" fmla="*/ 26 h 75"/>
                <a:gd name="T2" fmla="*/ 255 w 269"/>
                <a:gd name="T3" fmla="*/ 7 h 75"/>
                <a:gd name="T4" fmla="*/ 238 w 269"/>
                <a:gd name="T5" fmla="*/ 1 h 75"/>
                <a:gd name="T6" fmla="*/ 37 w 269"/>
                <a:gd name="T7" fmla="*/ 0 h 75"/>
                <a:gd name="T8" fmla="*/ 13 w 269"/>
                <a:gd name="T9" fmla="*/ 6 h 75"/>
                <a:gd name="T10" fmla="*/ 0 w 269"/>
                <a:gd name="T11" fmla="*/ 26 h 75"/>
                <a:gd name="T12" fmla="*/ 0 w 269"/>
                <a:gd name="T13" fmla="*/ 27 h 75"/>
                <a:gd name="T14" fmla="*/ 269 w 269"/>
                <a:gd name="T15" fmla="*/ 2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9" h="75">
                  <a:moveTo>
                    <a:pt x="269" y="26"/>
                  </a:moveTo>
                  <a:cubicBezTo>
                    <a:pt x="269" y="18"/>
                    <a:pt x="264" y="10"/>
                    <a:pt x="255" y="7"/>
                  </a:cubicBezTo>
                  <a:cubicBezTo>
                    <a:pt x="251" y="5"/>
                    <a:pt x="245" y="3"/>
                    <a:pt x="238" y="1"/>
                  </a:cubicBezTo>
                  <a:cubicBezTo>
                    <a:pt x="180" y="42"/>
                    <a:pt x="95" y="39"/>
                    <a:pt x="37" y="0"/>
                  </a:cubicBezTo>
                  <a:cubicBezTo>
                    <a:pt x="27" y="2"/>
                    <a:pt x="19" y="4"/>
                    <a:pt x="13" y="6"/>
                  </a:cubicBezTo>
                  <a:cubicBezTo>
                    <a:pt x="5" y="9"/>
                    <a:pt x="0" y="17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83" y="73"/>
                    <a:pt x="195" y="75"/>
                    <a:pt x="269" y="26"/>
                  </a:cubicBezTo>
                  <a:close/>
                </a:path>
              </a:pathLst>
            </a:custGeom>
            <a:solidFill>
              <a:srgbClr val="721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4"/>
            <p:cNvSpPr>
              <a:spLocks/>
            </p:cNvSpPr>
            <p:nvPr/>
          </p:nvSpPr>
          <p:spPr bwMode="auto">
            <a:xfrm>
              <a:off x="5063331" y="1420812"/>
              <a:ext cx="596900" cy="266700"/>
            </a:xfrm>
            <a:custGeom>
              <a:avLst/>
              <a:gdLst>
                <a:gd name="T0" fmla="*/ 0 w 269"/>
                <a:gd name="T1" fmla="*/ 1 h 120"/>
                <a:gd name="T2" fmla="*/ 0 w 269"/>
                <a:gd name="T3" fmla="*/ 87 h 120"/>
                <a:gd name="T4" fmla="*/ 16 w 269"/>
                <a:gd name="T5" fmla="*/ 107 h 120"/>
                <a:gd name="T6" fmla="*/ 134 w 269"/>
                <a:gd name="T7" fmla="*/ 120 h 120"/>
                <a:gd name="T8" fmla="*/ 252 w 269"/>
                <a:gd name="T9" fmla="*/ 107 h 120"/>
                <a:gd name="T10" fmla="*/ 269 w 269"/>
                <a:gd name="T11" fmla="*/ 87 h 120"/>
                <a:gd name="T12" fmla="*/ 269 w 269"/>
                <a:gd name="T13" fmla="*/ 0 h 120"/>
                <a:gd name="T14" fmla="*/ 269 w 269"/>
                <a:gd name="T15" fmla="*/ 0 h 120"/>
                <a:gd name="T16" fmla="*/ 0 w 269"/>
                <a:gd name="T17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9" h="120">
                  <a:moveTo>
                    <a:pt x="0" y="1"/>
                  </a:moveTo>
                  <a:cubicBezTo>
                    <a:pt x="0" y="87"/>
                    <a:pt x="0" y="87"/>
                    <a:pt x="0" y="87"/>
                  </a:cubicBezTo>
                  <a:cubicBezTo>
                    <a:pt x="0" y="96"/>
                    <a:pt x="6" y="105"/>
                    <a:pt x="16" y="107"/>
                  </a:cubicBezTo>
                  <a:cubicBezTo>
                    <a:pt x="39" y="112"/>
                    <a:pt x="82" y="120"/>
                    <a:pt x="134" y="120"/>
                  </a:cubicBezTo>
                  <a:cubicBezTo>
                    <a:pt x="187" y="120"/>
                    <a:pt x="230" y="112"/>
                    <a:pt x="252" y="107"/>
                  </a:cubicBezTo>
                  <a:cubicBezTo>
                    <a:pt x="262" y="105"/>
                    <a:pt x="269" y="96"/>
                    <a:pt x="269" y="87"/>
                  </a:cubicBezTo>
                  <a:cubicBezTo>
                    <a:pt x="269" y="0"/>
                    <a:pt x="269" y="0"/>
                    <a:pt x="269" y="0"/>
                  </a:cubicBezTo>
                  <a:cubicBezTo>
                    <a:pt x="269" y="0"/>
                    <a:pt x="269" y="0"/>
                    <a:pt x="269" y="0"/>
                  </a:cubicBezTo>
                  <a:cubicBezTo>
                    <a:pt x="195" y="49"/>
                    <a:pt x="83" y="47"/>
                    <a:pt x="0" y="1"/>
                  </a:cubicBezTo>
                  <a:close/>
                </a:path>
              </a:pathLst>
            </a:custGeom>
            <a:solidFill>
              <a:srgbClr val="BF2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5"/>
            <p:cNvSpPr>
              <a:spLocks/>
            </p:cNvSpPr>
            <p:nvPr/>
          </p:nvSpPr>
          <p:spPr bwMode="auto">
            <a:xfrm>
              <a:off x="4995069" y="728662"/>
              <a:ext cx="177800" cy="176213"/>
            </a:xfrm>
            <a:custGeom>
              <a:avLst/>
              <a:gdLst>
                <a:gd name="T0" fmla="*/ 65 w 80"/>
                <a:gd name="T1" fmla="*/ 76 h 79"/>
                <a:gd name="T2" fmla="*/ 71 w 80"/>
                <a:gd name="T3" fmla="*/ 79 h 79"/>
                <a:gd name="T4" fmla="*/ 77 w 80"/>
                <a:gd name="T5" fmla="*/ 76 h 79"/>
                <a:gd name="T6" fmla="*/ 77 w 80"/>
                <a:gd name="T7" fmla="*/ 64 h 79"/>
                <a:gd name="T8" fmla="*/ 16 w 80"/>
                <a:gd name="T9" fmla="*/ 3 h 79"/>
                <a:gd name="T10" fmla="*/ 4 w 80"/>
                <a:gd name="T11" fmla="*/ 3 h 79"/>
                <a:gd name="T12" fmla="*/ 4 w 80"/>
                <a:gd name="T13" fmla="*/ 15 h 79"/>
                <a:gd name="T14" fmla="*/ 65 w 80"/>
                <a:gd name="T15" fmla="*/ 7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79">
                  <a:moveTo>
                    <a:pt x="65" y="76"/>
                  </a:moveTo>
                  <a:cubicBezTo>
                    <a:pt x="67" y="78"/>
                    <a:pt x="69" y="79"/>
                    <a:pt x="71" y="79"/>
                  </a:cubicBezTo>
                  <a:cubicBezTo>
                    <a:pt x="73" y="79"/>
                    <a:pt x="75" y="78"/>
                    <a:pt x="77" y="76"/>
                  </a:cubicBezTo>
                  <a:cubicBezTo>
                    <a:pt x="80" y="73"/>
                    <a:pt x="80" y="68"/>
                    <a:pt x="77" y="64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3" y="0"/>
                    <a:pt x="7" y="0"/>
                    <a:pt x="4" y="3"/>
                  </a:cubicBezTo>
                  <a:cubicBezTo>
                    <a:pt x="0" y="6"/>
                    <a:pt x="0" y="12"/>
                    <a:pt x="4" y="15"/>
                  </a:cubicBezTo>
                  <a:lnTo>
                    <a:pt x="65" y="76"/>
                  </a:lnTo>
                  <a:close/>
                </a:path>
              </a:pathLst>
            </a:custGeom>
            <a:solidFill>
              <a:srgbClr val="BF2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36"/>
            <p:cNvSpPr>
              <a:spLocks/>
            </p:cNvSpPr>
            <p:nvPr/>
          </p:nvSpPr>
          <p:spPr bwMode="auto">
            <a:xfrm>
              <a:off x="5541169" y="728662"/>
              <a:ext cx="176213" cy="176213"/>
            </a:xfrm>
            <a:custGeom>
              <a:avLst/>
              <a:gdLst>
                <a:gd name="T0" fmla="*/ 10 w 80"/>
                <a:gd name="T1" fmla="*/ 79 h 79"/>
                <a:gd name="T2" fmla="*/ 16 w 80"/>
                <a:gd name="T3" fmla="*/ 76 h 79"/>
                <a:gd name="T4" fmla="*/ 77 w 80"/>
                <a:gd name="T5" fmla="*/ 15 h 79"/>
                <a:gd name="T6" fmla="*/ 77 w 80"/>
                <a:gd name="T7" fmla="*/ 3 h 79"/>
                <a:gd name="T8" fmla="*/ 65 w 80"/>
                <a:gd name="T9" fmla="*/ 3 h 79"/>
                <a:gd name="T10" fmla="*/ 4 w 80"/>
                <a:gd name="T11" fmla="*/ 64 h 79"/>
                <a:gd name="T12" fmla="*/ 4 w 80"/>
                <a:gd name="T13" fmla="*/ 76 h 79"/>
                <a:gd name="T14" fmla="*/ 10 w 80"/>
                <a:gd name="T15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79">
                  <a:moveTo>
                    <a:pt x="10" y="79"/>
                  </a:moveTo>
                  <a:cubicBezTo>
                    <a:pt x="12" y="79"/>
                    <a:pt x="14" y="78"/>
                    <a:pt x="16" y="76"/>
                  </a:cubicBezTo>
                  <a:cubicBezTo>
                    <a:pt x="77" y="15"/>
                    <a:pt x="77" y="15"/>
                    <a:pt x="77" y="15"/>
                  </a:cubicBezTo>
                  <a:cubicBezTo>
                    <a:pt x="80" y="12"/>
                    <a:pt x="80" y="6"/>
                    <a:pt x="77" y="3"/>
                  </a:cubicBezTo>
                  <a:cubicBezTo>
                    <a:pt x="73" y="0"/>
                    <a:pt x="68" y="0"/>
                    <a:pt x="65" y="3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0" y="68"/>
                    <a:pt x="0" y="73"/>
                    <a:pt x="4" y="76"/>
                  </a:cubicBezTo>
                  <a:cubicBezTo>
                    <a:pt x="5" y="78"/>
                    <a:pt x="7" y="79"/>
                    <a:pt x="10" y="79"/>
                  </a:cubicBezTo>
                  <a:close/>
                </a:path>
              </a:pathLst>
            </a:custGeom>
            <a:solidFill>
              <a:srgbClr val="BF2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37"/>
            <p:cNvSpPr>
              <a:spLocks/>
            </p:cNvSpPr>
            <p:nvPr/>
          </p:nvSpPr>
          <p:spPr bwMode="auto">
            <a:xfrm>
              <a:off x="5353844" y="644525"/>
              <a:ext cx="39688" cy="228600"/>
            </a:xfrm>
            <a:custGeom>
              <a:avLst/>
              <a:gdLst>
                <a:gd name="T0" fmla="*/ 0 w 18"/>
                <a:gd name="T1" fmla="*/ 95 h 103"/>
                <a:gd name="T2" fmla="*/ 3 w 18"/>
                <a:gd name="T3" fmla="*/ 101 h 103"/>
                <a:gd name="T4" fmla="*/ 9 w 18"/>
                <a:gd name="T5" fmla="*/ 103 h 103"/>
                <a:gd name="T6" fmla="*/ 18 w 18"/>
                <a:gd name="T7" fmla="*/ 95 h 103"/>
                <a:gd name="T8" fmla="*/ 18 w 18"/>
                <a:gd name="T9" fmla="*/ 8 h 103"/>
                <a:gd name="T10" fmla="*/ 9 w 18"/>
                <a:gd name="T11" fmla="*/ 0 h 103"/>
                <a:gd name="T12" fmla="*/ 0 w 18"/>
                <a:gd name="T13" fmla="*/ 8 h 103"/>
                <a:gd name="T14" fmla="*/ 0 w 18"/>
                <a:gd name="T15" fmla="*/ 9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03">
                  <a:moveTo>
                    <a:pt x="0" y="95"/>
                  </a:moveTo>
                  <a:cubicBezTo>
                    <a:pt x="0" y="97"/>
                    <a:pt x="1" y="99"/>
                    <a:pt x="3" y="101"/>
                  </a:cubicBezTo>
                  <a:cubicBezTo>
                    <a:pt x="4" y="102"/>
                    <a:pt x="7" y="103"/>
                    <a:pt x="9" y="103"/>
                  </a:cubicBezTo>
                  <a:cubicBezTo>
                    <a:pt x="14" y="103"/>
                    <a:pt x="18" y="99"/>
                    <a:pt x="18" y="95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3"/>
                    <a:pt x="14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lnTo>
                    <a:pt x="0" y="95"/>
                  </a:lnTo>
                  <a:close/>
                </a:path>
              </a:pathLst>
            </a:custGeom>
            <a:solidFill>
              <a:srgbClr val="BF2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8"/>
            <p:cNvSpPr>
              <a:spLocks/>
            </p:cNvSpPr>
            <p:nvPr/>
          </p:nvSpPr>
          <p:spPr bwMode="auto">
            <a:xfrm>
              <a:off x="5650706" y="1044575"/>
              <a:ext cx="231775" cy="36513"/>
            </a:xfrm>
            <a:custGeom>
              <a:avLst/>
              <a:gdLst>
                <a:gd name="T0" fmla="*/ 3 w 104"/>
                <a:gd name="T1" fmla="*/ 15 h 17"/>
                <a:gd name="T2" fmla="*/ 9 w 104"/>
                <a:gd name="T3" fmla="*/ 17 h 17"/>
                <a:gd name="T4" fmla="*/ 95 w 104"/>
                <a:gd name="T5" fmla="*/ 17 h 17"/>
                <a:gd name="T6" fmla="*/ 104 w 104"/>
                <a:gd name="T7" fmla="*/ 8 h 17"/>
                <a:gd name="T8" fmla="*/ 95 w 104"/>
                <a:gd name="T9" fmla="*/ 0 h 17"/>
                <a:gd name="T10" fmla="*/ 9 w 104"/>
                <a:gd name="T11" fmla="*/ 0 h 17"/>
                <a:gd name="T12" fmla="*/ 0 w 104"/>
                <a:gd name="T13" fmla="*/ 8 h 17"/>
                <a:gd name="T14" fmla="*/ 3 w 104"/>
                <a:gd name="T15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17">
                  <a:moveTo>
                    <a:pt x="3" y="15"/>
                  </a:moveTo>
                  <a:cubicBezTo>
                    <a:pt x="4" y="16"/>
                    <a:pt x="6" y="17"/>
                    <a:pt x="9" y="17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100" y="17"/>
                    <a:pt x="104" y="13"/>
                    <a:pt x="104" y="8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1"/>
                    <a:pt x="1" y="13"/>
                    <a:pt x="3" y="15"/>
                  </a:cubicBezTo>
                  <a:close/>
                </a:path>
              </a:pathLst>
            </a:custGeom>
            <a:solidFill>
              <a:srgbClr val="BF2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9"/>
            <p:cNvSpPr>
              <a:spLocks/>
            </p:cNvSpPr>
            <p:nvPr/>
          </p:nvSpPr>
          <p:spPr bwMode="auto">
            <a:xfrm>
              <a:off x="4831556" y="1060450"/>
              <a:ext cx="228600" cy="36513"/>
            </a:xfrm>
            <a:custGeom>
              <a:avLst/>
              <a:gdLst>
                <a:gd name="T0" fmla="*/ 2 w 103"/>
                <a:gd name="T1" fmla="*/ 15 h 17"/>
                <a:gd name="T2" fmla="*/ 8 w 103"/>
                <a:gd name="T3" fmla="*/ 17 h 17"/>
                <a:gd name="T4" fmla="*/ 95 w 103"/>
                <a:gd name="T5" fmla="*/ 17 h 17"/>
                <a:gd name="T6" fmla="*/ 103 w 103"/>
                <a:gd name="T7" fmla="*/ 9 h 17"/>
                <a:gd name="T8" fmla="*/ 95 w 103"/>
                <a:gd name="T9" fmla="*/ 0 h 17"/>
                <a:gd name="T10" fmla="*/ 8 w 103"/>
                <a:gd name="T11" fmla="*/ 0 h 17"/>
                <a:gd name="T12" fmla="*/ 0 w 103"/>
                <a:gd name="T13" fmla="*/ 9 h 17"/>
                <a:gd name="T14" fmla="*/ 2 w 103"/>
                <a:gd name="T15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17">
                  <a:moveTo>
                    <a:pt x="2" y="15"/>
                  </a:moveTo>
                  <a:cubicBezTo>
                    <a:pt x="4" y="16"/>
                    <a:pt x="6" y="17"/>
                    <a:pt x="8" y="17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100" y="17"/>
                    <a:pt x="103" y="13"/>
                    <a:pt x="103" y="9"/>
                  </a:cubicBezTo>
                  <a:cubicBezTo>
                    <a:pt x="103" y="4"/>
                    <a:pt x="100" y="0"/>
                    <a:pt x="9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"/>
                    <a:pt x="1" y="13"/>
                    <a:pt x="2" y="15"/>
                  </a:cubicBezTo>
                  <a:close/>
                </a:path>
              </a:pathLst>
            </a:custGeom>
            <a:solidFill>
              <a:srgbClr val="BF2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6" name="Freeform 42"/>
          <p:cNvSpPr>
            <a:spLocks/>
          </p:cNvSpPr>
          <p:nvPr/>
        </p:nvSpPr>
        <p:spPr bwMode="auto">
          <a:xfrm>
            <a:off x="5059774" y="2398083"/>
            <a:ext cx="432994" cy="391136"/>
          </a:xfrm>
          <a:custGeom>
            <a:avLst/>
            <a:gdLst>
              <a:gd name="T0" fmla="*/ 45 w 163"/>
              <a:gd name="T1" fmla="*/ 0 h 146"/>
              <a:gd name="T2" fmla="*/ 0 w 163"/>
              <a:gd name="T3" fmla="*/ 35 h 146"/>
              <a:gd name="T4" fmla="*/ 4 w 163"/>
              <a:gd name="T5" fmla="*/ 41 h 146"/>
              <a:gd name="T6" fmla="*/ 137 w 163"/>
              <a:gd name="T7" fmla="*/ 145 h 146"/>
              <a:gd name="T8" fmla="*/ 144 w 163"/>
              <a:gd name="T9" fmla="*/ 146 h 146"/>
              <a:gd name="T10" fmla="*/ 163 w 163"/>
              <a:gd name="T11" fmla="*/ 100 h 146"/>
              <a:gd name="T12" fmla="*/ 45 w 163"/>
              <a:gd name="T13" fmla="*/ 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3" h="146">
                <a:moveTo>
                  <a:pt x="45" y="0"/>
                </a:moveTo>
                <a:cubicBezTo>
                  <a:pt x="0" y="35"/>
                  <a:pt x="0" y="35"/>
                  <a:pt x="0" y="35"/>
                </a:cubicBezTo>
                <a:cubicBezTo>
                  <a:pt x="4" y="41"/>
                  <a:pt x="4" y="41"/>
                  <a:pt x="4" y="41"/>
                </a:cubicBezTo>
                <a:cubicBezTo>
                  <a:pt x="61" y="136"/>
                  <a:pt x="134" y="145"/>
                  <a:pt x="137" y="145"/>
                </a:cubicBezTo>
                <a:cubicBezTo>
                  <a:pt x="144" y="146"/>
                  <a:pt x="144" y="146"/>
                  <a:pt x="144" y="146"/>
                </a:cubicBezTo>
                <a:cubicBezTo>
                  <a:pt x="163" y="100"/>
                  <a:pt x="163" y="100"/>
                  <a:pt x="163" y="100"/>
                </a:cubicBezTo>
                <a:cubicBezTo>
                  <a:pt x="115" y="80"/>
                  <a:pt x="72" y="46"/>
                  <a:pt x="45" y="0"/>
                </a:cubicBezTo>
                <a:close/>
              </a:path>
            </a:pathLst>
          </a:custGeom>
          <a:solidFill>
            <a:srgbClr val="F2EFE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Freeform 43"/>
          <p:cNvSpPr>
            <a:spLocks/>
          </p:cNvSpPr>
          <p:nvPr/>
        </p:nvSpPr>
        <p:spPr bwMode="auto">
          <a:xfrm>
            <a:off x="5059774" y="2398083"/>
            <a:ext cx="432994" cy="391136"/>
          </a:xfrm>
          <a:custGeom>
            <a:avLst/>
            <a:gdLst>
              <a:gd name="T0" fmla="*/ 45 w 163"/>
              <a:gd name="T1" fmla="*/ 0 h 146"/>
              <a:gd name="T2" fmla="*/ 0 w 163"/>
              <a:gd name="T3" fmla="*/ 35 h 146"/>
              <a:gd name="T4" fmla="*/ 4 w 163"/>
              <a:gd name="T5" fmla="*/ 41 h 146"/>
              <a:gd name="T6" fmla="*/ 137 w 163"/>
              <a:gd name="T7" fmla="*/ 145 h 146"/>
              <a:gd name="T8" fmla="*/ 144 w 163"/>
              <a:gd name="T9" fmla="*/ 146 h 146"/>
              <a:gd name="T10" fmla="*/ 163 w 163"/>
              <a:gd name="T11" fmla="*/ 100 h 146"/>
              <a:gd name="T12" fmla="*/ 45 w 163"/>
              <a:gd name="T13" fmla="*/ 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3" h="146">
                <a:moveTo>
                  <a:pt x="45" y="0"/>
                </a:moveTo>
                <a:cubicBezTo>
                  <a:pt x="0" y="35"/>
                  <a:pt x="0" y="35"/>
                  <a:pt x="0" y="35"/>
                </a:cubicBezTo>
                <a:cubicBezTo>
                  <a:pt x="4" y="41"/>
                  <a:pt x="4" y="41"/>
                  <a:pt x="4" y="41"/>
                </a:cubicBezTo>
                <a:cubicBezTo>
                  <a:pt x="61" y="136"/>
                  <a:pt x="134" y="145"/>
                  <a:pt x="137" y="145"/>
                </a:cubicBezTo>
                <a:cubicBezTo>
                  <a:pt x="144" y="146"/>
                  <a:pt x="144" y="146"/>
                  <a:pt x="144" y="146"/>
                </a:cubicBezTo>
                <a:cubicBezTo>
                  <a:pt x="163" y="100"/>
                  <a:pt x="163" y="100"/>
                  <a:pt x="163" y="100"/>
                </a:cubicBezTo>
                <a:cubicBezTo>
                  <a:pt x="115" y="80"/>
                  <a:pt x="72" y="46"/>
                  <a:pt x="45" y="0"/>
                </a:cubicBezTo>
                <a:close/>
              </a:path>
            </a:pathLst>
          </a:custGeom>
          <a:noFill/>
          <a:ln w="20638" cap="rnd">
            <a:solidFill>
              <a:srgbClr val="F2EFE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2715" name="组合 22714"/>
          <p:cNvGrpSpPr/>
          <p:nvPr/>
        </p:nvGrpSpPr>
        <p:grpSpPr>
          <a:xfrm>
            <a:off x="5166592" y="2068303"/>
            <a:ext cx="1155924" cy="1054532"/>
            <a:chOff x="6492081" y="733425"/>
            <a:chExt cx="962026" cy="873125"/>
          </a:xfrm>
        </p:grpSpPr>
        <p:sp>
          <p:nvSpPr>
            <p:cNvPr id="54" name="Freeform 40"/>
            <p:cNvSpPr>
              <a:spLocks/>
            </p:cNvSpPr>
            <p:nvPr/>
          </p:nvSpPr>
          <p:spPr bwMode="auto">
            <a:xfrm>
              <a:off x="6811169" y="911225"/>
              <a:ext cx="642938" cy="695325"/>
            </a:xfrm>
            <a:custGeom>
              <a:avLst/>
              <a:gdLst>
                <a:gd name="T0" fmla="*/ 57 w 290"/>
                <a:gd name="T1" fmla="*/ 2 h 314"/>
                <a:gd name="T2" fmla="*/ 16 w 290"/>
                <a:gd name="T3" fmla="*/ 41 h 314"/>
                <a:gd name="T4" fmla="*/ 15 w 290"/>
                <a:gd name="T5" fmla="*/ 43 h 314"/>
                <a:gd name="T6" fmla="*/ 0 w 290"/>
                <a:gd name="T7" fmla="*/ 80 h 314"/>
                <a:gd name="T8" fmla="*/ 1 w 290"/>
                <a:gd name="T9" fmla="*/ 84 h 314"/>
                <a:gd name="T10" fmla="*/ 33 w 290"/>
                <a:gd name="T11" fmla="*/ 117 h 314"/>
                <a:gd name="T12" fmla="*/ 35 w 290"/>
                <a:gd name="T13" fmla="*/ 118 h 314"/>
                <a:gd name="T14" fmla="*/ 134 w 290"/>
                <a:gd name="T15" fmla="*/ 183 h 314"/>
                <a:gd name="T16" fmla="*/ 210 w 290"/>
                <a:gd name="T17" fmla="*/ 311 h 314"/>
                <a:gd name="T18" fmla="*/ 212 w 290"/>
                <a:gd name="T19" fmla="*/ 313 h 314"/>
                <a:gd name="T20" fmla="*/ 216 w 290"/>
                <a:gd name="T21" fmla="*/ 313 h 314"/>
                <a:gd name="T22" fmla="*/ 280 w 290"/>
                <a:gd name="T23" fmla="*/ 265 h 314"/>
                <a:gd name="T24" fmla="*/ 289 w 290"/>
                <a:gd name="T25" fmla="*/ 253 h 314"/>
                <a:gd name="T26" fmla="*/ 288 w 290"/>
                <a:gd name="T27" fmla="*/ 248 h 314"/>
                <a:gd name="T28" fmla="*/ 110 w 290"/>
                <a:gd name="T29" fmla="*/ 70 h 314"/>
                <a:gd name="T30" fmla="*/ 92 w 290"/>
                <a:gd name="T31" fmla="*/ 39 h 314"/>
                <a:gd name="T32" fmla="*/ 91 w 290"/>
                <a:gd name="T33" fmla="*/ 39 h 314"/>
                <a:gd name="T34" fmla="*/ 62 w 290"/>
                <a:gd name="T35" fmla="*/ 9 h 314"/>
                <a:gd name="T36" fmla="*/ 63 w 290"/>
                <a:gd name="T37" fmla="*/ 8 h 314"/>
                <a:gd name="T38" fmla="*/ 63 w 290"/>
                <a:gd name="T39" fmla="*/ 2 h 314"/>
                <a:gd name="T40" fmla="*/ 57 w 290"/>
                <a:gd name="T41" fmla="*/ 2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0" h="314">
                  <a:moveTo>
                    <a:pt x="57" y="2"/>
                  </a:moveTo>
                  <a:cubicBezTo>
                    <a:pt x="16" y="41"/>
                    <a:pt x="16" y="41"/>
                    <a:pt x="16" y="41"/>
                  </a:cubicBezTo>
                  <a:cubicBezTo>
                    <a:pt x="15" y="42"/>
                    <a:pt x="15" y="42"/>
                    <a:pt x="15" y="43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1"/>
                    <a:pt x="0" y="83"/>
                    <a:pt x="1" y="84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34" y="117"/>
                    <a:pt x="35" y="117"/>
                    <a:pt x="35" y="118"/>
                  </a:cubicBezTo>
                  <a:cubicBezTo>
                    <a:pt x="36" y="118"/>
                    <a:pt x="81" y="130"/>
                    <a:pt x="134" y="183"/>
                  </a:cubicBezTo>
                  <a:cubicBezTo>
                    <a:pt x="187" y="236"/>
                    <a:pt x="209" y="310"/>
                    <a:pt x="210" y="311"/>
                  </a:cubicBezTo>
                  <a:cubicBezTo>
                    <a:pt x="210" y="312"/>
                    <a:pt x="211" y="313"/>
                    <a:pt x="212" y="313"/>
                  </a:cubicBezTo>
                  <a:cubicBezTo>
                    <a:pt x="214" y="314"/>
                    <a:pt x="215" y="314"/>
                    <a:pt x="216" y="313"/>
                  </a:cubicBezTo>
                  <a:cubicBezTo>
                    <a:pt x="218" y="312"/>
                    <a:pt x="260" y="284"/>
                    <a:pt x="280" y="265"/>
                  </a:cubicBezTo>
                  <a:cubicBezTo>
                    <a:pt x="285" y="260"/>
                    <a:pt x="288" y="256"/>
                    <a:pt x="289" y="253"/>
                  </a:cubicBezTo>
                  <a:cubicBezTo>
                    <a:pt x="290" y="251"/>
                    <a:pt x="289" y="249"/>
                    <a:pt x="288" y="248"/>
                  </a:cubicBezTo>
                  <a:cubicBezTo>
                    <a:pt x="110" y="70"/>
                    <a:pt x="110" y="70"/>
                    <a:pt x="110" y="70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91" y="39"/>
                    <a:pt x="91" y="39"/>
                    <a:pt x="91" y="39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4" y="6"/>
                    <a:pt x="64" y="3"/>
                    <a:pt x="63" y="2"/>
                  </a:cubicBezTo>
                  <a:cubicBezTo>
                    <a:pt x="61" y="0"/>
                    <a:pt x="58" y="0"/>
                    <a:pt x="57" y="2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41"/>
            <p:cNvSpPr>
              <a:spLocks/>
            </p:cNvSpPr>
            <p:nvPr/>
          </p:nvSpPr>
          <p:spPr bwMode="auto">
            <a:xfrm>
              <a:off x="6622256" y="742950"/>
              <a:ext cx="166688" cy="152400"/>
            </a:xfrm>
            <a:custGeom>
              <a:avLst/>
              <a:gdLst>
                <a:gd name="T0" fmla="*/ 72 w 75"/>
                <a:gd name="T1" fmla="*/ 23 h 69"/>
                <a:gd name="T2" fmla="*/ 51 w 75"/>
                <a:gd name="T3" fmla="*/ 2 h 69"/>
                <a:gd name="T4" fmla="*/ 45 w 75"/>
                <a:gd name="T5" fmla="*/ 2 h 69"/>
                <a:gd name="T6" fmla="*/ 2 w 75"/>
                <a:gd name="T7" fmla="*/ 45 h 69"/>
                <a:gd name="T8" fmla="*/ 2 w 75"/>
                <a:gd name="T9" fmla="*/ 51 h 69"/>
                <a:gd name="T10" fmla="*/ 17 w 75"/>
                <a:gd name="T11" fmla="*/ 67 h 69"/>
                <a:gd name="T12" fmla="*/ 23 w 75"/>
                <a:gd name="T13" fmla="*/ 67 h 69"/>
                <a:gd name="T14" fmla="*/ 73 w 75"/>
                <a:gd name="T15" fmla="*/ 31 h 69"/>
                <a:gd name="T16" fmla="*/ 73 w 75"/>
                <a:gd name="T17" fmla="*/ 30 h 69"/>
                <a:gd name="T18" fmla="*/ 74 w 75"/>
                <a:gd name="T19" fmla="*/ 27 h 69"/>
                <a:gd name="T20" fmla="*/ 73 w 75"/>
                <a:gd name="T21" fmla="*/ 24 h 69"/>
                <a:gd name="T22" fmla="*/ 73 w 75"/>
                <a:gd name="T23" fmla="*/ 24 h 69"/>
                <a:gd name="T24" fmla="*/ 72 w 75"/>
                <a:gd name="T25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5" h="69">
                  <a:moveTo>
                    <a:pt x="72" y="23"/>
                  </a:moveTo>
                  <a:cubicBezTo>
                    <a:pt x="51" y="2"/>
                    <a:pt x="51" y="2"/>
                    <a:pt x="51" y="2"/>
                  </a:cubicBezTo>
                  <a:cubicBezTo>
                    <a:pt x="49" y="0"/>
                    <a:pt x="47" y="0"/>
                    <a:pt x="45" y="2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0" y="47"/>
                    <a:pt x="0" y="50"/>
                    <a:pt x="2" y="51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9" y="68"/>
                    <a:pt x="21" y="69"/>
                    <a:pt x="23" y="67"/>
                  </a:cubicBezTo>
                  <a:cubicBezTo>
                    <a:pt x="73" y="31"/>
                    <a:pt x="73" y="31"/>
                    <a:pt x="73" y="31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74" y="29"/>
                    <a:pt x="74" y="28"/>
                    <a:pt x="74" y="27"/>
                  </a:cubicBezTo>
                  <a:cubicBezTo>
                    <a:pt x="75" y="26"/>
                    <a:pt x="74" y="25"/>
                    <a:pt x="73" y="24"/>
                  </a:cubicBezTo>
                  <a:cubicBezTo>
                    <a:pt x="73" y="24"/>
                    <a:pt x="73" y="24"/>
                    <a:pt x="73" y="24"/>
                  </a:cubicBezTo>
                  <a:cubicBezTo>
                    <a:pt x="73" y="24"/>
                    <a:pt x="73" y="23"/>
                    <a:pt x="72" y="23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44"/>
            <p:cNvSpPr>
              <a:spLocks/>
            </p:cNvSpPr>
            <p:nvPr/>
          </p:nvSpPr>
          <p:spPr bwMode="auto">
            <a:xfrm>
              <a:off x="6492081" y="733425"/>
              <a:ext cx="506413" cy="508000"/>
            </a:xfrm>
            <a:custGeom>
              <a:avLst/>
              <a:gdLst>
                <a:gd name="T0" fmla="*/ 162 w 229"/>
                <a:gd name="T1" fmla="*/ 1 h 229"/>
                <a:gd name="T2" fmla="*/ 69 w 229"/>
                <a:gd name="T3" fmla="*/ 70 h 229"/>
                <a:gd name="T4" fmla="*/ 19 w 229"/>
                <a:gd name="T5" fmla="*/ 108 h 229"/>
                <a:gd name="T6" fmla="*/ 18 w 229"/>
                <a:gd name="T7" fmla="*/ 108 h 229"/>
                <a:gd name="T8" fmla="*/ 3 w 229"/>
                <a:gd name="T9" fmla="*/ 120 h 229"/>
                <a:gd name="T10" fmla="*/ 0 w 229"/>
                <a:gd name="T11" fmla="*/ 122 h 229"/>
                <a:gd name="T12" fmla="*/ 121 w 229"/>
                <a:gd name="T13" fmla="*/ 227 h 229"/>
                <a:gd name="T14" fmla="*/ 125 w 229"/>
                <a:gd name="T15" fmla="*/ 229 h 229"/>
                <a:gd name="T16" fmla="*/ 127 w 229"/>
                <a:gd name="T17" fmla="*/ 225 h 229"/>
                <a:gd name="T18" fmla="*/ 152 w 229"/>
                <a:gd name="T19" fmla="*/ 164 h 229"/>
                <a:gd name="T20" fmla="*/ 152 w 229"/>
                <a:gd name="T21" fmla="*/ 163 h 229"/>
                <a:gd name="T22" fmla="*/ 167 w 229"/>
                <a:gd name="T23" fmla="*/ 129 h 229"/>
                <a:gd name="T24" fmla="*/ 207 w 229"/>
                <a:gd name="T25" fmla="*/ 88 h 229"/>
                <a:gd name="T26" fmla="*/ 227 w 229"/>
                <a:gd name="T27" fmla="*/ 68 h 229"/>
                <a:gd name="T28" fmla="*/ 227 w 229"/>
                <a:gd name="T29" fmla="*/ 61 h 229"/>
                <a:gd name="T30" fmla="*/ 167 w 229"/>
                <a:gd name="T31" fmla="*/ 2 h 229"/>
                <a:gd name="T32" fmla="*/ 162 w 229"/>
                <a:gd name="T33" fmla="*/ 1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9" h="229">
                  <a:moveTo>
                    <a:pt x="162" y="1"/>
                  </a:moveTo>
                  <a:cubicBezTo>
                    <a:pt x="69" y="70"/>
                    <a:pt x="69" y="70"/>
                    <a:pt x="69" y="70"/>
                  </a:cubicBezTo>
                  <a:cubicBezTo>
                    <a:pt x="19" y="108"/>
                    <a:pt x="19" y="108"/>
                    <a:pt x="19" y="108"/>
                  </a:cubicBezTo>
                  <a:cubicBezTo>
                    <a:pt x="19" y="108"/>
                    <a:pt x="18" y="108"/>
                    <a:pt x="18" y="108"/>
                  </a:cubicBezTo>
                  <a:cubicBezTo>
                    <a:pt x="3" y="120"/>
                    <a:pt x="3" y="120"/>
                    <a:pt x="3" y="120"/>
                  </a:cubicBezTo>
                  <a:cubicBezTo>
                    <a:pt x="1" y="121"/>
                    <a:pt x="3" y="120"/>
                    <a:pt x="0" y="122"/>
                  </a:cubicBezTo>
                  <a:cubicBezTo>
                    <a:pt x="25" y="166"/>
                    <a:pt x="68" y="205"/>
                    <a:pt x="121" y="227"/>
                  </a:cubicBezTo>
                  <a:cubicBezTo>
                    <a:pt x="122" y="228"/>
                    <a:pt x="121" y="228"/>
                    <a:pt x="125" y="229"/>
                  </a:cubicBezTo>
                  <a:cubicBezTo>
                    <a:pt x="125" y="228"/>
                    <a:pt x="126" y="225"/>
                    <a:pt x="127" y="225"/>
                  </a:cubicBezTo>
                  <a:cubicBezTo>
                    <a:pt x="152" y="164"/>
                    <a:pt x="152" y="164"/>
                    <a:pt x="152" y="164"/>
                  </a:cubicBezTo>
                  <a:cubicBezTo>
                    <a:pt x="152" y="164"/>
                    <a:pt x="152" y="163"/>
                    <a:pt x="152" y="163"/>
                  </a:cubicBezTo>
                  <a:cubicBezTo>
                    <a:pt x="167" y="129"/>
                    <a:pt x="167" y="129"/>
                    <a:pt x="167" y="129"/>
                  </a:cubicBezTo>
                  <a:cubicBezTo>
                    <a:pt x="207" y="88"/>
                    <a:pt x="207" y="88"/>
                    <a:pt x="207" y="88"/>
                  </a:cubicBezTo>
                  <a:cubicBezTo>
                    <a:pt x="227" y="68"/>
                    <a:pt x="227" y="68"/>
                    <a:pt x="227" y="68"/>
                  </a:cubicBezTo>
                  <a:cubicBezTo>
                    <a:pt x="229" y="66"/>
                    <a:pt x="229" y="63"/>
                    <a:pt x="227" y="61"/>
                  </a:cubicBezTo>
                  <a:cubicBezTo>
                    <a:pt x="167" y="2"/>
                    <a:pt x="167" y="2"/>
                    <a:pt x="167" y="2"/>
                  </a:cubicBezTo>
                  <a:cubicBezTo>
                    <a:pt x="166" y="0"/>
                    <a:pt x="164" y="0"/>
                    <a:pt x="162" y="1"/>
                  </a:cubicBezTo>
                  <a:close/>
                </a:path>
              </a:pathLst>
            </a:custGeom>
            <a:solidFill>
              <a:srgbClr val="BF2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719" name="组合 22718"/>
          <p:cNvGrpSpPr/>
          <p:nvPr/>
        </p:nvGrpSpPr>
        <p:grpSpPr>
          <a:xfrm>
            <a:off x="5168500" y="3836083"/>
            <a:ext cx="1041475" cy="1223257"/>
            <a:chOff x="6493669" y="2197100"/>
            <a:chExt cx="866775" cy="1012825"/>
          </a:xfrm>
        </p:grpSpPr>
        <p:sp>
          <p:nvSpPr>
            <p:cNvPr id="63" name="Freeform 49"/>
            <p:cNvSpPr>
              <a:spLocks/>
            </p:cNvSpPr>
            <p:nvPr/>
          </p:nvSpPr>
          <p:spPr bwMode="auto">
            <a:xfrm>
              <a:off x="6493669" y="2197100"/>
              <a:ext cx="866775" cy="1012825"/>
            </a:xfrm>
            <a:custGeom>
              <a:avLst/>
              <a:gdLst>
                <a:gd name="T0" fmla="*/ 391 w 391"/>
                <a:gd name="T1" fmla="*/ 423 h 457"/>
                <a:gd name="T2" fmla="*/ 357 w 391"/>
                <a:gd name="T3" fmla="*/ 457 h 457"/>
                <a:gd name="T4" fmla="*/ 34 w 391"/>
                <a:gd name="T5" fmla="*/ 457 h 457"/>
                <a:gd name="T6" fmla="*/ 0 w 391"/>
                <a:gd name="T7" fmla="*/ 423 h 457"/>
                <a:gd name="T8" fmla="*/ 0 w 391"/>
                <a:gd name="T9" fmla="*/ 34 h 457"/>
                <a:gd name="T10" fmla="*/ 34 w 391"/>
                <a:gd name="T11" fmla="*/ 0 h 457"/>
                <a:gd name="T12" fmla="*/ 357 w 391"/>
                <a:gd name="T13" fmla="*/ 0 h 457"/>
                <a:gd name="T14" fmla="*/ 391 w 391"/>
                <a:gd name="T15" fmla="*/ 34 h 457"/>
                <a:gd name="T16" fmla="*/ 391 w 391"/>
                <a:gd name="T17" fmla="*/ 423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1" h="457">
                  <a:moveTo>
                    <a:pt x="391" y="423"/>
                  </a:moveTo>
                  <a:cubicBezTo>
                    <a:pt x="391" y="442"/>
                    <a:pt x="376" y="457"/>
                    <a:pt x="357" y="457"/>
                  </a:cubicBezTo>
                  <a:cubicBezTo>
                    <a:pt x="34" y="457"/>
                    <a:pt x="34" y="457"/>
                    <a:pt x="34" y="457"/>
                  </a:cubicBezTo>
                  <a:cubicBezTo>
                    <a:pt x="16" y="457"/>
                    <a:pt x="0" y="442"/>
                    <a:pt x="0" y="42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6"/>
                    <a:pt x="16" y="0"/>
                    <a:pt x="34" y="0"/>
                  </a:cubicBezTo>
                  <a:cubicBezTo>
                    <a:pt x="357" y="0"/>
                    <a:pt x="357" y="0"/>
                    <a:pt x="357" y="0"/>
                  </a:cubicBezTo>
                  <a:cubicBezTo>
                    <a:pt x="376" y="0"/>
                    <a:pt x="391" y="16"/>
                    <a:pt x="391" y="34"/>
                  </a:cubicBezTo>
                  <a:lnTo>
                    <a:pt x="391" y="423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50"/>
            <p:cNvSpPr>
              <a:spLocks/>
            </p:cNvSpPr>
            <p:nvPr/>
          </p:nvSpPr>
          <p:spPr bwMode="auto">
            <a:xfrm>
              <a:off x="6568281" y="2254250"/>
              <a:ext cx="80963" cy="87313"/>
            </a:xfrm>
            <a:custGeom>
              <a:avLst/>
              <a:gdLst>
                <a:gd name="T0" fmla="*/ 36 w 36"/>
                <a:gd name="T1" fmla="*/ 5 h 39"/>
                <a:gd name="T2" fmla="*/ 8 w 36"/>
                <a:gd name="T3" fmla="*/ 10 h 39"/>
                <a:gd name="T4" fmla="*/ 6 w 36"/>
                <a:gd name="T5" fmla="*/ 39 h 39"/>
                <a:gd name="T6" fmla="*/ 36 w 36"/>
                <a:gd name="T7" fmla="*/ 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36" y="5"/>
                  </a:moveTo>
                  <a:cubicBezTo>
                    <a:pt x="27" y="0"/>
                    <a:pt x="15" y="2"/>
                    <a:pt x="8" y="10"/>
                  </a:cubicBezTo>
                  <a:cubicBezTo>
                    <a:pt x="0" y="18"/>
                    <a:pt x="0" y="30"/>
                    <a:pt x="6" y="39"/>
                  </a:cubicBezTo>
                  <a:lnTo>
                    <a:pt x="36" y="5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51"/>
            <p:cNvSpPr>
              <a:spLocks/>
            </p:cNvSpPr>
            <p:nvPr/>
          </p:nvSpPr>
          <p:spPr bwMode="auto">
            <a:xfrm>
              <a:off x="6601619" y="2281237"/>
              <a:ext cx="80963" cy="88900"/>
            </a:xfrm>
            <a:custGeom>
              <a:avLst/>
              <a:gdLst>
                <a:gd name="T0" fmla="*/ 30 w 36"/>
                <a:gd name="T1" fmla="*/ 0 h 40"/>
                <a:gd name="T2" fmla="*/ 0 w 36"/>
                <a:gd name="T3" fmla="*/ 35 h 40"/>
                <a:gd name="T4" fmla="*/ 28 w 36"/>
                <a:gd name="T5" fmla="*/ 29 h 40"/>
                <a:gd name="T6" fmla="*/ 30 w 36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0">
                  <a:moveTo>
                    <a:pt x="30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9" y="40"/>
                    <a:pt x="21" y="38"/>
                    <a:pt x="28" y="29"/>
                  </a:cubicBezTo>
                  <a:cubicBezTo>
                    <a:pt x="36" y="21"/>
                    <a:pt x="36" y="9"/>
                    <a:pt x="30" y="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52"/>
            <p:cNvSpPr>
              <a:spLocks/>
            </p:cNvSpPr>
            <p:nvPr/>
          </p:nvSpPr>
          <p:spPr bwMode="auto">
            <a:xfrm>
              <a:off x="7203281" y="2241550"/>
              <a:ext cx="58738" cy="96838"/>
            </a:xfrm>
            <a:custGeom>
              <a:avLst/>
              <a:gdLst>
                <a:gd name="T0" fmla="*/ 27 w 27"/>
                <a:gd name="T1" fmla="*/ 0 h 44"/>
                <a:gd name="T2" fmla="*/ 3 w 27"/>
                <a:gd name="T3" fmla="*/ 17 h 44"/>
                <a:gd name="T4" fmla="*/ 13 w 27"/>
                <a:gd name="T5" fmla="*/ 44 h 44"/>
                <a:gd name="T6" fmla="*/ 27 w 27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44">
                  <a:moveTo>
                    <a:pt x="27" y="0"/>
                  </a:moveTo>
                  <a:cubicBezTo>
                    <a:pt x="16" y="0"/>
                    <a:pt x="6" y="6"/>
                    <a:pt x="3" y="17"/>
                  </a:cubicBezTo>
                  <a:cubicBezTo>
                    <a:pt x="0" y="27"/>
                    <a:pt x="4" y="39"/>
                    <a:pt x="13" y="44"/>
                  </a:cubicBezTo>
                  <a:lnTo>
                    <a:pt x="27" y="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53"/>
            <p:cNvSpPr>
              <a:spLocks/>
            </p:cNvSpPr>
            <p:nvPr/>
          </p:nvSpPr>
          <p:spPr bwMode="auto">
            <a:xfrm>
              <a:off x="7255669" y="2249487"/>
              <a:ext cx="60325" cy="98425"/>
            </a:xfrm>
            <a:custGeom>
              <a:avLst/>
              <a:gdLst>
                <a:gd name="T0" fmla="*/ 14 w 27"/>
                <a:gd name="T1" fmla="*/ 0 h 44"/>
                <a:gd name="T2" fmla="*/ 0 w 27"/>
                <a:gd name="T3" fmla="*/ 44 h 44"/>
                <a:gd name="T4" fmla="*/ 24 w 27"/>
                <a:gd name="T5" fmla="*/ 27 h 44"/>
                <a:gd name="T6" fmla="*/ 14 w 27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44">
                  <a:moveTo>
                    <a:pt x="14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11" y="44"/>
                    <a:pt x="21" y="38"/>
                    <a:pt x="24" y="27"/>
                  </a:cubicBezTo>
                  <a:cubicBezTo>
                    <a:pt x="27" y="17"/>
                    <a:pt x="23" y="6"/>
                    <a:pt x="14" y="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54"/>
            <p:cNvSpPr>
              <a:spLocks/>
            </p:cNvSpPr>
            <p:nvPr/>
          </p:nvSpPr>
          <p:spPr bwMode="auto">
            <a:xfrm>
              <a:off x="6553994" y="3068637"/>
              <a:ext cx="66675" cy="96838"/>
            </a:xfrm>
            <a:custGeom>
              <a:avLst/>
              <a:gdLst>
                <a:gd name="T0" fmla="*/ 11 w 30"/>
                <a:gd name="T1" fmla="*/ 0 h 44"/>
                <a:gd name="T2" fmla="*/ 4 w 30"/>
                <a:gd name="T3" fmla="*/ 28 h 44"/>
                <a:gd name="T4" fmla="*/ 30 w 30"/>
                <a:gd name="T5" fmla="*/ 42 h 44"/>
                <a:gd name="T6" fmla="*/ 11 w 30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44">
                  <a:moveTo>
                    <a:pt x="11" y="0"/>
                  </a:moveTo>
                  <a:cubicBezTo>
                    <a:pt x="3" y="6"/>
                    <a:pt x="0" y="18"/>
                    <a:pt x="4" y="28"/>
                  </a:cubicBezTo>
                  <a:cubicBezTo>
                    <a:pt x="9" y="38"/>
                    <a:pt x="19" y="44"/>
                    <a:pt x="30" y="42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55"/>
            <p:cNvSpPr>
              <a:spLocks/>
            </p:cNvSpPr>
            <p:nvPr/>
          </p:nvSpPr>
          <p:spPr bwMode="auto">
            <a:xfrm>
              <a:off x="6601619" y="3052762"/>
              <a:ext cx="66675" cy="96838"/>
            </a:xfrm>
            <a:custGeom>
              <a:avLst/>
              <a:gdLst>
                <a:gd name="T0" fmla="*/ 0 w 30"/>
                <a:gd name="T1" fmla="*/ 2 h 44"/>
                <a:gd name="T2" fmla="*/ 19 w 30"/>
                <a:gd name="T3" fmla="*/ 44 h 44"/>
                <a:gd name="T4" fmla="*/ 26 w 30"/>
                <a:gd name="T5" fmla="*/ 16 h 44"/>
                <a:gd name="T6" fmla="*/ 0 w 30"/>
                <a:gd name="T7" fmla="*/ 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44">
                  <a:moveTo>
                    <a:pt x="0" y="2"/>
                  </a:moveTo>
                  <a:cubicBezTo>
                    <a:pt x="19" y="44"/>
                    <a:pt x="19" y="44"/>
                    <a:pt x="19" y="44"/>
                  </a:cubicBezTo>
                  <a:cubicBezTo>
                    <a:pt x="27" y="38"/>
                    <a:pt x="30" y="26"/>
                    <a:pt x="26" y="16"/>
                  </a:cubicBezTo>
                  <a:cubicBezTo>
                    <a:pt x="21" y="6"/>
                    <a:pt x="11" y="0"/>
                    <a:pt x="0" y="2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56"/>
            <p:cNvSpPr>
              <a:spLocks/>
            </p:cNvSpPr>
            <p:nvPr/>
          </p:nvSpPr>
          <p:spPr bwMode="auto">
            <a:xfrm>
              <a:off x="7203281" y="3070225"/>
              <a:ext cx="57150" cy="96838"/>
            </a:xfrm>
            <a:custGeom>
              <a:avLst/>
              <a:gdLst>
                <a:gd name="T0" fmla="*/ 13 w 26"/>
                <a:gd name="T1" fmla="*/ 0 h 44"/>
                <a:gd name="T2" fmla="*/ 3 w 26"/>
                <a:gd name="T3" fmla="*/ 27 h 44"/>
                <a:gd name="T4" fmla="*/ 26 w 26"/>
                <a:gd name="T5" fmla="*/ 44 h 44"/>
                <a:gd name="T6" fmla="*/ 13 w 26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44">
                  <a:moveTo>
                    <a:pt x="13" y="0"/>
                  </a:moveTo>
                  <a:cubicBezTo>
                    <a:pt x="4" y="5"/>
                    <a:pt x="0" y="16"/>
                    <a:pt x="3" y="27"/>
                  </a:cubicBezTo>
                  <a:cubicBezTo>
                    <a:pt x="6" y="37"/>
                    <a:pt x="16" y="44"/>
                    <a:pt x="26" y="44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57"/>
            <p:cNvSpPr>
              <a:spLocks/>
            </p:cNvSpPr>
            <p:nvPr/>
          </p:nvSpPr>
          <p:spPr bwMode="auto">
            <a:xfrm>
              <a:off x="7258844" y="3060700"/>
              <a:ext cx="57150" cy="98425"/>
            </a:xfrm>
            <a:custGeom>
              <a:avLst/>
              <a:gdLst>
                <a:gd name="T0" fmla="*/ 0 w 26"/>
                <a:gd name="T1" fmla="*/ 0 h 44"/>
                <a:gd name="T2" fmla="*/ 13 w 26"/>
                <a:gd name="T3" fmla="*/ 44 h 44"/>
                <a:gd name="T4" fmla="*/ 23 w 26"/>
                <a:gd name="T5" fmla="*/ 17 h 44"/>
                <a:gd name="T6" fmla="*/ 0 w 26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44">
                  <a:moveTo>
                    <a:pt x="0" y="0"/>
                  </a:moveTo>
                  <a:cubicBezTo>
                    <a:pt x="13" y="44"/>
                    <a:pt x="13" y="44"/>
                    <a:pt x="13" y="44"/>
                  </a:cubicBezTo>
                  <a:cubicBezTo>
                    <a:pt x="22" y="39"/>
                    <a:pt x="26" y="28"/>
                    <a:pt x="23" y="17"/>
                  </a:cubicBezTo>
                  <a:cubicBezTo>
                    <a:pt x="20" y="7"/>
                    <a:pt x="10" y="0"/>
                    <a:pt x="0" y="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58"/>
            <p:cNvSpPr>
              <a:spLocks/>
            </p:cNvSpPr>
            <p:nvPr/>
          </p:nvSpPr>
          <p:spPr bwMode="auto">
            <a:xfrm>
              <a:off x="6628606" y="2370137"/>
              <a:ext cx="596900" cy="595313"/>
            </a:xfrm>
            <a:custGeom>
              <a:avLst/>
              <a:gdLst>
                <a:gd name="T0" fmla="*/ 135 w 269"/>
                <a:gd name="T1" fmla="*/ 0 h 269"/>
                <a:gd name="T2" fmla="*/ 0 w 269"/>
                <a:gd name="T3" fmla="*/ 134 h 269"/>
                <a:gd name="T4" fmla="*/ 2 w 269"/>
                <a:gd name="T5" fmla="*/ 153 h 269"/>
                <a:gd name="T6" fmla="*/ 135 w 269"/>
                <a:gd name="T7" fmla="*/ 269 h 269"/>
                <a:gd name="T8" fmla="*/ 268 w 269"/>
                <a:gd name="T9" fmla="*/ 153 h 269"/>
                <a:gd name="T10" fmla="*/ 269 w 269"/>
                <a:gd name="T11" fmla="*/ 134 h 269"/>
                <a:gd name="T12" fmla="*/ 135 w 269"/>
                <a:gd name="T13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9" h="269">
                  <a:moveTo>
                    <a:pt x="135" y="0"/>
                  </a:moveTo>
                  <a:cubicBezTo>
                    <a:pt x="60" y="0"/>
                    <a:pt x="0" y="60"/>
                    <a:pt x="0" y="134"/>
                  </a:cubicBezTo>
                  <a:cubicBezTo>
                    <a:pt x="0" y="141"/>
                    <a:pt x="1" y="147"/>
                    <a:pt x="2" y="153"/>
                  </a:cubicBezTo>
                  <a:cubicBezTo>
                    <a:pt x="11" y="218"/>
                    <a:pt x="67" y="269"/>
                    <a:pt x="135" y="269"/>
                  </a:cubicBezTo>
                  <a:cubicBezTo>
                    <a:pt x="202" y="269"/>
                    <a:pt x="258" y="218"/>
                    <a:pt x="268" y="153"/>
                  </a:cubicBezTo>
                  <a:cubicBezTo>
                    <a:pt x="269" y="147"/>
                    <a:pt x="269" y="141"/>
                    <a:pt x="269" y="134"/>
                  </a:cubicBezTo>
                  <a:cubicBezTo>
                    <a:pt x="269" y="60"/>
                    <a:pt x="209" y="0"/>
                    <a:pt x="135" y="0"/>
                  </a:cubicBezTo>
                  <a:close/>
                </a:path>
              </a:pathLst>
            </a:custGeom>
            <a:solidFill>
              <a:srgbClr val="BF2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59"/>
            <p:cNvSpPr>
              <a:spLocks/>
            </p:cNvSpPr>
            <p:nvPr/>
          </p:nvSpPr>
          <p:spPr bwMode="auto">
            <a:xfrm>
              <a:off x="6628606" y="2673350"/>
              <a:ext cx="596900" cy="341313"/>
            </a:xfrm>
            <a:custGeom>
              <a:avLst/>
              <a:gdLst>
                <a:gd name="T0" fmla="*/ 135 w 269"/>
                <a:gd name="T1" fmla="*/ 116 h 154"/>
                <a:gd name="T2" fmla="*/ 2 w 269"/>
                <a:gd name="T3" fmla="*/ 0 h 154"/>
                <a:gd name="T4" fmla="*/ 0 w 269"/>
                <a:gd name="T5" fmla="*/ 20 h 154"/>
                <a:gd name="T6" fmla="*/ 135 w 269"/>
                <a:gd name="T7" fmla="*/ 154 h 154"/>
                <a:gd name="T8" fmla="*/ 269 w 269"/>
                <a:gd name="T9" fmla="*/ 20 h 154"/>
                <a:gd name="T10" fmla="*/ 268 w 269"/>
                <a:gd name="T11" fmla="*/ 0 h 154"/>
                <a:gd name="T12" fmla="*/ 135 w 269"/>
                <a:gd name="T13" fmla="*/ 11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9" h="154">
                  <a:moveTo>
                    <a:pt x="135" y="116"/>
                  </a:moveTo>
                  <a:cubicBezTo>
                    <a:pt x="67" y="116"/>
                    <a:pt x="11" y="66"/>
                    <a:pt x="2" y="0"/>
                  </a:cubicBezTo>
                  <a:cubicBezTo>
                    <a:pt x="1" y="7"/>
                    <a:pt x="0" y="13"/>
                    <a:pt x="0" y="20"/>
                  </a:cubicBezTo>
                  <a:cubicBezTo>
                    <a:pt x="0" y="94"/>
                    <a:pt x="60" y="154"/>
                    <a:pt x="135" y="154"/>
                  </a:cubicBezTo>
                  <a:cubicBezTo>
                    <a:pt x="209" y="154"/>
                    <a:pt x="269" y="94"/>
                    <a:pt x="269" y="20"/>
                  </a:cubicBezTo>
                  <a:cubicBezTo>
                    <a:pt x="269" y="13"/>
                    <a:pt x="269" y="7"/>
                    <a:pt x="268" y="0"/>
                  </a:cubicBezTo>
                  <a:cubicBezTo>
                    <a:pt x="258" y="66"/>
                    <a:pt x="202" y="116"/>
                    <a:pt x="135" y="116"/>
                  </a:cubicBezTo>
                  <a:close/>
                </a:path>
              </a:pathLst>
            </a:custGeom>
            <a:solidFill>
              <a:srgbClr val="721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60"/>
            <p:cNvSpPr>
              <a:spLocks/>
            </p:cNvSpPr>
            <p:nvPr/>
          </p:nvSpPr>
          <p:spPr bwMode="auto">
            <a:xfrm>
              <a:off x="6788944" y="2444750"/>
              <a:ext cx="293688" cy="411163"/>
            </a:xfrm>
            <a:custGeom>
              <a:avLst/>
              <a:gdLst>
                <a:gd name="T0" fmla="*/ 131 w 133"/>
                <a:gd name="T1" fmla="*/ 92 h 185"/>
                <a:gd name="T2" fmla="*/ 129 w 133"/>
                <a:gd name="T3" fmla="*/ 93 h 185"/>
                <a:gd name="T4" fmla="*/ 114 w 133"/>
                <a:gd name="T5" fmla="*/ 110 h 185"/>
                <a:gd name="T6" fmla="*/ 114 w 133"/>
                <a:gd name="T7" fmla="*/ 90 h 185"/>
                <a:gd name="T8" fmla="*/ 104 w 133"/>
                <a:gd name="T9" fmla="*/ 63 h 185"/>
                <a:gd name="T10" fmla="*/ 100 w 133"/>
                <a:gd name="T11" fmla="*/ 63 h 185"/>
                <a:gd name="T12" fmla="*/ 78 w 133"/>
                <a:gd name="T13" fmla="*/ 96 h 185"/>
                <a:gd name="T14" fmla="*/ 87 w 133"/>
                <a:gd name="T15" fmla="*/ 69 h 185"/>
                <a:gd name="T16" fmla="*/ 81 w 133"/>
                <a:gd name="T17" fmla="*/ 44 h 185"/>
                <a:gd name="T18" fmla="*/ 69 w 133"/>
                <a:gd name="T19" fmla="*/ 3 h 185"/>
                <a:gd name="T20" fmla="*/ 65 w 133"/>
                <a:gd name="T21" fmla="*/ 3 h 185"/>
                <a:gd name="T22" fmla="*/ 42 w 133"/>
                <a:gd name="T23" fmla="*/ 40 h 185"/>
                <a:gd name="T24" fmla="*/ 26 w 133"/>
                <a:gd name="T25" fmla="*/ 76 h 185"/>
                <a:gd name="T26" fmla="*/ 27 w 133"/>
                <a:gd name="T27" fmla="*/ 97 h 185"/>
                <a:gd name="T28" fmla="*/ 25 w 133"/>
                <a:gd name="T29" fmla="*/ 112 h 185"/>
                <a:gd name="T30" fmla="*/ 10 w 133"/>
                <a:gd name="T31" fmla="*/ 92 h 185"/>
                <a:gd name="T32" fmla="*/ 7 w 133"/>
                <a:gd name="T33" fmla="*/ 93 h 185"/>
                <a:gd name="T34" fmla="*/ 6 w 133"/>
                <a:gd name="T35" fmla="*/ 94 h 185"/>
                <a:gd name="T36" fmla="*/ 13 w 133"/>
                <a:gd name="T37" fmla="*/ 152 h 185"/>
                <a:gd name="T38" fmla="*/ 56 w 133"/>
                <a:gd name="T39" fmla="*/ 179 h 185"/>
                <a:gd name="T40" fmla="*/ 58 w 133"/>
                <a:gd name="T41" fmla="*/ 175 h 185"/>
                <a:gd name="T42" fmla="*/ 58 w 133"/>
                <a:gd name="T43" fmla="*/ 174 h 185"/>
                <a:gd name="T44" fmla="*/ 48 w 133"/>
                <a:gd name="T45" fmla="*/ 121 h 185"/>
                <a:gd name="T46" fmla="*/ 55 w 133"/>
                <a:gd name="T47" fmla="*/ 97 h 185"/>
                <a:gd name="T48" fmla="*/ 64 w 133"/>
                <a:gd name="T49" fmla="*/ 144 h 185"/>
                <a:gd name="T50" fmla="*/ 67 w 133"/>
                <a:gd name="T51" fmla="*/ 147 h 185"/>
                <a:gd name="T52" fmla="*/ 94 w 133"/>
                <a:gd name="T53" fmla="*/ 126 h 185"/>
                <a:gd name="T54" fmla="*/ 94 w 133"/>
                <a:gd name="T55" fmla="*/ 148 h 185"/>
                <a:gd name="T56" fmla="*/ 76 w 133"/>
                <a:gd name="T57" fmla="*/ 174 h 185"/>
                <a:gd name="T58" fmla="*/ 76 w 133"/>
                <a:gd name="T59" fmla="*/ 175 h 185"/>
                <a:gd name="T60" fmla="*/ 78 w 133"/>
                <a:gd name="T61" fmla="*/ 178 h 185"/>
                <a:gd name="T62" fmla="*/ 123 w 133"/>
                <a:gd name="T63" fmla="*/ 152 h 185"/>
                <a:gd name="T64" fmla="*/ 133 w 133"/>
                <a:gd name="T65" fmla="*/ 94 h 185"/>
                <a:gd name="T66" fmla="*/ 131 w 133"/>
                <a:gd name="T67" fmla="*/ 92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3" h="185">
                  <a:moveTo>
                    <a:pt x="131" y="92"/>
                  </a:moveTo>
                  <a:cubicBezTo>
                    <a:pt x="130" y="92"/>
                    <a:pt x="129" y="92"/>
                    <a:pt x="129" y="93"/>
                  </a:cubicBezTo>
                  <a:cubicBezTo>
                    <a:pt x="125" y="99"/>
                    <a:pt x="120" y="105"/>
                    <a:pt x="114" y="110"/>
                  </a:cubicBezTo>
                  <a:cubicBezTo>
                    <a:pt x="116" y="103"/>
                    <a:pt x="116" y="97"/>
                    <a:pt x="114" y="90"/>
                  </a:cubicBezTo>
                  <a:cubicBezTo>
                    <a:pt x="112" y="81"/>
                    <a:pt x="106" y="73"/>
                    <a:pt x="104" y="63"/>
                  </a:cubicBezTo>
                  <a:cubicBezTo>
                    <a:pt x="104" y="61"/>
                    <a:pt x="100" y="61"/>
                    <a:pt x="100" y="63"/>
                  </a:cubicBezTo>
                  <a:cubicBezTo>
                    <a:pt x="98" y="75"/>
                    <a:pt x="88" y="88"/>
                    <a:pt x="78" y="96"/>
                  </a:cubicBezTo>
                  <a:cubicBezTo>
                    <a:pt x="82" y="87"/>
                    <a:pt x="86" y="78"/>
                    <a:pt x="87" y="69"/>
                  </a:cubicBezTo>
                  <a:cubicBezTo>
                    <a:pt x="88" y="60"/>
                    <a:pt x="84" y="52"/>
                    <a:pt x="81" y="44"/>
                  </a:cubicBezTo>
                  <a:cubicBezTo>
                    <a:pt x="77" y="30"/>
                    <a:pt x="73" y="16"/>
                    <a:pt x="69" y="3"/>
                  </a:cubicBezTo>
                  <a:cubicBezTo>
                    <a:pt x="68" y="0"/>
                    <a:pt x="65" y="1"/>
                    <a:pt x="65" y="3"/>
                  </a:cubicBezTo>
                  <a:cubicBezTo>
                    <a:pt x="63" y="19"/>
                    <a:pt x="53" y="29"/>
                    <a:pt x="42" y="40"/>
                  </a:cubicBezTo>
                  <a:cubicBezTo>
                    <a:pt x="33" y="51"/>
                    <a:pt x="28" y="62"/>
                    <a:pt x="26" y="76"/>
                  </a:cubicBezTo>
                  <a:cubicBezTo>
                    <a:pt x="26" y="83"/>
                    <a:pt x="26" y="90"/>
                    <a:pt x="27" y="97"/>
                  </a:cubicBezTo>
                  <a:cubicBezTo>
                    <a:pt x="28" y="100"/>
                    <a:pt x="34" y="119"/>
                    <a:pt x="25" y="112"/>
                  </a:cubicBezTo>
                  <a:cubicBezTo>
                    <a:pt x="19" y="106"/>
                    <a:pt x="16" y="98"/>
                    <a:pt x="10" y="92"/>
                  </a:cubicBezTo>
                  <a:cubicBezTo>
                    <a:pt x="9" y="91"/>
                    <a:pt x="7" y="92"/>
                    <a:pt x="7" y="93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0" y="113"/>
                    <a:pt x="2" y="136"/>
                    <a:pt x="13" y="152"/>
                  </a:cubicBezTo>
                  <a:cubicBezTo>
                    <a:pt x="23" y="166"/>
                    <a:pt x="40" y="174"/>
                    <a:pt x="56" y="179"/>
                  </a:cubicBezTo>
                  <a:cubicBezTo>
                    <a:pt x="58" y="179"/>
                    <a:pt x="59" y="177"/>
                    <a:pt x="58" y="175"/>
                  </a:cubicBezTo>
                  <a:cubicBezTo>
                    <a:pt x="58" y="175"/>
                    <a:pt x="58" y="175"/>
                    <a:pt x="58" y="174"/>
                  </a:cubicBezTo>
                  <a:cubicBezTo>
                    <a:pt x="51" y="158"/>
                    <a:pt x="44" y="139"/>
                    <a:pt x="48" y="121"/>
                  </a:cubicBezTo>
                  <a:cubicBezTo>
                    <a:pt x="49" y="113"/>
                    <a:pt x="52" y="105"/>
                    <a:pt x="55" y="97"/>
                  </a:cubicBezTo>
                  <a:cubicBezTo>
                    <a:pt x="62" y="111"/>
                    <a:pt x="69" y="129"/>
                    <a:pt x="64" y="144"/>
                  </a:cubicBezTo>
                  <a:cubicBezTo>
                    <a:pt x="64" y="146"/>
                    <a:pt x="65" y="147"/>
                    <a:pt x="67" y="147"/>
                  </a:cubicBezTo>
                  <a:cubicBezTo>
                    <a:pt x="79" y="146"/>
                    <a:pt x="88" y="136"/>
                    <a:pt x="94" y="126"/>
                  </a:cubicBezTo>
                  <a:cubicBezTo>
                    <a:pt x="95" y="133"/>
                    <a:pt x="95" y="140"/>
                    <a:pt x="94" y="148"/>
                  </a:cubicBezTo>
                  <a:cubicBezTo>
                    <a:pt x="92" y="159"/>
                    <a:pt x="82" y="166"/>
                    <a:pt x="76" y="174"/>
                  </a:cubicBezTo>
                  <a:cubicBezTo>
                    <a:pt x="76" y="175"/>
                    <a:pt x="76" y="175"/>
                    <a:pt x="76" y="175"/>
                  </a:cubicBezTo>
                  <a:cubicBezTo>
                    <a:pt x="76" y="176"/>
                    <a:pt x="76" y="177"/>
                    <a:pt x="78" y="178"/>
                  </a:cubicBezTo>
                  <a:cubicBezTo>
                    <a:pt x="96" y="185"/>
                    <a:pt x="115" y="167"/>
                    <a:pt x="123" y="152"/>
                  </a:cubicBezTo>
                  <a:cubicBezTo>
                    <a:pt x="132" y="135"/>
                    <a:pt x="132" y="113"/>
                    <a:pt x="133" y="94"/>
                  </a:cubicBezTo>
                  <a:cubicBezTo>
                    <a:pt x="133" y="93"/>
                    <a:pt x="132" y="92"/>
                    <a:pt x="131" y="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718" name="组合 22717"/>
          <p:cNvGrpSpPr/>
          <p:nvPr/>
        </p:nvGrpSpPr>
        <p:grpSpPr>
          <a:xfrm>
            <a:off x="3177109" y="3811156"/>
            <a:ext cx="1272278" cy="1280779"/>
            <a:chOff x="4836319" y="2176462"/>
            <a:chExt cx="1058863" cy="1060451"/>
          </a:xfrm>
        </p:grpSpPr>
        <p:sp>
          <p:nvSpPr>
            <p:cNvPr id="75" name="Freeform 61"/>
            <p:cNvSpPr>
              <a:spLocks/>
            </p:cNvSpPr>
            <p:nvPr/>
          </p:nvSpPr>
          <p:spPr bwMode="auto">
            <a:xfrm>
              <a:off x="5085556" y="2176462"/>
              <a:ext cx="401638" cy="349250"/>
            </a:xfrm>
            <a:custGeom>
              <a:avLst/>
              <a:gdLst>
                <a:gd name="T0" fmla="*/ 61 w 181"/>
                <a:gd name="T1" fmla="*/ 1 h 157"/>
                <a:gd name="T2" fmla="*/ 64 w 181"/>
                <a:gd name="T3" fmla="*/ 3 h 157"/>
                <a:gd name="T4" fmla="*/ 65 w 181"/>
                <a:gd name="T5" fmla="*/ 9 h 157"/>
                <a:gd name="T6" fmla="*/ 58 w 181"/>
                <a:gd name="T7" fmla="*/ 15 h 157"/>
                <a:gd name="T8" fmla="*/ 57 w 181"/>
                <a:gd name="T9" fmla="*/ 15 h 157"/>
                <a:gd name="T10" fmla="*/ 57 w 181"/>
                <a:gd name="T11" fmla="*/ 16 h 157"/>
                <a:gd name="T12" fmla="*/ 113 w 181"/>
                <a:gd name="T13" fmla="*/ 63 h 157"/>
                <a:gd name="T14" fmla="*/ 114 w 181"/>
                <a:gd name="T15" fmla="*/ 64 h 157"/>
                <a:gd name="T16" fmla="*/ 145 w 181"/>
                <a:gd name="T17" fmla="*/ 71 h 157"/>
                <a:gd name="T18" fmla="*/ 174 w 181"/>
                <a:gd name="T19" fmla="*/ 75 h 157"/>
                <a:gd name="T20" fmla="*/ 177 w 181"/>
                <a:gd name="T21" fmla="*/ 104 h 157"/>
                <a:gd name="T22" fmla="*/ 151 w 181"/>
                <a:gd name="T23" fmla="*/ 140 h 157"/>
                <a:gd name="T24" fmla="*/ 130 w 181"/>
                <a:gd name="T25" fmla="*/ 132 h 157"/>
                <a:gd name="T26" fmla="*/ 91 w 181"/>
                <a:gd name="T27" fmla="*/ 122 h 157"/>
                <a:gd name="T28" fmla="*/ 89 w 181"/>
                <a:gd name="T29" fmla="*/ 121 h 157"/>
                <a:gd name="T30" fmla="*/ 24 w 181"/>
                <a:gd name="T31" fmla="*/ 142 h 157"/>
                <a:gd name="T32" fmla="*/ 24 w 181"/>
                <a:gd name="T33" fmla="*/ 143 h 157"/>
                <a:gd name="T34" fmla="*/ 25 w 181"/>
                <a:gd name="T35" fmla="*/ 144 h 157"/>
                <a:gd name="T36" fmla="*/ 28 w 181"/>
                <a:gd name="T37" fmla="*/ 152 h 157"/>
                <a:gd name="T38" fmla="*/ 25 w 181"/>
                <a:gd name="T39" fmla="*/ 157 h 157"/>
                <a:gd name="T40" fmla="*/ 22 w 181"/>
                <a:gd name="T41" fmla="*/ 157 h 157"/>
                <a:gd name="T42" fmla="*/ 5 w 181"/>
                <a:gd name="T43" fmla="*/ 137 h 157"/>
                <a:gd name="T44" fmla="*/ 19 w 181"/>
                <a:gd name="T45" fmla="*/ 91 h 157"/>
                <a:gd name="T46" fmla="*/ 26 w 181"/>
                <a:gd name="T47" fmla="*/ 59 h 157"/>
                <a:gd name="T48" fmla="*/ 32 w 181"/>
                <a:gd name="T49" fmla="*/ 14 h 157"/>
                <a:gd name="T50" fmla="*/ 61 w 181"/>
                <a:gd name="T51" fmla="*/ 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1" h="157">
                  <a:moveTo>
                    <a:pt x="61" y="1"/>
                  </a:moveTo>
                  <a:cubicBezTo>
                    <a:pt x="62" y="2"/>
                    <a:pt x="63" y="2"/>
                    <a:pt x="64" y="3"/>
                  </a:cubicBezTo>
                  <a:cubicBezTo>
                    <a:pt x="65" y="5"/>
                    <a:pt x="66" y="7"/>
                    <a:pt x="65" y="9"/>
                  </a:cubicBezTo>
                  <a:cubicBezTo>
                    <a:pt x="64" y="13"/>
                    <a:pt x="58" y="15"/>
                    <a:pt x="58" y="15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1" y="44"/>
                    <a:pt x="89" y="58"/>
                    <a:pt x="113" y="63"/>
                  </a:cubicBezTo>
                  <a:cubicBezTo>
                    <a:pt x="114" y="64"/>
                    <a:pt x="114" y="64"/>
                    <a:pt x="114" y="64"/>
                  </a:cubicBezTo>
                  <a:cubicBezTo>
                    <a:pt x="114" y="64"/>
                    <a:pt x="130" y="68"/>
                    <a:pt x="145" y="71"/>
                  </a:cubicBezTo>
                  <a:cubicBezTo>
                    <a:pt x="156" y="74"/>
                    <a:pt x="171" y="76"/>
                    <a:pt x="174" y="75"/>
                  </a:cubicBezTo>
                  <a:cubicBezTo>
                    <a:pt x="180" y="79"/>
                    <a:pt x="181" y="89"/>
                    <a:pt x="177" y="104"/>
                  </a:cubicBezTo>
                  <a:cubicBezTo>
                    <a:pt x="174" y="121"/>
                    <a:pt x="163" y="139"/>
                    <a:pt x="151" y="140"/>
                  </a:cubicBezTo>
                  <a:cubicBezTo>
                    <a:pt x="149" y="139"/>
                    <a:pt x="140" y="134"/>
                    <a:pt x="130" y="132"/>
                  </a:cubicBezTo>
                  <a:cubicBezTo>
                    <a:pt x="108" y="127"/>
                    <a:pt x="91" y="122"/>
                    <a:pt x="91" y="122"/>
                  </a:cubicBezTo>
                  <a:cubicBezTo>
                    <a:pt x="89" y="121"/>
                    <a:pt x="89" y="121"/>
                    <a:pt x="89" y="121"/>
                  </a:cubicBezTo>
                  <a:cubicBezTo>
                    <a:pt x="52" y="114"/>
                    <a:pt x="29" y="122"/>
                    <a:pt x="24" y="142"/>
                  </a:cubicBezTo>
                  <a:cubicBezTo>
                    <a:pt x="24" y="143"/>
                    <a:pt x="24" y="143"/>
                    <a:pt x="24" y="143"/>
                  </a:cubicBezTo>
                  <a:cubicBezTo>
                    <a:pt x="25" y="144"/>
                    <a:pt x="25" y="144"/>
                    <a:pt x="25" y="144"/>
                  </a:cubicBezTo>
                  <a:cubicBezTo>
                    <a:pt x="25" y="144"/>
                    <a:pt x="29" y="148"/>
                    <a:pt x="28" y="152"/>
                  </a:cubicBezTo>
                  <a:cubicBezTo>
                    <a:pt x="28" y="154"/>
                    <a:pt x="27" y="155"/>
                    <a:pt x="25" y="157"/>
                  </a:cubicBezTo>
                  <a:cubicBezTo>
                    <a:pt x="24" y="157"/>
                    <a:pt x="22" y="157"/>
                    <a:pt x="22" y="157"/>
                  </a:cubicBezTo>
                  <a:cubicBezTo>
                    <a:pt x="16" y="156"/>
                    <a:pt x="8" y="148"/>
                    <a:pt x="5" y="137"/>
                  </a:cubicBezTo>
                  <a:cubicBezTo>
                    <a:pt x="2" y="128"/>
                    <a:pt x="0" y="111"/>
                    <a:pt x="19" y="91"/>
                  </a:cubicBezTo>
                  <a:cubicBezTo>
                    <a:pt x="28" y="81"/>
                    <a:pt x="30" y="71"/>
                    <a:pt x="26" y="59"/>
                  </a:cubicBezTo>
                  <a:cubicBezTo>
                    <a:pt x="18" y="36"/>
                    <a:pt x="25" y="22"/>
                    <a:pt x="32" y="14"/>
                  </a:cubicBezTo>
                  <a:cubicBezTo>
                    <a:pt x="41" y="4"/>
                    <a:pt x="54" y="0"/>
                    <a:pt x="61" y="1"/>
                  </a:cubicBezTo>
                  <a:close/>
                </a:path>
              </a:pathLst>
            </a:cu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62"/>
            <p:cNvSpPr>
              <a:spLocks/>
            </p:cNvSpPr>
            <p:nvPr/>
          </p:nvSpPr>
          <p:spPr bwMode="auto">
            <a:xfrm>
              <a:off x="5082381" y="2287587"/>
              <a:ext cx="39688" cy="33338"/>
            </a:xfrm>
            <a:custGeom>
              <a:avLst/>
              <a:gdLst>
                <a:gd name="T0" fmla="*/ 6 w 18"/>
                <a:gd name="T1" fmla="*/ 1 h 15"/>
                <a:gd name="T2" fmla="*/ 7 w 18"/>
                <a:gd name="T3" fmla="*/ 1 h 15"/>
                <a:gd name="T4" fmla="*/ 18 w 18"/>
                <a:gd name="T5" fmla="*/ 15 h 15"/>
                <a:gd name="T6" fmla="*/ 10 w 18"/>
                <a:gd name="T7" fmla="*/ 10 h 15"/>
                <a:gd name="T8" fmla="*/ 6 w 18"/>
                <a:gd name="T9" fmla="*/ 10 h 15"/>
                <a:gd name="T10" fmla="*/ 4 w 18"/>
                <a:gd name="T11" fmla="*/ 10 h 15"/>
                <a:gd name="T12" fmla="*/ 0 w 18"/>
                <a:gd name="T13" fmla="*/ 4 h 15"/>
                <a:gd name="T14" fmla="*/ 2 w 18"/>
                <a:gd name="T15" fmla="*/ 1 h 15"/>
                <a:gd name="T16" fmla="*/ 6 w 18"/>
                <a:gd name="T17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5">
                  <a:moveTo>
                    <a:pt x="6" y="1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16" y="3"/>
                    <a:pt x="18" y="10"/>
                    <a:pt x="18" y="15"/>
                  </a:cubicBezTo>
                  <a:cubicBezTo>
                    <a:pt x="16" y="12"/>
                    <a:pt x="12" y="10"/>
                    <a:pt x="10" y="10"/>
                  </a:cubicBezTo>
                  <a:cubicBezTo>
                    <a:pt x="8" y="10"/>
                    <a:pt x="7" y="9"/>
                    <a:pt x="6" y="10"/>
                  </a:cubicBezTo>
                  <a:cubicBezTo>
                    <a:pt x="5" y="10"/>
                    <a:pt x="4" y="10"/>
                    <a:pt x="4" y="10"/>
                  </a:cubicBezTo>
                  <a:cubicBezTo>
                    <a:pt x="1" y="9"/>
                    <a:pt x="0" y="6"/>
                    <a:pt x="0" y="4"/>
                  </a:cubicBezTo>
                  <a:cubicBezTo>
                    <a:pt x="1" y="3"/>
                    <a:pt x="1" y="2"/>
                    <a:pt x="2" y="1"/>
                  </a:cubicBezTo>
                  <a:cubicBezTo>
                    <a:pt x="3" y="0"/>
                    <a:pt x="4" y="0"/>
                    <a:pt x="6" y="1"/>
                  </a:cubicBez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63"/>
            <p:cNvSpPr>
              <a:spLocks/>
            </p:cNvSpPr>
            <p:nvPr/>
          </p:nvSpPr>
          <p:spPr bwMode="auto">
            <a:xfrm>
              <a:off x="5085556" y="2293937"/>
              <a:ext cx="25400" cy="17463"/>
            </a:xfrm>
            <a:custGeom>
              <a:avLst/>
              <a:gdLst>
                <a:gd name="T0" fmla="*/ 3 w 11"/>
                <a:gd name="T1" fmla="*/ 1 h 8"/>
                <a:gd name="T2" fmla="*/ 4 w 11"/>
                <a:gd name="T3" fmla="*/ 1 h 8"/>
                <a:gd name="T4" fmla="*/ 11 w 11"/>
                <a:gd name="T5" fmla="*/ 8 h 8"/>
                <a:gd name="T6" fmla="*/ 6 w 11"/>
                <a:gd name="T7" fmla="*/ 6 h 8"/>
                <a:gd name="T8" fmla="*/ 3 w 11"/>
                <a:gd name="T9" fmla="*/ 6 h 8"/>
                <a:gd name="T10" fmla="*/ 2 w 11"/>
                <a:gd name="T11" fmla="*/ 6 h 8"/>
                <a:gd name="T12" fmla="*/ 0 w 11"/>
                <a:gd name="T13" fmla="*/ 3 h 8"/>
                <a:gd name="T14" fmla="*/ 1 w 11"/>
                <a:gd name="T15" fmla="*/ 1 h 8"/>
                <a:gd name="T16" fmla="*/ 3 w 11"/>
                <a:gd name="T1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8">
                  <a:moveTo>
                    <a:pt x="3" y="1"/>
                  </a:moveTo>
                  <a:cubicBezTo>
                    <a:pt x="3" y="1"/>
                    <a:pt x="3" y="1"/>
                    <a:pt x="4" y="1"/>
                  </a:cubicBezTo>
                  <a:cubicBezTo>
                    <a:pt x="9" y="2"/>
                    <a:pt x="10" y="5"/>
                    <a:pt x="11" y="8"/>
                  </a:cubicBezTo>
                  <a:cubicBezTo>
                    <a:pt x="9" y="7"/>
                    <a:pt x="7" y="6"/>
                    <a:pt x="6" y="6"/>
                  </a:cubicBezTo>
                  <a:cubicBezTo>
                    <a:pt x="5" y="6"/>
                    <a:pt x="4" y="6"/>
                    <a:pt x="3" y="6"/>
                  </a:cubicBezTo>
                  <a:cubicBezTo>
                    <a:pt x="3" y="6"/>
                    <a:pt x="3" y="6"/>
                    <a:pt x="2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1"/>
                    <a:pt x="2" y="0"/>
                    <a:pt x="3" y="1"/>
                  </a:cubicBezTo>
                  <a:close/>
                </a:path>
              </a:pathLst>
            </a:cu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64"/>
            <p:cNvSpPr>
              <a:spLocks/>
            </p:cNvSpPr>
            <p:nvPr/>
          </p:nvSpPr>
          <p:spPr bwMode="auto">
            <a:xfrm>
              <a:off x="5039519" y="2338387"/>
              <a:ext cx="71438" cy="49213"/>
            </a:xfrm>
            <a:custGeom>
              <a:avLst/>
              <a:gdLst>
                <a:gd name="T0" fmla="*/ 24 w 32"/>
                <a:gd name="T1" fmla="*/ 2 h 22"/>
                <a:gd name="T2" fmla="*/ 32 w 32"/>
                <a:gd name="T3" fmla="*/ 5 h 22"/>
                <a:gd name="T4" fmla="*/ 16 w 32"/>
                <a:gd name="T5" fmla="*/ 17 h 22"/>
                <a:gd name="T6" fmla="*/ 8 w 32"/>
                <a:gd name="T7" fmla="*/ 21 h 22"/>
                <a:gd name="T8" fmla="*/ 1 w 32"/>
                <a:gd name="T9" fmla="*/ 15 h 22"/>
                <a:gd name="T10" fmla="*/ 5 w 32"/>
                <a:gd name="T11" fmla="*/ 7 h 22"/>
                <a:gd name="T12" fmla="*/ 24 w 32"/>
                <a:gd name="T13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2">
                  <a:moveTo>
                    <a:pt x="24" y="2"/>
                  </a:moveTo>
                  <a:cubicBezTo>
                    <a:pt x="28" y="3"/>
                    <a:pt x="30" y="4"/>
                    <a:pt x="32" y="5"/>
                  </a:cubicBezTo>
                  <a:cubicBezTo>
                    <a:pt x="26" y="7"/>
                    <a:pt x="18" y="11"/>
                    <a:pt x="16" y="17"/>
                  </a:cubicBezTo>
                  <a:cubicBezTo>
                    <a:pt x="14" y="22"/>
                    <a:pt x="9" y="21"/>
                    <a:pt x="8" y="21"/>
                  </a:cubicBezTo>
                  <a:cubicBezTo>
                    <a:pt x="4" y="20"/>
                    <a:pt x="2" y="18"/>
                    <a:pt x="1" y="15"/>
                  </a:cubicBezTo>
                  <a:cubicBezTo>
                    <a:pt x="0" y="13"/>
                    <a:pt x="2" y="10"/>
                    <a:pt x="5" y="7"/>
                  </a:cubicBezTo>
                  <a:cubicBezTo>
                    <a:pt x="11" y="2"/>
                    <a:pt x="18" y="0"/>
                    <a:pt x="24" y="2"/>
                  </a:cubicBez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65"/>
            <p:cNvSpPr>
              <a:spLocks/>
            </p:cNvSpPr>
            <p:nvPr/>
          </p:nvSpPr>
          <p:spPr bwMode="auto">
            <a:xfrm>
              <a:off x="5050631" y="2355850"/>
              <a:ext cx="33338" cy="25400"/>
            </a:xfrm>
            <a:custGeom>
              <a:avLst/>
              <a:gdLst>
                <a:gd name="T0" fmla="*/ 11 w 15"/>
                <a:gd name="T1" fmla="*/ 0 h 11"/>
                <a:gd name="T2" fmla="*/ 15 w 15"/>
                <a:gd name="T3" fmla="*/ 1 h 11"/>
                <a:gd name="T4" fmla="*/ 8 w 15"/>
                <a:gd name="T5" fmla="*/ 8 h 11"/>
                <a:gd name="T6" fmla="*/ 4 w 15"/>
                <a:gd name="T7" fmla="*/ 11 h 11"/>
                <a:gd name="T8" fmla="*/ 1 w 15"/>
                <a:gd name="T9" fmla="*/ 9 h 11"/>
                <a:gd name="T10" fmla="*/ 2 w 15"/>
                <a:gd name="T11" fmla="*/ 4 h 11"/>
                <a:gd name="T12" fmla="*/ 11 w 15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1">
                  <a:moveTo>
                    <a:pt x="11" y="0"/>
                  </a:moveTo>
                  <a:cubicBezTo>
                    <a:pt x="13" y="0"/>
                    <a:pt x="14" y="1"/>
                    <a:pt x="15" y="1"/>
                  </a:cubicBezTo>
                  <a:cubicBezTo>
                    <a:pt x="12" y="2"/>
                    <a:pt x="9" y="5"/>
                    <a:pt x="8" y="8"/>
                  </a:cubicBezTo>
                  <a:cubicBezTo>
                    <a:pt x="7" y="11"/>
                    <a:pt x="5" y="11"/>
                    <a:pt x="4" y="11"/>
                  </a:cubicBezTo>
                  <a:cubicBezTo>
                    <a:pt x="3" y="11"/>
                    <a:pt x="1" y="10"/>
                    <a:pt x="1" y="9"/>
                  </a:cubicBezTo>
                  <a:cubicBezTo>
                    <a:pt x="0" y="7"/>
                    <a:pt x="1" y="6"/>
                    <a:pt x="2" y="4"/>
                  </a:cubicBezTo>
                  <a:cubicBezTo>
                    <a:pt x="4" y="1"/>
                    <a:pt x="7" y="0"/>
                    <a:pt x="11" y="0"/>
                  </a:cubicBezTo>
                  <a:close/>
                </a:path>
              </a:pathLst>
            </a:custGeom>
            <a:solidFill>
              <a:srgbClr val="D3D3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66"/>
            <p:cNvSpPr>
              <a:spLocks/>
            </p:cNvSpPr>
            <p:nvPr/>
          </p:nvSpPr>
          <p:spPr bwMode="auto">
            <a:xfrm>
              <a:off x="5493544" y="2917825"/>
              <a:ext cx="134938" cy="319088"/>
            </a:xfrm>
            <a:custGeom>
              <a:avLst/>
              <a:gdLst>
                <a:gd name="T0" fmla="*/ 61 w 61"/>
                <a:gd name="T1" fmla="*/ 108 h 144"/>
                <a:gd name="T2" fmla="*/ 0 w 61"/>
                <a:gd name="T3" fmla="*/ 110 h 144"/>
                <a:gd name="T4" fmla="*/ 0 w 61"/>
                <a:gd name="T5" fmla="*/ 35 h 144"/>
                <a:gd name="T6" fmla="*/ 61 w 61"/>
                <a:gd name="T7" fmla="*/ 35 h 144"/>
                <a:gd name="T8" fmla="*/ 61 w 61"/>
                <a:gd name="T9" fmla="*/ 10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44">
                  <a:moveTo>
                    <a:pt x="61" y="108"/>
                  </a:moveTo>
                  <a:cubicBezTo>
                    <a:pt x="61" y="142"/>
                    <a:pt x="0" y="144"/>
                    <a:pt x="0" y="11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0"/>
                    <a:pt x="61" y="0"/>
                    <a:pt x="61" y="35"/>
                  </a:cubicBezTo>
                  <a:lnTo>
                    <a:pt x="61" y="108"/>
                  </a:lnTo>
                  <a:close/>
                </a:path>
              </a:pathLst>
            </a:custGeom>
            <a:solidFill>
              <a:srgbClr val="3737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67"/>
            <p:cNvSpPr>
              <a:spLocks/>
            </p:cNvSpPr>
            <p:nvPr/>
          </p:nvSpPr>
          <p:spPr bwMode="auto">
            <a:xfrm>
              <a:off x="4836319" y="2744787"/>
              <a:ext cx="136525" cy="312738"/>
            </a:xfrm>
            <a:custGeom>
              <a:avLst/>
              <a:gdLst>
                <a:gd name="T0" fmla="*/ 62 w 62"/>
                <a:gd name="T1" fmla="*/ 107 h 141"/>
                <a:gd name="T2" fmla="*/ 0 w 62"/>
                <a:gd name="T3" fmla="*/ 106 h 141"/>
                <a:gd name="T4" fmla="*/ 1 w 62"/>
                <a:gd name="T5" fmla="*/ 34 h 141"/>
                <a:gd name="T6" fmla="*/ 62 w 62"/>
                <a:gd name="T7" fmla="*/ 34 h 141"/>
                <a:gd name="T8" fmla="*/ 62 w 62"/>
                <a:gd name="T9" fmla="*/ 107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141">
                  <a:moveTo>
                    <a:pt x="62" y="107"/>
                  </a:moveTo>
                  <a:cubicBezTo>
                    <a:pt x="62" y="141"/>
                    <a:pt x="0" y="140"/>
                    <a:pt x="0" y="106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0"/>
                    <a:pt x="62" y="0"/>
                    <a:pt x="62" y="34"/>
                  </a:cubicBezTo>
                  <a:lnTo>
                    <a:pt x="62" y="107"/>
                  </a:lnTo>
                  <a:close/>
                </a:path>
              </a:pathLst>
            </a:custGeom>
            <a:solidFill>
              <a:srgbClr val="3737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68"/>
            <p:cNvSpPr>
              <a:spLocks/>
            </p:cNvSpPr>
            <p:nvPr/>
          </p:nvSpPr>
          <p:spPr bwMode="auto">
            <a:xfrm>
              <a:off x="4836319" y="3094037"/>
              <a:ext cx="792163" cy="136525"/>
            </a:xfrm>
            <a:custGeom>
              <a:avLst/>
              <a:gdLst>
                <a:gd name="T0" fmla="*/ 358 w 358"/>
                <a:gd name="T1" fmla="*/ 30 h 61"/>
                <a:gd name="T2" fmla="*/ 328 w 358"/>
                <a:gd name="T3" fmla="*/ 61 h 61"/>
                <a:gd name="T4" fmla="*/ 31 w 358"/>
                <a:gd name="T5" fmla="*/ 61 h 61"/>
                <a:gd name="T6" fmla="*/ 0 w 358"/>
                <a:gd name="T7" fmla="*/ 30 h 61"/>
                <a:gd name="T8" fmla="*/ 0 w 358"/>
                <a:gd name="T9" fmla="*/ 30 h 61"/>
                <a:gd name="T10" fmla="*/ 31 w 358"/>
                <a:gd name="T11" fmla="*/ 0 h 61"/>
                <a:gd name="T12" fmla="*/ 328 w 358"/>
                <a:gd name="T13" fmla="*/ 0 h 61"/>
                <a:gd name="T14" fmla="*/ 358 w 358"/>
                <a:gd name="T15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8" h="61">
                  <a:moveTo>
                    <a:pt x="358" y="30"/>
                  </a:moveTo>
                  <a:cubicBezTo>
                    <a:pt x="358" y="47"/>
                    <a:pt x="345" y="61"/>
                    <a:pt x="328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14" y="61"/>
                    <a:pt x="0" y="47"/>
                    <a:pt x="0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3"/>
                    <a:pt x="14" y="0"/>
                    <a:pt x="31" y="0"/>
                  </a:cubicBezTo>
                  <a:cubicBezTo>
                    <a:pt x="328" y="0"/>
                    <a:pt x="328" y="0"/>
                    <a:pt x="328" y="0"/>
                  </a:cubicBezTo>
                  <a:cubicBezTo>
                    <a:pt x="345" y="0"/>
                    <a:pt x="358" y="13"/>
                    <a:pt x="358" y="30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69"/>
            <p:cNvSpPr>
              <a:spLocks/>
            </p:cNvSpPr>
            <p:nvPr/>
          </p:nvSpPr>
          <p:spPr bwMode="auto">
            <a:xfrm>
              <a:off x="4836319" y="2924175"/>
              <a:ext cx="792163" cy="134938"/>
            </a:xfrm>
            <a:custGeom>
              <a:avLst/>
              <a:gdLst>
                <a:gd name="T0" fmla="*/ 358 w 358"/>
                <a:gd name="T1" fmla="*/ 31 h 61"/>
                <a:gd name="T2" fmla="*/ 328 w 358"/>
                <a:gd name="T3" fmla="*/ 61 h 61"/>
                <a:gd name="T4" fmla="*/ 31 w 358"/>
                <a:gd name="T5" fmla="*/ 61 h 61"/>
                <a:gd name="T6" fmla="*/ 0 w 358"/>
                <a:gd name="T7" fmla="*/ 31 h 61"/>
                <a:gd name="T8" fmla="*/ 0 w 358"/>
                <a:gd name="T9" fmla="*/ 31 h 61"/>
                <a:gd name="T10" fmla="*/ 31 w 358"/>
                <a:gd name="T11" fmla="*/ 0 h 61"/>
                <a:gd name="T12" fmla="*/ 328 w 358"/>
                <a:gd name="T13" fmla="*/ 0 h 61"/>
                <a:gd name="T14" fmla="*/ 358 w 358"/>
                <a:gd name="T15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8" h="61">
                  <a:moveTo>
                    <a:pt x="358" y="31"/>
                  </a:moveTo>
                  <a:cubicBezTo>
                    <a:pt x="358" y="48"/>
                    <a:pt x="345" y="61"/>
                    <a:pt x="328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14" y="61"/>
                    <a:pt x="0" y="48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328" y="0"/>
                    <a:pt x="328" y="0"/>
                    <a:pt x="328" y="0"/>
                  </a:cubicBezTo>
                  <a:cubicBezTo>
                    <a:pt x="345" y="0"/>
                    <a:pt x="358" y="14"/>
                    <a:pt x="358" y="31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70"/>
            <p:cNvSpPr>
              <a:spLocks/>
            </p:cNvSpPr>
            <p:nvPr/>
          </p:nvSpPr>
          <p:spPr bwMode="auto">
            <a:xfrm>
              <a:off x="4836319" y="2746375"/>
              <a:ext cx="792163" cy="134938"/>
            </a:xfrm>
            <a:custGeom>
              <a:avLst/>
              <a:gdLst>
                <a:gd name="T0" fmla="*/ 358 w 358"/>
                <a:gd name="T1" fmla="*/ 31 h 61"/>
                <a:gd name="T2" fmla="*/ 328 w 358"/>
                <a:gd name="T3" fmla="*/ 61 h 61"/>
                <a:gd name="T4" fmla="*/ 31 w 358"/>
                <a:gd name="T5" fmla="*/ 61 h 61"/>
                <a:gd name="T6" fmla="*/ 0 w 358"/>
                <a:gd name="T7" fmla="*/ 31 h 61"/>
                <a:gd name="T8" fmla="*/ 0 w 358"/>
                <a:gd name="T9" fmla="*/ 31 h 61"/>
                <a:gd name="T10" fmla="*/ 31 w 358"/>
                <a:gd name="T11" fmla="*/ 0 h 61"/>
                <a:gd name="T12" fmla="*/ 328 w 358"/>
                <a:gd name="T13" fmla="*/ 0 h 61"/>
                <a:gd name="T14" fmla="*/ 358 w 358"/>
                <a:gd name="T15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8" h="61">
                  <a:moveTo>
                    <a:pt x="358" y="31"/>
                  </a:moveTo>
                  <a:cubicBezTo>
                    <a:pt x="358" y="47"/>
                    <a:pt x="345" y="61"/>
                    <a:pt x="328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14" y="61"/>
                    <a:pt x="0" y="47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328" y="0"/>
                    <a:pt x="328" y="0"/>
                    <a:pt x="328" y="0"/>
                  </a:cubicBezTo>
                  <a:cubicBezTo>
                    <a:pt x="345" y="0"/>
                    <a:pt x="358" y="14"/>
                    <a:pt x="358" y="31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71"/>
            <p:cNvSpPr>
              <a:spLocks/>
            </p:cNvSpPr>
            <p:nvPr/>
          </p:nvSpPr>
          <p:spPr bwMode="auto">
            <a:xfrm>
              <a:off x="5496719" y="2436812"/>
              <a:ext cx="398463" cy="444500"/>
            </a:xfrm>
            <a:custGeom>
              <a:avLst/>
              <a:gdLst>
                <a:gd name="T0" fmla="*/ 30 w 180"/>
                <a:gd name="T1" fmla="*/ 201 h 201"/>
                <a:gd name="T2" fmla="*/ 0 w 180"/>
                <a:gd name="T3" fmla="*/ 171 h 201"/>
                <a:gd name="T4" fmla="*/ 30 w 180"/>
                <a:gd name="T5" fmla="*/ 140 h 201"/>
                <a:gd name="T6" fmla="*/ 109 w 180"/>
                <a:gd name="T7" fmla="*/ 104 h 201"/>
                <a:gd name="T8" fmla="*/ 85 w 180"/>
                <a:gd name="T9" fmla="*/ 58 h 201"/>
                <a:gd name="T10" fmla="*/ 79 w 180"/>
                <a:gd name="T11" fmla="*/ 16 h 201"/>
                <a:gd name="T12" fmla="*/ 122 w 180"/>
                <a:gd name="T13" fmla="*/ 10 h 201"/>
                <a:gd name="T14" fmla="*/ 167 w 180"/>
                <a:gd name="T15" fmla="*/ 123 h 201"/>
                <a:gd name="T16" fmla="*/ 30 w 180"/>
                <a:gd name="T17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201">
                  <a:moveTo>
                    <a:pt x="30" y="201"/>
                  </a:moveTo>
                  <a:cubicBezTo>
                    <a:pt x="14" y="201"/>
                    <a:pt x="0" y="187"/>
                    <a:pt x="0" y="171"/>
                  </a:cubicBezTo>
                  <a:cubicBezTo>
                    <a:pt x="0" y="154"/>
                    <a:pt x="14" y="140"/>
                    <a:pt x="30" y="140"/>
                  </a:cubicBezTo>
                  <a:cubicBezTo>
                    <a:pt x="76" y="140"/>
                    <a:pt x="103" y="121"/>
                    <a:pt x="109" y="104"/>
                  </a:cubicBezTo>
                  <a:cubicBezTo>
                    <a:pt x="116" y="84"/>
                    <a:pt x="95" y="65"/>
                    <a:pt x="85" y="58"/>
                  </a:cubicBezTo>
                  <a:cubicBezTo>
                    <a:pt x="72" y="48"/>
                    <a:pt x="69" y="29"/>
                    <a:pt x="79" y="16"/>
                  </a:cubicBezTo>
                  <a:cubicBezTo>
                    <a:pt x="89" y="2"/>
                    <a:pt x="109" y="0"/>
                    <a:pt x="122" y="10"/>
                  </a:cubicBezTo>
                  <a:cubicBezTo>
                    <a:pt x="163" y="41"/>
                    <a:pt x="180" y="84"/>
                    <a:pt x="167" y="123"/>
                  </a:cubicBezTo>
                  <a:cubicBezTo>
                    <a:pt x="151" y="171"/>
                    <a:pt x="97" y="201"/>
                    <a:pt x="30" y="201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72"/>
            <p:cNvSpPr>
              <a:spLocks/>
            </p:cNvSpPr>
            <p:nvPr/>
          </p:nvSpPr>
          <p:spPr bwMode="auto">
            <a:xfrm>
              <a:off x="5453856" y="2371725"/>
              <a:ext cx="255588" cy="196850"/>
            </a:xfrm>
            <a:custGeom>
              <a:avLst/>
              <a:gdLst>
                <a:gd name="T0" fmla="*/ 81 w 115"/>
                <a:gd name="T1" fmla="*/ 87 h 89"/>
                <a:gd name="T2" fmla="*/ 100 w 115"/>
                <a:gd name="T3" fmla="*/ 77 h 89"/>
                <a:gd name="T4" fmla="*/ 113 w 115"/>
                <a:gd name="T5" fmla="*/ 37 h 89"/>
                <a:gd name="T6" fmla="*/ 113 w 115"/>
                <a:gd name="T7" fmla="*/ 25 h 89"/>
                <a:gd name="T8" fmla="*/ 104 w 115"/>
                <a:gd name="T9" fmla="*/ 17 h 89"/>
                <a:gd name="T10" fmla="*/ 22 w 115"/>
                <a:gd name="T11" fmla="*/ 1 h 89"/>
                <a:gd name="T12" fmla="*/ 16 w 115"/>
                <a:gd name="T13" fmla="*/ 0 h 89"/>
                <a:gd name="T14" fmla="*/ 0 w 115"/>
                <a:gd name="T15" fmla="*/ 48 h 89"/>
                <a:gd name="T16" fmla="*/ 5 w 115"/>
                <a:gd name="T17" fmla="*/ 50 h 89"/>
                <a:gd name="T18" fmla="*/ 81 w 115"/>
                <a:gd name="T19" fmla="*/ 8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5" h="89">
                  <a:moveTo>
                    <a:pt x="81" y="87"/>
                  </a:moveTo>
                  <a:cubicBezTo>
                    <a:pt x="88" y="89"/>
                    <a:pt x="97" y="85"/>
                    <a:pt x="100" y="77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5" y="33"/>
                    <a:pt x="114" y="29"/>
                    <a:pt x="113" y="25"/>
                  </a:cubicBezTo>
                  <a:cubicBezTo>
                    <a:pt x="111" y="22"/>
                    <a:pt x="107" y="19"/>
                    <a:pt x="104" y="17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0" y="0"/>
                    <a:pt x="18" y="0"/>
                    <a:pt x="16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2" y="49"/>
                    <a:pt x="3" y="50"/>
                    <a:pt x="5" y="50"/>
                  </a:cubicBezTo>
                  <a:lnTo>
                    <a:pt x="81" y="87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73"/>
            <p:cNvSpPr>
              <a:spLocks/>
            </p:cNvSpPr>
            <p:nvPr/>
          </p:nvSpPr>
          <p:spPr bwMode="auto">
            <a:xfrm>
              <a:off x="5409406" y="2322512"/>
              <a:ext cx="101600" cy="204788"/>
            </a:xfrm>
            <a:custGeom>
              <a:avLst/>
              <a:gdLst>
                <a:gd name="T0" fmla="*/ 7 w 46"/>
                <a:gd name="T1" fmla="*/ 90 h 92"/>
                <a:gd name="T2" fmla="*/ 10 w 46"/>
                <a:gd name="T3" fmla="*/ 91 h 92"/>
                <a:gd name="T4" fmla="*/ 21 w 46"/>
                <a:gd name="T5" fmla="*/ 85 h 92"/>
                <a:gd name="T6" fmla="*/ 23 w 46"/>
                <a:gd name="T7" fmla="*/ 79 h 92"/>
                <a:gd name="T8" fmla="*/ 26 w 46"/>
                <a:gd name="T9" fmla="*/ 72 h 92"/>
                <a:gd name="T10" fmla="*/ 41 w 46"/>
                <a:gd name="T11" fmla="*/ 26 h 92"/>
                <a:gd name="T12" fmla="*/ 43 w 46"/>
                <a:gd name="T13" fmla="*/ 20 h 92"/>
                <a:gd name="T14" fmla="*/ 45 w 46"/>
                <a:gd name="T15" fmla="*/ 13 h 92"/>
                <a:gd name="T16" fmla="*/ 45 w 46"/>
                <a:gd name="T17" fmla="*/ 7 h 92"/>
                <a:gd name="T18" fmla="*/ 40 w 46"/>
                <a:gd name="T19" fmla="*/ 2 h 92"/>
                <a:gd name="T20" fmla="*/ 37 w 46"/>
                <a:gd name="T21" fmla="*/ 1 h 92"/>
                <a:gd name="T22" fmla="*/ 27 w 46"/>
                <a:gd name="T23" fmla="*/ 4 h 92"/>
                <a:gd name="T24" fmla="*/ 26 w 46"/>
                <a:gd name="T25" fmla="*/ 7 h 92"/>
                <a:gd name="T26" fmla="*/ 2 w 46"/>
                <a:gd name="T27" fmla="*/ 78 h 92"/>
                <a:gd name="T28" fmla="*/ 7 w 46"/>
                <a:gd name="T29" fmla="*/ 9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" h="92">
                  <a:moveTo>
                    <a:pt x="7" y="90"/>
                  </a:moveTo>
                  <a:cubicBezTo>
                    <a:pt x="10" y="91"/>
                    <a:pt x="10" y="91"/>
                    <a:pt x="10" y="91"/>
                  </a:cubicBezTo>
                  <a:cubicBezTo>
                    <a:pt x="14" y="92"/>
                    <a:pt x="20" y="90"/>
                    <a:pt x="21" y="85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26" y="72"/>
                    <a:pt x="26" y="72"/>
                    <a:pt x="26" y="72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6" y="11"/>
                    <a:pt x="46" y="9"/>
                    <a:pt x="45" y="7"/>
                  </a:cubicBezTo>
                  <a:cubicBezTo>
                    <a:pt x="44" y="4"/>
                    <a:pt x="42" y="3"/>
                    <a:pt x="40" y="2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3" y="0"/>
                    <a:pt x="29" y="1"/>
                    <a:pt x="27" y="4"/>
                  </a:cubicBezTo>
                  <a:cubicBezTo>
                    <a:pt x="26" y="5"/>
                    <a:pt x="26" y="6"/>
                    <a:pt x="26" y="7"/>
                  </a:cubicBezTo>
                  <a:cubicBezTo>
                    <a:pt x="2" y="78"/>
                    <a:pt x="2" y="78"/>
                    <a:pt x="2" y="78"/>
                  </a:cubicBezTo>
                  <a:cubicBezTo>
                    <a:pt x="0" y="83"/>
                    <a:pt x="2" y="88"/>
                    <a:pt x="7" y="9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74"/>
            <p:cNvSpPr>
              <a:spLocks/>
            </p:cNvSpPr>
            <p:nvPr/>
          </p:nvSpPr>
          <p:spPr bwMode="auto">
            <a:xfrm>
              <a:off x="5614194" y="2408237"/>
              <a:ext cx="142875" cy="176213"/>
            </a:xfrm>
            <a:custGeom>
              <a:avLst/>
              <a:gdLst>
                <a:gd name="T0" fmla="*/ 31 w 65"/>
                <a:gd name="T1" fmla="*/ 78 h 80"/>
                <a:gd name="T2" fmla="*/ 51 w 65"/>
                <a:gd name="T3" fmla="*/ 68 h 80"/>
                <a:gd name="T4" fmla="*/ 64 w 65"/>
                <a:gd name="T5" fmla="*/ 28 h 80"/>
                <a:gd name="T6" fmla="*/ 63 w 65"/>
                <a:gd name="T7" fmla="*/ 16 h 80"/>
                <a:gd name="T8" fmla="*/ 54 w 65"/>
                <a:gd name="T9" fmla="*/ 9 h 80"/>
                <a:gd name="T10" fmla="*/ 34 w 65"/>
                <a:gd name="T11" fmla="*/ 2 h 80"/>
                <a:gd name="T12" fmla="*/ 17 w 65"/>
                <a:gd name="T13" fmla="*/ 8 h 80"/>
                <a:gd name="T14" fmla="*/ 15 w 65"/>
                <a:gd name="T15" fmla="*/ 12 h 80"/>
                <a:gd name="T16" fmla="*/ 1 w 65"/>
                <a:gd name="T17" fmla="*/ 51 h 80"/>
                <a:gd name="T18" fmla="*/ 2 w 65"/>
                <a:gd name="T19" fmla="*/ 63 h 80"/>
                <a:gd name="T20" fmla="*/ 11 w 65"/>
                <a:gd name="T21" fmla="*/ 71 h 80"/>
                <a:gd name="T22" fmla="*/ 31 w 65"/>
                <a:gd name="T23" fmla="*/ 7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" h="80">
                  <a:moveTo>
                    <a:pt x="31" y="78"/>
                  </a:moveTo>
                  <a:cubicBezTo>
                    <a:pt x="39" y="80"/>
                    <a:pt x="48" y="76"/>
                    <a:pt x="51" y="68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65" y="24"/>
                    <a:pt x="65" y="20"/>
                    <a:pt x="63" y="16"/>
                  </a:cubicBezTo>
                  <a:cubicBezTo>
                    <a:pt x="61" y="13"/>
                    <a:pt x="58" y="10"/>
                    <a:pt x="54" y="9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28" y="0"/>
                    <a:pt x="21" y="2"/>
                    <a:pt x="17" y="8"/>
                  </a:cubicBezTo>
                  <a:cubicBezTo>
                    <a:pt x="16" y="9"/>
                    <a:pt x="15" y="10"/>
                    <a:pt x="15" y="12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5"/>
                    <a:pt x="0" y="59"/>
                    <a:pt x="2" y="63"/>
                  </a:cubicBezTo>
                  <a:cubicBezTo>
                    <a:pt x="4" y="67"/>
                    <a:pt x="7" y="70"/>
                    <a:pt x="11" y="71"/>
                  </a:cubicBezTo>
                  <a:lnTo>
                    <a:pt x="31" y="78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716" name="组合 22715"/>
          <p:cNvGrpSpPr/>
          <p:nvPr/>
        </p:nvGrpSpPr>
        <p:grpSpPr>
          <a:xfrm>
            <a:off x="7217115" y="1960931"/>
            <a:ext cx="768707" cy="1273108"/>
            <a:chOff x="8198644" y="644525"/>
            <a:chExt cx="639762" cy="1054100"/>
          </a:xfrm>
        </p:grpSpPr>
        <p:sp>
          <p:nvSpPr>
            <p:cNvPr id="89" name="Rectangle 75"/>
            <p:cNvSpPr>
              <a:spLocks noChangeArrowheads="1"/>
            </p:cNvSpPr>
            <p:nvPr/>
          </p:nvSpPr>
          <p:spPr bwMode="auto">
            <a:xfrm>
              <a:off x="8439944" y="725487"/>
              <a:ext cx="119063" cy="57150"/>
            </a:xfrm>
            <a:prstGeom prst="rect">
              <a:avLst/>
            </a:pr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76"/>
            <p:cNvSpPr>
              <a:spLocks/>
            </p:cNvSpPr>
            <p:nvPr/>
          </p:nvSpPr>
          <p:spPr bwMode="auto">
            <a:xfrm>
              <a:off x="8198644" y="658812"/>
              <a:ext cx="287338" cy="168275"/>
            </a:xfrm>
            <a:custGeom>
              <a:avLst/>
              <a:gdLst>
                <a:gd name="T0" fmla="*/ 3 w 130"/>
                <a:gd name="T1" fmla="*/ 5 h 76"/>
                <a:gd name="T2" fmla="*/ 2 w 130"/>
                <a:gd name="T3" fmla="*/ 23 h 76"/>
                <a:gd name="T4" fmla="*/ 6 w 130"/>
                <a:gd name="T5" fmla="*/ 25 h 76"/>
                <a:gd name="T6" fmla="*/ 90 w 130"/>
                <a:gd name="T7" fmla="*/ 20 h 76"/>
                <a:gd name="T8" fmla="*/ 90 w 130"/>
                <a:gd name="T9" fmla="*/ 25 h 76"/>
                <a:gd name="T10" fmla="*/ 27 w 130"/>
                <a:gd name="T11" fmla="*/ 52 h 76"/>
                <a:gd name="T12" fmla="*/ 21 w 130"/>
                <a:gd name="T13" fmla="*/ 59 h 76"/>
                <a:gd name="T14" fmla="*/ 20 w 130"/>
                <a:gd name="T15" fmla="*/ 70 h 76"/>
                <a:gd name="T16" fmla="*/ 27 w 130"/>
                <a:gd name="T17" fmla="*/ 74 h 76"/>
                <a:gd name="T18" fmla="*/ 100 w 130"/>
                <a:gd name="T19" fmla="*/ 37 h 76"/>
                <a:gd name="T20" fmla="*/ 128 w 130"/>
                <a:gd name="T21" fmla="*/ 34 h 76"/>
                <a:gd name="T22" fmla="*/ 124 w 130"/>
                <a:gd name="T23" fmla="*/ 3 h 76"/>
                <a:gd name="T24" fmla="*/ 119 w 130"/>
                <a:gd name="T25" fmla="*/ 3 h 76"/>
                <a:gd name="T26" fmla="*/ 12 w 130"/>
                <a:gd name="T27" fmla="*/ 2 h 76"/>
                <a:gd name="T28" fmla="*/ 3 w 130"/>
                <a:gd name="T29" fmla="*/ 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0" h="76">
                  <a:moveTo>
                    <a:pt x="3" y="5"/>
                  </a:moveTo>
                  <a:cubicBezTo>
                    <a:pt x="0" y="9"/>
                    <a:pt x="0" y="21"/>
                    <a:pt x="2" y="23"/>
                  </a:cubicBezTo>
                  <a:cubicBezTo>
                    <a:pt x="3" y="24"/>
                    <a:pt x="4" y="25"/>
                    <a:pt x="6" y="25"/>
                  </a:cubicBezTo>
                  <a:cubicBezTo>
                    <a:pt x="6" y="25"/>
                    <a:pt x="20" y="19"/>
                    <a:pt x="90" y="20"/>
                  </a:cubicBezTo>
                  <a:cubicBezTo>
                    <a:pt x="92" y="20"/>
                    <a:pt x="94" y="23"/>
                    <a:pt x="90" y="25"/>
                  </a:cubicBezTo>
                  <a:cubicBezTo>
                    <a:pt x="78" y="33"/>
                    <a:pt x="41" y="47"/>
                    <a:pt x="27" y="52"/>
                  </a:cubicBezTo>
                  <a:cubicBezTo>
                    <a:pt x="24" y="54"/>
                    <a:pt x="22" y="56"/>
                    <a:pt x="21" y="59"/>
                  </a:cubicBezTo>
                  <a:cubicBezTo>
                    <a:pt x="21" y="62"/>
                    <a:pt x="20" y="67"/>
                    <a:pt x="20" y="70"/>
                  </a:cubicBezTo>
                  <a:cubicBezTo>
                    <a:pt x="20" y="73"/>
                    <a:pt x="24" y="76"/>
                    <a:pt x="27" y="74"/>
                  </a:cubicBezTo>
                  <a:cubicBezTo>
                    <a:pt x="43" y="65"/>
                    <a:pt x="68" y="48"/>
                    <a:pt x="100" y="37"/>
                  </a:cubicBezTo>
                  <a:cubicBezTo>
                    <a:pt x="117" y="32"/>
                    <a:pt x="123" y="51"/>
                    <a:pt x="128" y="34"/>
                  </a:cubicBezTo>
                  <a:cubicBezTo>
                    <a:pt x="130" y="33"/>
                    <a:pt x="124" y="3"/>
                    <a:pt x="124" y="3"/>
                  </a:cubicBezTo>
                  <a:cubicBezTo>
                    <a:pt x="124" y="0"/>
                    <a:pt x="122" y="3"/>
                    <a:pt x="119" y="3"/>
                  </a:cubicBezTo>
                  <a:cubicBezTo>
                    <a:pt x="119" y="3"/>
                    <a:pt x="56" y="5"/>
                    <a:pt x="12" y="2"/>
                  </a:cubicBezTo>
                  <a:cubicBezTo>
                    <a:pt x="6" y="1"/>
                    <a:pt x="6" y="2"/>
                    <a:pt x="3" y="5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77"/>
            <p:cNvSpPr>
              <a:spLocks/>
            </p:cNvSpPr>
            <p:nvPr/>
          </p:nvSpPr>
          <p:spPr bwMode="auto">
            <a:xfrm>
              <a:off x="8244681" y="665162"/>
              <a:ext cx="236538" cy="157163"/>
            </a:xfrm>
            <a:custGeom>
              <a:avLst/>
              <a:gdLst>
                <a:gd name="T0" fmla="*/ 3 w 107"/>
                <a:gd name="T1" fmla="*/ 68 h 71"/>
                <a:gd name="T2" fmla="*/ 13 w 107"/>
                <a:gd name="T3" fmla="*/ 62 h 71"/>
                <a:gd name="T4" fmla="*/ 77 w 107"/>
                <a:gd name="T5" fmla="*/ 31 h 71"/>
                <a:gd name="T6" fmla="*/ 83 w 107"/>
                <a:gd name="T7" fmla="*/ 30 h 71"/>
                <a:gd name="T8" fmla="*/ 93 w 107"/>
                <a:gd name="T9" fmla="*/ 33 h 71"/>
                <a:gd name="T10" fmla="*/ 94 w 107"/>
                <a:gd name="T11" fmla="*/ 33 h 71"/>
                <a:gd name="T12" fmla="*/ 99 w 107"/>
                <a:gd name="T13" fmla="*/ 35 h 71"/>
                <a:gd name="T14" fmla="*/ 104 w 107"/>
                <a:gd name="T15" fmla="*/ 28 h 71"/>
                <a:gd name="T16" fmla="*/ 104 w 107"/>
                <a:gd name="T17" fmla="*/ 28 h 71"/>
                <a:gd name="T18" fmla="*/ 104 w 107"/>
                <a:gd name="T19" fmla="*/ 28 h 71"/>
                <a:gd name="T20" fmla="*/ 100 w 107"/>
                <a:gd name="T21" fmla="*/ 0 h 71"/>
                <a:gd name="T22" fmla="*/ 101 w 107"/>
                <a:gd name="T23" fmla="*/ 0 h 71"/>
                <a:gd name="T24" fmla="*/ 102 w 107"/>
                <a:gd name="T25" fmla="*/ 0 h 71"/>
                <a:gd name="T26" fmla="*/ 102 w 107"/>
                <a:gd name="T27" fmla="*/ 0 h 71"/>
                <a:gd name="T28" fmla="*/ 106 w 107"/>
                <a:gd name="T29" fmla="*/ 30 h 71"/>
                <a:gd name="T30" fmla="*/ 106 w 107"/>
                <a:gd name="T31" fmla="*/ 30 h 71"/>
                <a:gd name="T32" fmla="*/ 106 w 107"/>
                <a:gd name="T33" fmla="*/ 30 h 71"/>
                <a:gd name="T34" fmla="*/ 101 w 107"/>
                <a:gd name="T35" fmla="*/ 37 h 71"/>
                <a:gd name="T36" fmla="*/ 96 w 107"/>
                <a:gd name="T37" fmla="*/ 36 h 71"/>
                <a:gd name="T38" fmla="*/ 95 w 107"/>
                <a:gd name="T39" fmla="*/ 35 h 71"/>
                <a:gd name="T40" fmla="*/ 85 w 107"/>
                <a:gd name="T41" fmla="*/ 33 h 71"/>
                <a:gd name="T42" fmla="*/ 79 w 107"/>
                <a:gd name="T43" fmla="*/ 34 h 71"/>
                <a:gd name="T44" fmla="*/ 16 w 107"/>
                <a:gd name="T45" fmla="*/ 65 h 71"/>
                <a:gd name="T46" fmla="*/ 5 w 107"/>
                <a:gd name="T47" fmla="*/ 71 h 71"/>
                <a:gd name="T48" fmla="*/ 4 w 107"/>
                <a:gd name="T49" fmla="*/ 71 h 71"/>
                <a:gd name="T50" fmla="*/ 1 w 107"/>
                <a:gd name="T51" fmla="*/ 70 h 71"/>
                <a:gd name="T52" fmla="*/ 0 w 107"/>
                <a:gd name="T53" fmla="*/ 68 h 71"/>
                <a:gd name="T54" fmla="*/ 1 w 107"/>
                <a:gd name="T55" fmla="*/ 69 h 71"/>
                <a:gd name="T56" fmla="*/ 3 w 107"/>
                <a:gd name="T57" fmla="*/ 6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7" h="71">
                  <a:moveTo>
                    <a:pt x="3" y="68"/>
                  </a:moveTo>
                  <a:cubicBezTo>
                    <a:pt x="6" y="67"/>
                    <a:pt x="10" y="65"/>
                    <a:pt x="13" y="62"/>
                  </a:cubicBezTo>
                  <a:cubicBezTo>
                    <a:pt x="29" y="53"/>
                    <a:pt x="50" y="40"/>
                    <a:pt x="77" y="31"/>
                  </a:cubicBezTo>
                  <a:cubicBezTo>
                    <a:pt x="79" y="31"/>
                    <a:pt x="81" y="30"/>
                    <a:pt x="83" y="30"/>
                  </a:cubicBezTo>
                  <a:cubicBezTo>
                    <a:pt x="87" y="30"/>
                    <a:pt x="90" y="31"/>
                    <a:pt x="93" y="33"/>
                  </a:cubicBezTo>
                  <a:cubicBezTo>
                    <a:pt x="94" y="33"/>
                    <a:pt x="94" y="33"/>
                    <a:pt x="94" y="33"/>
                  </a:cubicBezTo>
                  <a:cubicBezTo>
                    <a:pt x="96" y="34"/>
                    <a:pt x="98" y="35"/>
                    <a:pt x="99" y="35"/>
                  </a:cubicBezTo>
                  <a:cubicBezTo>
                    <a:pt x="100" y="35"/>
                    <a:pt x="102" y="34"/>
                    <a:pt x="104" y="28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5" y="26"/>
                    <a:pt x="103" y="13"/>
                    <a:pt x="100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1" y="0"/>
                    <a:pt x="102" y="0"/>
                    <a:pt x="102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5" y="13"/>
                    <a:pt x="107" y="28"/>
                    <a:pt x="106" y="30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4" y="36"/>
                    <a:pt x="103" y="37"/>
                    <a:pt x="101" y="37"/>
                  </a:cubicBezTo>
                  <a:cubicBezTo>
                    <a:pt x="100" y="37"/>
                    <a:pt x="98" y="36"/>
                    <a:pt x="96" y="36"/>
                  </a:cubicBezTo>
                  <a:cubicBezTo>
                    <a:pt x="95" y="35"/>
                    <a:pt x="95" y="35"/>
                    <a:pt x="95" y="35"/>
                  </a:cubicBezTo>
                  <a:cubicBezTo>
                    <a:pt x="92" y="34"/>
                    <a:pt x="89" y="33"/>
                    <a:pt x="85" y="33"/>
                  </a:cubicBezTo>
                  <a:cubicBezTo>
                    <a:pt x="83" y="33"/>
                    <a:pt x="81" y="33"/>
                    <a:pt x="79" y="34"/>
                  </a:cubicBezTo>
                  <a:cubicBezTo>
                    <a:pt x="53" y="43"/>
                    <a:pt x="31" y="55"/>
                    <a:pt x="16" y="65"/>
                  </a:cubicBezTo>
                  <a:cubicBezTo>
                    <a:pt x="12" y="67"/>
                    <a:pt x="8" y="69"/>
                    <a:pt x="5" y="71"/>
                  </a:cubicBezTo>
                  <a:cubicBezTo>
                    <a:pt x="5" y="71"/>
                    <a:pt x="4" y="71"/>
                    <a:pt x="4" y="71"/>
                  </a:cubicBezTo>
                  <a:cubicBezTo>
                    <a:pt x="3" y="71"/>
                    <a:pt x="2" y="71"/>
                    <a:pt x="1" y="70"/>
                  </a:cubicBezTo>
                  <a:cubicBezTo>
                    <a:pt x="1" y="69"/>
                    <a:pt x="0" y="69"/>
                    <a:pt x="0" y="68"/>
                  </a:cubicBezTo>
                  <a:cubicBezTo>
                    <a:pt x="1" y="69"/>
                    <a:pt x="1" y="69"/>
                    <a:pt x="1" y="69"/>
                  </a:cubicBezTo>
                  <a:cubicBezTo>
                    <a:pt x="2" y="69"/>
                    <a:pt x="3" y="69"/>
                    <a:pt x="3" y="68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78"/>
            <p:cNvSpPr>
              <a:spLocks/>
            </p:cNvSpPr>
            <p:nvPr/>
          </p:nvSpPr>
          <p:spPr bwMode="auto">
            <a:xfrm>
              <a:off x="8479631" y="676275"/>
              <a:ext cx="117475" cy="71438"/>
            </a:xfrm>
            <a:custGeom>
              <a:avLst/>
              <a:gdLst>
                <a:gd name="T0" fmla="*/ 0 w 53"/>
                <a:gd name="T1" fmla="*/ 27 h 32"/>
                <a:gd name="T2" fmla="*/ 4 w 53"/>
                <a:gd name="T3" fmla="*/ 32 h 32"/>
                <a:gd name="T4" fmla="*/ 49 w 53"/>
                <a:gd name="T5" fmla="*/ 32 h 32"/>
                <a:gd name="T6" fmla="*/ 53 w 53"/>
                <a:gd name="T7" fmla="*/ 27 h 32"/>
                <a:gd name="T8" fmla="*/ 53 w 53"/>
                <a:gd name="T9" fmla="*/ 5 h 32"/>
                <a:gd name="T10" fmla="*/ 49 w 53"/>
                <a:gd name="T11" fmla="*/ 0 h 32"/>
                <a:gd name="T12" fmla="*/ 4 w 53"/>
                <a:gd name="T13" fmla="*/ 0 h 32"/>
                <a:gd name="T14" fmla="*/ 0 w 53"/>
                <a:gd name="T15" fmla="*/ 5 h 32"/>
                <a:gd name="T16" fmla="*/ 0 w 53"/>
                <a:gd name="T17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32">
                  <a:moveTo>
                    <a:pt x="0" y="27"/>
                  </a:moveTo>
                  <a:cubicBezTo>
                    <a:pt x="0" y="30"/>
                    <a:pt x="2" y="32"/>
                    <a:pt x="4" y="32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51" y="32"/>
                    <a:pt x="53" y="30"/>
                    <a:pt x="53" y="27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3" y="3"/>
                    <a:pt x="51" y="0"/>
                    <a:pt x="4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3"/>
                    <a:pt x="0" y="5"/>
                  </a:cubicBezTo>
                  <a:lnTo>
                    <a:pt x="0" y="27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22607" name="Picture 7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79631" y="688975"/>
              <a:ext cx="39688" cy="39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608" name="Picture 80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81219" y="687387"/>
              <a:ext cx="39688" cy="39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609" name="Picture 8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82806" y="692150"/>
              <a:ext cx="33338" cy="33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3" name="Oval 82"/>
            <p:cNvSpPr>
              <a:spLocks noChangeArrowheads="1"/>
            </p:cNvSpPr>
            <p:nvPr/>
          </p:nvSpPr>
          <p:spPr bwMode="auto">
            <a:xfrm>
              <a:off x="8436769" y="644525"/>
              <a:ext cx="125413" cy="122238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83"/>
            <p:cNvSpPr>
              <a:spLocks/>
            </p:cNvSpPr>
            <p:nvPr/>
          </p:nvSpPr>
          <p:spPr bwMode="auto">
            <a:xfrm>
              <a:off x="8579644" y="682625"/>
              <a:ext cx="217488" cy="249238"/>
            </a:xfrm>
            <a:custGeom>
              <a:avLst/>
              <a:gdLst>
                <a:gd name="T0" fmla="*/ 3 w 98"/>
                <a:gd name="T1" fmla="*/ 0 h 112"/>
                <a:gd name="T2" fmla="*/ 4 w 98"/>
                <a:gd name="T3" fmla="*/ 0 h 112"/>
                <a:gd name="T4" fmla="*/ 5 w 98"/>
                <a:gd name="T5" fmla="*/ 0 h 112"/>
                <a:gd name="T6" fmla="*/ 5 w 98"/>
                <a:gd name="T7" fmla="*/ 0 h 112"/>
                <a:gd name="T8" fmla="*/ 8 w 98"/>
                <a:gd name="T9" fmla="*/ 3 h 112"/>
                <a:gd name="T10" fmla="*/ 12 w 98"/>
                <a:gd name="T11" fmla="*/ 6 h 112"/>
                <a:gd name="T12" fmla="*/ 61 w 98"/>
                <a:gd name="T13" fmla="*/ 24 h 112"/>
                <a:gd name="T14" fmla="*/ 98 w 98"/>
                <a:gd name="T15" fmla="*/ 112 h 112"/>
                <a:gd name="T16" fmla="*/ 83 w 98"/>
                <a:gd name="T17" fmla="*/ 111 h 112"/>
                <a:gd name="T18" fmla="*/ 51 w 98"/>
                <a:gd name="T19" fmla="*/ 36 h 112"/>
                <a:gd name="T20" fmla="*/ 12 w 98"/>
                <a:gd name="T21" fmla="*/ 21 h 112"/>
                <a:gd name="T22" fmla="*/ 8 w 98"/>
                <a:gd name="T23" fmla="*/ 24 h 112"/>
                <a:gd name="T24" fmla="*/ 5 w 98"/>
                <a:gd name="T25" fmla="*/ 27 h 112"/>
                <a:gd name="T26" fmla="*/ 5 w 98"/>
                <a:gd name="T27" fmla="*/ 27 h 112"/>
                <a:gd name="T28" fmla="*/ 4 w 98"/>
                <a:gd name="T29" fmla="*/ 27 h 112"/>
                <a:gd name="T30" fmla="*/ 3 w 98"/>
                <a:gd name="T31" fmla="*/ 27 h 112"/>
                <a:gd name="T32" fmla="*/ 0 w 98"/>
                <a:gd name="T33" fmla="*/ 26 h 112"/>
                <a:gd name="T34" fmla="*/ 0 w 98"/>
                <a:gd name="T35" fmla="*/ 1 h 112"/>
                <a:gd name="T36" fmla="*/ 3 w 98"/>
                <a:gd name="T3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8" h="112">
                  <a:moveTo>
                    <a:pt x="3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7" y="0"/>
                    <a:pt x="8" y="3"/>
                  </a:cubicBezTo>
                  <a:cubicBezTo>
                    <a:pt x="9" y="4"/>
                    <a:pt x="11" y="5"/>
                    <a:pt x="12" y="6"/>
                  </a:cubicBezTo>
                  <a:cubicBezTo>
                    <a:pt x="24" y="6"/>
                    <a:pt x="44" y="9"/>
                    <a:pt x="61" y="24"/>
                  </a:cubicBezTo>
                  <a:cubicBezTo>
                    <a:pt x="80" y="40"/>
                    <a:pt x="98" y="62"/>
                    <a:pt x="98" y="112"/>
                  </a:cubicBezTo>
                  <a:cubicBezTo>
                    <a:pt x="98" y="107"/>
                    <a:pt x="83" y="111"/>
                    <a:pt x="83" y="111"/>
                  </a:cubicBezTo>
                  <a:cubicBezTo>
                    <a:pt x="83" y="63"/>
                    <a:pt x="66" y="49"/>
                    <a:pt x="51" y="36"/>
                  </a:cubicBezTo>
                  <a:cubicBezTo>
                    <a:pt x="38" y="24"/>
                    <a:pt x="22" y="22"/>
                    <a:pt x="12" y="21"/>
                  </a:cubicBezTo>
                  <a:cubicBezTo>
                    <a:pt x="11" y="21"/>
                    <a:pt x="9" y="23"/>
                    <a:pt x="8" y="24"/>
                  </a:cubicBezTo>
                  <a:cubicBezTo>
                    <a:pt x="8" y="27"/>
                    <a:pt x="6" y="27"/>
                    <a:pt x="5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7"/>
                    <a:pt x="4" y="27"/>
                    <a:pt x="4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1" y="27"/>
                    <a:pt x="0" y="27"/>
                    <a:pt x="0" y="2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84"/>
            <p:cNvSpPr>
              <a:spLocks/>
            </p:cNvSpPr>
            <p:nvPr/>
          </p:nvSpPr>
          <p:spPr bwMode="auto">
            <a:xfrm>
              <a:off x="8724106" y="917575"/>
              <a:ext cx="114300" cy="228600"/>
            </a:xfrm>
            <a:custGeom>
              <a:avLst/>
              <a:gdLst>
                <a:gd name="T0" fmla="*/ 0 w 52"/>
                <a:gd name="T1" fmla="*/ 33 h 103"/>
                <a:gd name="T2" fmla="*/ 0 w 52"/>
                <a:gd name="T3" fmla="*/ 31 h 103"/>
                <a:gd name="T4" fmla="*/ 14 w 52"/>
                <a:gd name="T5" fmla="*/ 8 h 103"/>
                <a:gd name="T6" fmla="*/ 14 w 52"/>
                <a:gd name="T7" fmla="*/ 8 h 103"/>
                <a:gd name="T8" fmla="*/ 14 w 52"/>
                <a:gd name="T9" fmla="*/ 2 h 103"/>
                <a:gd name="T10" fmla="*/ 16 w 52"/>
                <a:gd name="T11" fmla="*/ 0 h 103"/>
                <a:gd name="T12" fmla="*/ 35 w 52"/>
                <a:gd name="T13" fmla="*/ 0 h 103"/>
                <a:gd name="T14" fmla="*/ 38 w 52"/>
                <a:gd name="T15" fmla="*/ 2 h 103"/>
                <a:gd name="T16" fmla="*/ 38 w 52"/>
                <a:gd name="T17" fmla="*/ 8 h 103"/>
                <a:gd name="T18" fmla="*/ 38 w 52"/>
                <a:gd name="T19" fmla="*/ 8 h 103"/>
                <a:gd name="T20" fmla="*/ 52 w 52"/>
                <a:gd name="T21" fmla="*/ 31 h 103"/>
                <a:gd name="T22" fmla="*/ 52 w 52"/>
                <a:gd name="T23" fmla="*/ 101 h 103"/>
                <a:gd name="T24" fmla="*/ 49 w 52"/>
                <a:gd name="T25" fmla="*/ 103 h 103"/>
                <a:gd name="T26" fmla="*/ 3 w 52"/>
                <a:gd name="T27" fmla="*/ 103 h 103"/>
                <a:gd name="T28" fmla="*/ 0 w 52"/>
                <a:gd name="T29" fmla="*/ 101 h 103"/>
                <a:gd name="T30" fmla="*/ 0 w 52"/>
                <a:gd name="T31" fmla="*/ 34 h 103"/>
                <a:gd name="T32" fmla="*/ 0 w 52"/>
                <a:gd name="T33" fmla="*/ 3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103">
                  <a:moveTo>
                    <a:pt x="0" y="33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21"/>
                    <a:pt x="6" y="12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5" y="0"/>
                    <a:pt x="1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7" y="0"/>
                    <a:pt x="38" y="1"/>
                    <a:pt x="38" y="2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46" y="12"/>
                    <a:pt x="52" y="21"/>
                    <a:pt x="52" y="31"/>
                  </a:cubicBezTo>
                  <a:cubicBezTo>
                    <a:pt x="52" y="101"/>
                    <a:pt x="52" y="101"/>
                    <a:pt x="52" y="101"/>
                  </a:cubicBezTo>
                  <a:cubicBezTo>
                    <a:pt x="52" y="102"/>
                    <a:pt x="50" y="103"/>
                    <a:pt x="49" y="103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1" y="103"/>
                    <a:pt x="0" y="102"/>
                    <a:pt x="0" y="101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3"/>
                    <a:pt x="0" y="33"/>
                  </a:cubicBezTo>
                  <a:close/>
                </a:path>
              </a:pathLst>
            </a:custGeom>
            <a:solidFill>
              <a:srgbClr val="FAA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92" name="Rectangle 85"/>
            <p:cNvSpPr>
              <a:spLocks noChangeArrowheads="1"/>
            </p:cNvSpPr>
            <p:nvPr/>
          </p:nvSpPr>
          <p:spPr bwMode="auto">
            <a:xfrm>
              <a:off x="8439944" y="777875"/>
              <a:ext cx="119063" cy="87313"/>
            </a:xfrm>
            <a:prstGeom prst="rect">
              <a:avLst/>
            </a:prstGeom>
            <a:solidFill>
              <a:srgbClr val="721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93" name="Freeform 86"/>
            <p:cNvSpPr>
              <a:spLocks/>
            </p:cNvSpPr>
            <p:nvPr/>
          </p:nvSpPr>
          <p:spPr bwMode="auto">
            <a:xfrm>
              <a:off x="8295481" y="862012"/>
              <a:ext cx="414338" cy="161925"/>
            </a:xfrm>
            <a:custGeom>
              <a:avLst/>
              <a:gdLst>
                <a:gd name="T0" fmla="*/ 0 w 187"/>
                <a:gd name="T1" fmla="*/ 71 h 73"/>
                <a:gd name="T2" fmla="*/ 72 w 187"/>
                <a:gd name="T3" fmla="*/ 0 h 73"/>
                <a:gd name="T4" fmla="*/ 115 w 187"/>
                <a:gd name="T5" fmla="*/ 0 h 73"/>
                <a:gd name="T6" fmla="*/ 187 w 187"/>
                <a:gd name="T7" fmla="*/ 71 h 73"/>
                <a:gd name="T8" fmla="*/ 187 w 187"/>
                <a:gd name="T9" fmla="*/ 73 h 73"/>
                <a:gd name="T10" fmla="*/ 0 w 187"/>
                <a:gd name="T11" fmla="*/ 73 h 73"/>
                <a:gd name="T12" fmla="*/ 0 w 187"/>
                <a:gd name="T13" fmla="*/ 7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73">
                  <a:moveTo>
                    <a:pt x="0" y="71"/>
                  </a:moveTo>
                  <a:cubicBezTo>
                    <a:pt x="0" y="32"/>
                    <a:pt x="33" y="0"/>
                    <a:pt x="7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55" y="0"/>
                    <a:pt x="187" y="32"/>
                    <a:pt x="187" y="71"/>
                  </a:cubicBezTo>
                  <a:cubicBezTo>
                    <a:pt x="187" y="72"/>
                    <a:pt x="187" y="72"/>
                    <a:pt x="187" y="7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2"/>
                    <a:pt x="0" y="72"/>
                    <a:pt x="0" y="71"/>
                  </a:cubicBezTo>
                  <a:close/>
                </a:path>
              </a:pathLst>
            </a:custGeom>
            <a:solidFill>
              <a:srgbClr val="BF2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94" name="Freeform 87"/>
            <p:cNvSpPr>
              <a:spLocks/>
            </p:cNvSpPr>
            <p:nvPr/>
          </p:nvSpPr>
          <p:spPr bwMode="auto">
            <a:xfrm>
              <a:off x="8295481" y="1023937"/>
              <a:ext cx="414338" cy="33338"/>
            </a:xfrm>
            <a:custGeom>
              <a:avLst/>
              <a:gdLst>
                <a:gd name="T0" fmla="*/ 0 w 187"/>
                <a:gd name="T1" fmla="*/ 2 h 15"/>
                <a:gd name="T2" fmla="*/ 0 w 187"/>
                <a:gd name="T3" fmla="*/ 0 h 15"/>
                <a:gd name="T4" fmla="*/ 0 w 187"/>
                <a:gd name="T5" fmla="*/ 0 h 15"/>
                <a:gd name="T6" fmla="*/ 187 w 187"/>
                <a:gd name="T7" fmla="*/ 0 h 15"/>
                <a:gd name="T8" fmla="*/ 187 w 187"/>
                <a:gd name="T9" fmla="*/ 1 h 15"/>
                <a:gd name="T10" fmla="*/ 187 w 187"/>
                <a:gd name="T11" fmla="*/ 2 h 15"/>
                <a:gd name="T12" fmla="*/ 187 w 187"/>
                <a:gd name="T13" fmla="*/ 15 h 15"/>
                <a:gd name="T14" fmla="*/ 0 w 187"/>
                <a:gd name="T15" fmla="*/ 15 h 15"/>
                <a:gd name="T16" fmla="*/ 0 w 187"/>
                <a:gd name="T1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7" h="15">
                  <a:moveTo>
                    <a:pt x="0" y="2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87" y="0"/>
                    <a:pt x="187" y="0"/>
                    <a:pt x="187" y="1"/>
                  </a:cubicBezTo>
                  <a:cubicBezTo>
                    <a:pt x="187" y="1"/>
                    <a:pt x="187" y="2"/>
                    <a:pt x="187" y="2"/>
                  </a:cubicBezTo>
                  <a:cubicBezTo>
                    <a:pt x="187" y="15"/>
                    <a:pt x="187" y="15"/>
                    <a:pt x="187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95" name="Rectangle 88"/>
            <p:cNvSpPr>
              <a:spLocks noChangeArrowheads="1"/>
            </p:cNvSpPr>
            <p:nvPr/>
          </p:nvSpPr>
          <p:spPr bwMode="auto">
            <a:xfrm>
              <a:off x="8295481" y="1057275"/>
              <a:ext cx="414338" cy="525463"/>
            </a:xfrm>
            <a:prstGeom prst="rect">
              <a:avLst/>
            </a:prstGeom>
            <a:solidFill>
              <a:srgbClr val="BF2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96" name="Freeform 89"/>
            <p:cNvSpPr>
              <a:spLocks/>
            </p:cNvSpPr>
            <p:nvPr/>
          </p:nvSpPr>
          <p:spPr bwMode="auto">
            <a:xfrm>
              <a:off x="8295481" y="1582737"/>
              <a:ext cx="414338" cy="115888"/>
            </a:xfrm>
            <a:custGeom>
              <a:avLst/>
              <a:gdLst>
                <a:gd name="T0" fmla="*/ 187 w 187"/>
                <a:gd name="T1" fmla="*/ 0 h 52"/>
                <a:gd name="T2" fmla="*/ 187 w 187"/>
                <a:gd name="T3" fmla="*/ 33 h 52"/>
                <a:gd name="T4" fmla="*/ 176 w 187"/>
                <a:gd name="T5" fmla="*/ 52 h 52"/>
                <a:gd name="T6" fmla="*/ 12 w 187"/>
                <a:gd name="T7" fmla="*/ 52 h 52"/>
                <a:gd name="T8" fmla="*/ 0 w 187"/>
                <a:gd name="T9" fmla="*/ 33 h 52"/>
                <a:gd name="T10" fmla="*/ 0 w 187"/>
                <a:gd name="T11" fmla="*/ 0 h 52"/>
                <a:gd name="T12" fmla="*/ 187 w 187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" h="52">
                  <a:moveTo>
                    <a:pt x="187" y="0"/>
                  </a:moveTo>
                  <a:cubicBezTo>
                    <a:pt x="187" y="33"/>
                    <a:pt x="187" y="33"/>
                    <a:pt x="187" y="33"/>
                  </a:cubicBezTo>
                  <a:cubicBezTo>
                    <a:pt x="187" y="47"/>
                    <a:pt x="184" y="52"/>
                    <a:pt x="176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3" y="52"/>
                    <a:pt x="0" y="47"/>
                    <a:pt x="0" y="3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87" y="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97" name="Rectangle 90"/>
            <p:cNvSpPr>
              <a:spLocks noChangeArrowheads="1"/>
            </p:cNvSpPr>
            <p:nvPr/>
          </p:nvSpPr>
          <p:spPr bwMode="auto">
            <a:xfrm>
              <a:off x="8393906" y="1196975"/>
              <a:ext cx="227013" cy="2555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98" name="Oval 91"/>
            <p:cNvSpPr>
              <a:spLocks noChangeArrowheads="1"/>
            </p:cNvSpPr>
            <p:nvPr/>
          </p:nvSpPr>
          <p:spPr bwMode="auto">
            <a:xfrm>
              <a:off x="8478044" y="682625"/>
              <a:ext cx="44450" cy="46038"/>
            </a:xfrm>
            <a:prstGeom prst="ellipse">
              <a:avLst/>
            </a:prstGeom>
            <a:solidFill>
              <a:srgbClr val="FAA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713" name="组合 22712"/>
          <p:cNvGrpSpPr/>
          <p:nvPr/>
        </p:nvGrpSpPr>
        <p:grpSpPr>
          <a:xfrm>
            <a:off x="1250571" y="1916832"/>
            <a:ext cx="934656" cy="1345968"/>
            <a:chOff x="3232944" y="608012"/>
            <a:chExt cx="777875" cy="1114426"/>
          </a:xfrm>
        </p:grpSpPr>
        <p:sp>
          <p:nvSpPr>
            <p:cNvPr id="22641" name="Rectangle 132"/>
            <p:cNvSpPr>
              <a:spLocks noChangeArrowheads="1"/>
            </p:cNvSpPr>
            <p:nvPr/>
          </p:nvSpPr>
          <p:spPr bwMode="auto">
            <a:xfrm>
              <a:off x="3552031" y="1247775"/>
              <a:ext cx="120650" cy="71438"/>
            </a:xfrm>
            <a:prstGeom prst="rect">
              <a:avLst/>
            </a:prstGeom>
            <a:solidFill>
              <a:srgbClr val="EBC1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43" name="Freeform 133"/>
            <p:cNvSpPr>
              <a:spLocks/>
            </p:cNvSpPr>
            <p:nvPr/>
          </p:nvSpPr>
          <p:spPr bwMode="auto">
            <a:xfrm>
              <a:off x="3367881" y="1481137"/>
              <a:ext cx="65088" cy="123825"/>
            </a:xfrm>
            <a:custGeom>
              <a:avLst/>
              <a:gdLst>
                <a:gd name="T0" fmla="*/ 9 w 29"/>
                <a:gd name="T1" fmla="*/ 54 h 56"/>
                <a:gd name="T2" fmla="*/ 29 w 29"/>
                <a:gd name="T3" fmla="*/ 6 h 56"/>
                <a:gd name="T4" fmla="*/ 21 w 29"/>
                <a:gd name="T5" fmla="*/ 0 h 56"/>
                <a:gd name="T6" fmla="*/ 0 w 29"/>
                <a:gd name="T7" fmla="*/ 48 h 56"/>
                <a:gd name="T8" fmla="*/ 9 w 29"/>
                <a:gd name="T9" fmla="*/ 5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56">
                  <a:moveTo>
                    <a:pt x="9" y="54"/>
                  </a:moveTo>
                  <a:cubicBezTo>
                    <a:pt x="13" y="56"/>
                    <a:pt x="29" y="9"/>
                    <a:pt x="29" y="6"/>
                  </a:cubicBezTo>
                  <a:cubicBezTo>
                    <a:pt x="28" y="5"/>
                    <a:pt x="25" y="3"/>
                    <a:pt x="21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5" y="51"/>
                    <a:pt x="8" y="53"/>
                    <a:pt x="9" y="54"/>
                  </a:cubicBezTo>
                  <a:close/>
                </a:path>
              </a:pathLst>
            </a:custGeom>
            <a:solidFill>
              <a:srgbClr val="DF1E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44" name="Freeform 134"/>
            <p:cNvSpPr>
              <a:spLocks/>
            </p:cNvSpPr>
            <p:nvPr/>
          </p:nvSpPr>
          <p:spPr bwMode="auto">
            <a:xfrm>
              <a:off x="3239294" y="1290637"/>
              <a:ext cx="384175" cy="431800"/>
            </a:xfrm>
            <a:custGeom>
              <a:avLst/>
              <a:gdLst>
                <a:gd name="T0" fmla="*/ 99 w 173"/>
                <a:gd name="T1" fmla="*/ 0 h 195"/>
                <a:gd name="T2" fmla="*/ 4 w 173"/>
                <a:gd name="T3" fmla="*/ 65 h 195"/>
                <a:gd name="T4" fmla="*/ 43 w 173"/>
                <a:gd name="T5" fmla="*/ 123 h 195"/>
                <a:gd name="T6" fmla="*/ 64 w 173"/>
                <a:gd name="T7" fmla="*/ 76 h 195"/>
                <a:gd name="T8" fmla="*/ 62 w 173"/>
                <a:gd name="T9" fmla="*/ 73 h 195"/>
                <a:gd name="T10" fmla="*/ 102 w 173"/>
                <a:gd name="T11" fmla="*/ 57 h 195"/>
                <a:gd name="T12" fmla="*/ 70 w 173"/>
                <a:gd name="T13" fmla="*/ 173 h 195"/>
                <a:gd name="T14" fmla="*/ 173 w 173"/>
                <a:gd name="T15" fmla="*/ 195 h 195"/>
                <a:gd name="T16" fmla="*/ 171 w 173"/>
                <a:gd name="T17" fmla="*/ 13 h 195"/>
                <a:gd name="T18" fmla="*/ 99 w 173"/>
                <a:gd name="T19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" h="195">
                  <a:moveTo>
                    <a:pt x="99" y="0"/>
                  </a:moveTo>
                  <a:cubicBezTo>
                    <a:pt x="91" y="1"/>
                    <a:pt x="10" y="36"/>
                    <a:pt x="4" y="65"/>
                  </a:cubicBezTo>
                  <a:cubicBezTo>
                    <a:pt x="0" y="84"/>
                    <a:pt x="23" y="107"/>
                    <a:pt x="43" y="123"/>
                  </a:cubicBezTo>
                  <a:cubicBezTo>
                    <a:pt x="64" y="76"/>
                    <a:pt x="64" y="76"/>
                    <a:pt x="64" y="76"/>
                  </a:cubicBezTo>
                  <a:cubicBezTo>
                    <a:pt x="62" y="73"/>
                    <a:pt x="62" y="75"/>
                    <a:pt x="62" y="73"/>
                  </a:cubicBezTo>
                  <a:cubicBezTo>
                    <a:pt x="61" y="66"/>
                    <a:pt x="99" y="52"/>
                    <a:pt x="102" y="57"/>
                  </a:cubicBezTo>
                  <a:cubicBezTo>
                    <a:pt x="104" y="61"/>
                    <a:pt x="68" y="162"/>
                    <a:pt x="70" y="173"/>
                  </a:cubicBezTo>
                  <a:cubicBezTo>
                    <a:pt x="71" y="178"/>
                    <a:pt x="122" y="194"/>
                    <a:pt x="173" y="195"/>
                  </a:cubicBezTo>
                  <a:cubicBezTo>
                    <a:pt x="171" y="13"/>
                    <a:pt x="171" y="13"/>
                    <a:pt x="171" y="13"/>
                  </a:cubicBezTo>
                  <a:cubicBezTo>
                    <a:pt x="152" y="11"/>
                    <a:pt x="107" y="0"/>
                    <a:pt x="99" y="0"/>
                  </a:cubicBezTo>
                  <a:close/>
                </a:path>
              </a:pathLst>
            </a:custGeom>
            <a:solidFill>
              <a:srgbClr val="DF1E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45" name="Freeform 135"/>
            <p:cNvSpPr>
              <a:spLocks/>
            </p:cNvSpPr>
            <p:nvPr/>
          </p:nvSpPr>
          <p:spPr bwMode="auto">
            <a:xfrm>
              <a:off x="3352006" y="1470025"/>
              <a:ext cx="63500" cy="117475"/>
            </a:xfrm>
            <a:custGeom>
              <a:avLst/>
              <a:gdLst>
                <a:gd name="T0" fmla="*/ 0 w 28"/>
                <a:gd name="T1" fmla="*/ 47 h 53"/>
                <a:gd name="T2" fmla="*/ 7 w 28"/>
                <a:gd name="T3" fmla="*/ 53 h 53"/>
                <a:gd name="T4" fmla="*/ 28 w 28"/>
                <a:gd name="T5" fmla="*/ 5 h 53"/>
                <a:gd name="T6" fmla="*/ 21 w 28"/>
                <a:gd name="T7" fmla="*/ 0 h 53"/>
                <a:gd name="T8" fmla="*/ 0 w 28"/>
                <a:gd name="T9" fmla="*/ 4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3">
                  <a:moveTo>
                    <a:pt x="0" y="47"/>
                  </a:moveTo>
                  <a:cubicBezTo>
                    <a:pt x="2" y="49"/>
                    <a:pt x="5" y="51"/>
                    <a:pt x="7" y="53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6" y="4"/>
                    <a:pt x="23" y="2"/>
                    <a:pt x="21" y="0"/>
                  </a:cubicBezTo>
                  <a:lnTo>
                    <a:pt x="0" y="47"/>
                  </a:lnTo>
                  <a:close/>
                </a:path>
              </a:pathLst>
            </a:custGeom>
            <a:solidFill>
              <a:srgbClr val="FAD4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46" name="Freeform 136"/>
            <p:cNvSpPr>
              <a:spLocks/>
            </p:cNvSpPr>
            <p:nvPr/>
          </p:nvSpPr>
          <p:spPr bwMode="auto">
            <a:xfrm>
              <a:off x="3334544" y="1458912"/>
              <a:ext cx="65088" cy="114300"/>
            </a:xfrm>
            <a:custGeom>
              <a:avLst/>
              <a:gdLst>
                <a:gd name="T0" fmla="*/ 8 w 29"/>
                <a:gd name="T1" fmla="*/ 52 h 52"/>
                <a:gd name="T2" fmla="*/ 29 w 29"/>
                <a:gd name="T3" fmla="*/ 5 h 52"/>
                <a:gd name="T4" fmla="*/ 21 w 29"/>
                <a:gd name="T5" fmla="*/ 0 h 52"/>
                <a:gd name="T6" fmla="*/ 0 w 29"/>
                <a:gd name="T7" fmla="*/ 47 h 52"/>
                <a:gd name="T8" fmla="*/ 8 w 29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52">
                  <a:moveTo>
                    <a:pt x="8" y="52"/>
                  </a:moveTo>
                  <a:cubicBezTo>
                    <a:pt x="29" y="5"/>
                    <a:pt x="29" y="5"/>
                    <a:pt x="29" y="5"/>
                  </a:cubicBezTo>
                  <a:cubicBezTo>
                    <a:pt x="26" y="3"/>
                    <a:pt x="23" y="2"/>
                    <a:pt x="21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3" y="49"/>
                    <a:pt x="5" y="51"/>
                    <a:pt x="8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47" name="Freeform 137"/>
            <p:cNvSpPr>
              <a:spLocks/>
            </p:cNvSpPr>
            <p:nvPr/>
          </p:nvSpPr>
          <p:spPr bwMode="auto">
            <a:xfrm>
              <a:off x="3342481" y="1573212"/>
              <a:ext cx="9525" cy="26988"/>
            </a:xfrm>
            <a:custGeom>
              <a:avLst/>
              <a:gdLst>
                <a:gd name="T0" fmla="*/ 5 w 5"/>
                <a:gd name="T1" fmla="*/ 0 h 12"/>
                <a:gd name="T2" fmla="*/ 0 w 5"/>
                <a:gd name="T3" fmla="*/ 12 h 12"/>
                <a:gd name="T4" fmla="*/ 5 w 5"/>
                <a:gd name="T5" fmla="*/ 0 h 12"/>
                <a:gd name="T6" fmla="*/ 5 w 5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2">
                  <a:moveTo>
                    <a:pt x="5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48" name="Freeform 138"/>
            <p:cNvSpPr>
              <a:spLocks/>
            </p:cNvSpPr>
            <p:nvPr/>
          </p:nvSpPr>
          <p:spPr bwMode="auto">
            <a:xfrm>
              <a:off x="3352006" y="1470025"/>
              <a:ext cx="47625" cy="103188"/>
            </a:xfrm>
            <a:custGeom>
              <a:avLst/>
              <a:gdLst>
                <a:gd name="T0" fmla="*/ 21 w 21"/>
                <a:gd name="T1" fmla="*/ 0 h 47"/>
                <a:gd name="T2" fmla="*/ 21 w 21"/>
                <a:gd name="T3" fmla="*/ 0 h 47"/>
                <a:gd name="T4" fmla="*/ 0 w 21"/>
                <a:gd name="T5" fmla="*/ 47 h 47"/>
                <a:gd name="T6" fmla="*/ 0 w 21"/>
                <a:gd name="T7" fmla="*/ 47 h 47"/>
                <a:gd name="T8" fmla="*/ 21 w 21"/>
                <a:gd name="T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47">
                  <a:moveTo>
                    <a:pt x="21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49" name="Freeform 139"/>
            <p:cNvSpPr>
              <a:spLocks/>
            </p:cNvSpPr>
            <p:nvPr/>
          </p:nvSpPr>
          <p:spPr bwMode="auto">
            <a:xfrm>
              <a:off x="3410744" y="1544637"/>
              <a:ext cx="209550" cy="60325"/>
            </a:xfrm>
            <a:custGeom>
              <a:avLst/>
              <a:gdLst>
                <a:gd name="T0" fmla="*/ 5 w 95"/>
                <a:gd name="T1" fmla="*/ 0 h 27"/>
                <a:gd name="T2" fmla="*/ 0 w 95"/>
                <a:gd name="T3" fmla="*/ 15 h 27"/>
                <a:gd name="T4" fmla="*/ 87 w 95"/>
                <a:gd name="T5" fmla="*/ 27 h 27"/>
                <a:gd name="T6" fmla="*/ 95 w 95"/>
                <a:gd name="T7" fmla="*/ 27 h 27"/>
                <a:gd name="T8" fmla="*/ 94 w 95"/>
                <a:gd name="T9" fmla="*/ 12 h 27"/>
                <a:gd name="T10" fmla="*/ 5 w 95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27">
                  <a:moveTo>
                    <a:pt x="5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3" y="16"/>
                    <a:pt x="38" y="27"/>
                    <a:pt x="87" y="27"/>
                  </a:cubicBezTo>
                  <a:cubicBezTo>
                    <a:pt x="89" y="27"/>
                    <a:pt x="92" y="27"/>
                    <a:pt x="95" y="27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43" y="13"/>
                    <a:pt x="6" y="1"/>
                    <a:pt x="5" y="0"/>
                  </a:cubicBezTo>
                  <a:close/>
                </a:path>
              </a:pathLst>
            </a:custGeom>
            <a:solidFill>
              <a:srgbClr val="FAD4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50" name="Freeform 140"/>
            <p:cNvSpPr>
              <a:spLocks/>
            </p:cNvSpPr>
            <p:nvPr/>
          </p:nvSpPr>
          <p:spPr bwMode="auto">
            <a:xfrm>
              <a:off x="3401219" y="1576387"/>
              <a:ext cx="219075" cy="60325"/>
            </a:xfrm>
            <a:custGeom>
              <a:avLst/>
              <a:gdLst>
                <a:gd name="T0" fmla="*/ 5 w 99"/>
                <a:gd name="T1" fmla="*/ 0 h 27"/>
                <a:gd name="T2" fmla="*/ 0 w 99"/>
                <a:gd name="T3" fmla="*/ 14 h 27"/>
                <a:gd name="T4" fmla="*/ 91 w 99"/>
                <a:gd name="T5" fmla="*/ 27 h 27"/>
                <a:gd name="T6" fmla="*/ 99 w 99"/>
                <a:gd name="T7" fmla="*/ 27 h 27"/>
                <a:gd name="T8" fmla="*/ 99 w 99"/>
                <a:gd name="T9" fmla="*/ 12 h 27"/>
                <a:gd name="T10" fmla="*/ 5 w 99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27">
                  <a:moveTo>
                    <a:pt x="5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3" y="15"/>
                    <a:pt x="40" y="27"/>
                    <a:pt x="91" y="27"/>
                  </a:cubicBezTo>
                  <a:cubicBezTo>
                    <a:pt x="93" y="27"/>
                    <a:pt x="96" y="27"/>
                    <a:pt x="99" y="27"/>
                  </a:cubicBezTo>
                  <a:cubicBezTo>
                    <a:pt x="99" y="12"/>
                    <a:pt x="99" y="12"/>
                    <a:pt x="99" y="12"/>
                  </a:cubicBezTo>
                  <a:cubicBezTo>
                    <a:pt x="46" y="13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51" name="Freeform 141"/>
            <p:cNvSpPr>
              <a:spLocks/>
            </p:cNvSpPr>
            <p:nvPr/>
          </p:nvSpPr>
          <p:spPr bwMode="auto">
            <a:xfrm>
              <a:off x="3617119" y="1319212"/>
              <a:ext cx="1588" cy="39688"/>
            </a:xfrm>
            <a:custGeom>
              <a:avLst/>
              <a:gdLst>
                <a:gd name="T0" fmla="*/ 0 w 1"/>
                <a:gd name="T1" fmla="*/ 0 h 25"/>
                <a:gd name="T2" fmla="*/ 1 w 1"/>
                <a:gd name="T3" fmla="*/ 25 h 25"/>
                <a:gd name="T4" fmla="*/ 1 w 1"/>
                <a:gd name="T5" fmla="*/ 0 h 25"/>
                <a:gd name="T6" fmla="*/ 0 w 1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5">
                  <a:moveTo>
                    <a:pt x="0" y="0"/>
                  </a:moveTo>
                  <a:lnTo>
                    <a:pt x="1" y="25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1F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52" name="Freeform 142"/>
            <p:cNvSpPr>
              <a:spLocks/>
            </p:cNvSpPr>
            <p:nvPr/>
          </p:nvSpPr>
          <p:spPr bwMode="auto">
            <a:xfrm>
              <a:off x="3399631" y="1498600"/>
              <a:ext cx="80963" cy="119063"/>
            </a:xfrm>
            <a:custGeom>
              <a:avLst/>
              <a:gdLst>
                <a:gd name="T0" fmla="*/ 13 w 37"/>
                <a:gd name="T1" fmla="*/ 5 h 54"/>
                <a:gd name="T2" fmla="*/ 31 w 37"/>
                <a:gd name="T3" fmla="*/ 5 h 54"/>
                <a:gd name="T4" fmla="*/ 27 w 37"/>
                <a:gd name="T5" fmla="*/ 20 h 54"/>
                <a:gd name="T6" fmla="*/ 32 w 37"/>
                <a:gd name="T7" fmla="*/ 35 h 54"/>
                <a:gd name="T8" fmla="*/ 10 w 37"/>
                <a:gd name="T9" fmla="*/ 50 h 54"/>
                <a:gd name="T10" fmla="*/ 0 w 37"/>
                <a:gd name="T11" fmla="*/ 40 h 54"/>
                <a:gd name="T12" fmla="*/ 13 w 37"/>
                <a:gd name="T13" fmla="*/ 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54">
                  <a:moveTo>
                    <a:pt x="13" y="5"/>
                  </a:moveTo>
                  <a:cubicBezTo>
                    <a:pt x="19" y="2"/>
                    <a:pt x="27" y="0"/>
                    <a:pt x="31" y="5"/>
                  </a:cubicBezTo>
                  <a:cubicBezTo>
                    <a:pt x="37" y="12"/>
                    <a:pt x="27" y="20"/>
                    <a:pt x="27" y="20"/>
                  </a:cubicBezTo>
                  <a:cubicBezTo>
                    <a:pt x="27" y="20"/>
                    <a:pt x="37" y="23"/>
                    <a:pt x="32" y="35"/>
                  </a:cubicBezTo>
                  <a:cubicBezTo>
                    <a:pt x="28" y="47"/>
                    <a:pt x="18" y="54"/>
                    <a:pt x="10" y="50"/>
                  </a:cubicBezTo>
                  <a:cubicBezTo>
                    <a:pt x="6" y="48"/>
                    <a:pt x="3" y="44"/>
                    <a:pt x="0" y="40"/>
                  </a:cubicBezTo>
                  <a:cubicBezTo>
                    <a:pt x="8" y="24"/>
                    <a:pt x="12" y="10"/>
                    <a:pt x="13" y="5"/>
                  </a:cubicBezTo>
                  <a:close/>
                </a:path>
              </a:pathLst>
            </a:custGeom>
            <a:solidFill>
              <a:srgbClr val="FDD0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53" name="Freeform 143"/>
            <p:cNvSpPr>
              <a:spLocks/>
            </p:cNvSpPr>
            <p:nvPr/>
          </p:nvSpPr>
          <p:spPr bwMode="auto">
            <a:xfrm>
              <a:off x="3459956" y="1270000"/>
              <a:ext cx="158750" cy="98425"/>
            </a:xfrm>
            <a:custGeom>
              <a:avLst/>
              <a:gdLst>
                <a:gd name="T0" fmla="*/ 30 w 72"/>
                <a:gd name="T1" fmla="*/ 1 h 44"/>
                <a:gd name="T2" fmla="*/ 0 w 72"/>
                <a:gd name="T3" fmla="*/ 9 h 44"/>
                <a:gd name="T4" fmla="*/ 54 w 72"/>
                <a:gd name="T5" fmla="*/ 43 h 44"/>
                <a:gd name="T6" fmla="*/ 72 w 72"/>
                <a:gd name="T7" fmla="*/ 24 h 44"/>
                <a:gd name="T8" fmla="*/ 71 w 72"/>
                <a:gd name="T9" fmla="*/ 20 h 44"/>
                <a:gd name="T10" fmla="*/ 30 w 72"/>
                <a:gd name="T11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44">
                  <a:moveTo>
                    <a:pt x="30" y="1"/>
                  </a:moveTo>
                  <a:cubicBezTo>
                    <a:pt x="24" y="0"/>
                    <a:pt x="0" y="8"/>
                    <a:pt x="0" y="9"/>
                  </a:cubicBezTo>
                  <a:cubicBezTo>
                    <a:pt x="0" y="11"/>
                    <a:pt x="50" y="44"/>
                    <a:pt x="54" y="43"/>
                  </a:cubicBezTo>
                  <a:cubicBezTo>
                    <a:pt x="56" y="43"/>
                    <a:pt x="68" y="29"/>
                    <a:pt x="72" y="24"/>
                  </a:cubicBezTo>
                  <a:cubicBezTo>
                    <a:pt x="71" y="20"/>
                    <a:pt x="71" y="20"/>
                    <a:pt x="71" y="20"/>
                  </a:cubicBezTo>
                  <a:cubicBezTo>
                    <a:pt x="66" y="17"/>
                    <a:pt x="36" y="1"/>
                    <a:pt x="30" y="1"/>
                  </a:cubicBezTo>
                  <a:close/>
                </a:path>
              </a:pathLst>
            </a:custGeom>
            <a:solidFill>
              <a:srgbClr val="1F1F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54" name="Freeform 144"/>
            <p:cNvSpPr>
              <a:spLocks/>
            </p:cNvSpPr>
            <p:nvPr/>
          </p:nvSpPr>
          <p:spPr bwMode="auto">
            <a:xfrm>
              <a:off x="3232944" y="838200"/>
              <a:ext cx="765175" cy="427038"/>
            </a:xfrm>
            <a:custGeom>
              <a:avLst/>
              <a:gdLst>
                <a:gd name="T0" fmla="*/ 173 w 345"/>
                <a:gd name="T1" fmla="*/ 0 h 193"/>
                <a:gd name="T2" fmla="*/ 173 w 345"/>
                <a:gd name="T3" fmla="*/ 193 h 193"/>
                <a:gd name="T4" fmla="*/ 173 w 345"/>
                <a:gd name="T5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5" h="193">
                  <a:moveTo>
                    <a:pt x="173" y="0"/>
                  </a:moveTo>
                  <a:cubicBezTo>
                    <a:pt x="0" y="0"/>
                    <a:pt x="70" y="193"/>
                    <a:pt x="173" y="193"/>
                  </a:cubicBezTo>
                  <a:cubicBezTo>
                    <a:pt x="275" y="193"/>
                    <a:pt x="345" y="0"/>
                    <a:pt x="173" y="0"/>
                  </a:cubicBezTo>
                  <a:close/>
                </a:path>
              </a:pathLst>
            </a:custGeom>
            <a:solidFill>
              <a:srgbClr val="FDD0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55" name="Freeform 145"/>
            <p:cNvSpPr>
              <a:spLocks/>
            </p:cNvSpPr>
            <p:nvPr/>
          </p:nvSpPr>
          <p:spPr bwMode="auto">
            <a:xfrm>
              <a:off x="3361531" y="742950"/>
              <a:ext cx="519113" cy="392113"/>
            </a:xfrm>
            <a:custGeom>
              <a:avLst/>
              <a:gdLst>
                <a:gd name="T0" fmla="*/ 114 w 234"/>
                <a:gd name="T1" fmla="*/ 66 h 177"/>
                <a:gd name="T2" fmla="*/ 153 w 234"/>
                <a:gd name="T3" fmla="*/ 64 h 177"/>
                <a:gd name="T4" fmla="*/ 206 w 234"/>
                <a:gd name="T5" fmla="*/ 130 h 177"/>
                <a:gd name="T6" fmla="*/ 222 w 234"/>
                <a:gd name="T7" fmla="*/ 135 h 177"/>
                <a:gd name="T8" fmla="*/ 119 w 234"/>
                <a:gd name="T9" fmla="*/ 0 h 177"/>
                <a:gd name="T10" fmla="*/ 10 w 234"/>
                <a:gd name="T11" fmla="*/ 131 h 177"/>
                <a:gd name="T12" fmla="*/ 30 w 234"/>
                <a:gd name="T13" fmla="*/ 131 h 177"/>
                <a:gd name="T14" fmla="*/ 114 w 234"/>
                <a:gd name="T15" fmla="*/ 66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177">
                  <a:moveTo>
                    <a:pt x="114" y="66"/>
                  </a:moveTo>
                  <a:cubicBezTo>
                    <a:pt x="133" y="66"/>
                    <a:pt x="141" y="58"/>
                    <a:pt x="153" y="64"/>
                  </a:cubicBezTo>
                  <a:cubicBezTo>
                    <a:pt x="178" y="75"/>
                    <a:pt x="200" y="108"/>
                    <a:pt x="206" y="130"/>
                  </a:cubicBezTo>
                  <a:cubicBezTo>
                    <a:pt x="215" y="164"/>
                    <a:pt x="210" y="161"/>
                    <a:pt x="222" y="135"/>
                  </a:cubicBezTo>
                  <a:cubicBezTo>
                    <a:pt x="234" y="110"/>
                    <a:pt x="204" y="0"/>
                    <a:pt x="119" y="0"/>
                  </a:cubicBezTo>
                  <a:cubicBezTo>
                    <a:pt x="33" y="0"/>
                    <a:pt x="0" y="90"/>
                    <a:pt x="10" y="131"/>
                  </a:cubicBezTo>
                  <a:cubicBezTo>
                    <a:pt x="22" y="177"/>
                    <a:pt x="22" y="166"/>
                    <a:pt x="30" y="131"/>
                  </a:cubicBezTo>
                  <a:cubicBezTo>
                    <a:pt x="37" y="96"/>
                    <a:pt x="53" y="68"/>
                    <a:pt x="114" y="66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56" name="Freeform 146"/>
            <p:cNvSpPr>
              <a:spLocks/>
            </p:cNvSpPr>
            <p:nvPr/>
          </p:nvSpPr>
          <p:spPr bwMode="auto">
            <a:xfrm>
              <a:off x="3390106" y="822325"/>
              <a:ext cx="468313" cy="290513"/>
            </a:xfrm>
            <a:custGeom>
              <a:avLst/>
              <a:gdLst>
                <a:gd name="T0" fmla="*/ 150 w 211"/>
                <a:gd name="T1" fmla="*/ 29 h 131"/>
                <a:gd name="T2" fmla="*/ 71 w 211"/>
                <a:gd name="T3" fmla="*/ 64 h 131"/>
                <a:gd name="T4" fmla="*/ 84 w 211"/>
                <a:gd name="T5" fmla="*/ 47 h 131"/>
                <a:gd name="T6" fmla="*/ 36 w 211"/>
                <a:gd name="T7" fmla="*/ 73 h 131"/>
                <a:gd name="T8" fmla="*/ 45 w 211"/>
                <a:gd name="T9" fmla="*/ 56 h 131"/>
                <a:gd name="T10" fmla="*/ 23 w 211"/>
                <a:gd name="T11" fmla="*/ 111 h 131"/>
                <a:gd name="T12" fmla="*/ 13 w 211"/>
                <a:gd name="T13" fmla="*/ 104 h 131"/>
                <a:gd name="T14" fmla="*/ 8 w 211"/>
                <a:gd name="T15" fmla="*/ 40 h 131"/>
                <a:gd name="T16" fmla="*/ 141 w 211"/>
                <a:gd name="T17" fmla="*/ 0 h 131"/>
                <a:gd name="T18" fmla="*/ 204 w 211"/>
                <a:gd name="T19" fmla="*/ 43 h 131"/>
                <a:gd name="T20" fmla="*/ 197 w 211"/>
                <a:gd name="T21" fmla="*/ 104 h 131"/>
                <a:gd name="T22" fmla="*/ 188 w 211"/>
                <a:gd name="T23" fmla="*/ 103 h 131"/>
                <a:gd name="T24" fmla="*/ 150 w 211"/>
                <a:gd name="T25" fmla="*/ 29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1" h="131">
                  <a:moveTo>
                    <a:pt x="150" y="29"/>
                  </a:moveTo>
                  <a:cubicBezTo>
                    <a:pt x="138" y="40"/>
                    <a:pt x="96" y="64"/>
                    <a:pt x="71" y="64"/>
                  </a:cubicBezTo>
                  <a:cubicBezTo>
                    <a:pt x="78" y="59"/>
                    <a:pt x="82" y="53"/>
                    <a:pt x="84" y="47"/>
                  </a:cubicBezTo>
                  <a:cubicBezTo>
                    <a:pt x="86" y="40"/>
                    <a:pt x="51" y="71"/>
                    <a:pt x="36" y="73"/>
                  </a:cubicBezTo>
                  <a:cubicBezTo>
                    <a:pt x="44" y="64"/>
                    <a:pt x="45" y="60"/>
                    <a:pt x="45" y="56"/>
                  </a:cubicBezTo>
                  <a:cubicBezTo>
                    <a:pt x="22" y="68"/>
                    <a:pt x="22" y="92"/>
                    <a:pt x="23" y="111"/>
                  </a:cubicBezTo>
                  <a:cubicBezTo>
                    <a:pt x="23" y="131"/>
                    <a:pt x="12" y="125"/>
                    <a:pt x="13" y="104"/>
                  </a:cubicBezTo>
                  <a:cubicBezTo>
                    <a:pt x="15" y="83"/>
                    <a:pt x="0" y="57"/>
                    <a:pt x="8" y="40"/>
                  </a:cubicBezTo>
                  <a:cubicBezTo>
                    <a:pt x="15" y="23"/>
                    <a:pt x="111" y="0"/>
                    <a:pt x="141" y="0"/>
                  </a:cubicBezTo>
                  <a:cubicBezTo>
                    <a:pt x="171" y="0"/>
                    <a:pt x="196" y="30"/>
                    <a:pt x="204" y="43"/>
                  </a:cubicBezTo>
                  <a:cubicBezTo>
                    <a:pt x="211" y="56"/>
                    <a:pt x="197" y="92"/>
                    <a:pt x="197" y="104"/>
                  </a:cubicBezTo>
                  <a:cubicBezTo>
                    <a:pt x="198" y="115"/>
                    <a:pt x="188" y="128"/>
                    <a:pt x="188" y="103"/>
                  </a:cubicBezTo>
                  <a:cubicBezTo>
                    <a:pt x="188" y="79"/>
                    <a:pt x="173" y="53"/>
                    <a:pt x="150" y="29"/>
                  </a:cubicBezTo>
                  <a:close/>
                </a:path>
              </a:pathLst>
            </a:custGeom>
            <a:solidFill>
              <a:srgbClr val="6039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57" name="Freeform 147"/>
            <p:cNvSpPr>
              <a:spLocks/>
            </p:cNvSpPr>
            <p:nvPr/>
          </p:nvSpPr>
          <p:spPr bwMode="auto">
            <a:xfrm>
              <a:off x="3809206" y="985837"/>
              <a:ext cx="60325" cy="117475"/>
            </a:xfrm>
            <a:custGeom>
              <a:avLst/>
              <a:gdLst>
                <a:gd name="T0" fmla="*/ 19 w 27"/>
                <a:gd name="T1" fmla="*/ 2 h 53"/>
                <a:gd name="T2" fmla="*/ 24 w 27"/>
                <a:gd name="T3" fmla="*/ 29 h 53"/>
                <a:gd name="T4" fmla="*/ 8 w 27"/>
                <a:gd name="T5" fmla="*/ 52 h 53"/>
                <a:gd name="T6" fmla="*/ 3 w 27"/>
                <a:gd name="T7" fmla="*/ 25 h 53"/>
                <a:gd name="T8" fmla="*/ 19 w 27"/>
                <a:gd name="T9" fmla="*/ 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3">
                  <a:moveTo>
                    <a:pt x="19" y="2"/>
                  </a:moveTo>
                  <a:cubicBezTo>
                    <a:pt x="25" y="3"/>
                    <a:pt x="27" y="15"/>
                    <a:pt x="24" y="29"/>
                  </a:cubicBezTo>
                  <a:cubicBezTo>
                    <a:pt x="21" y="43"/>
                    <a:pt x="14" y="53"/>
                    <a:pt x="8" y="52"/>
                  </a:cubicBezTo>
                  <a:cubicBezTo>
                    <a:pt x="2" y="51"/>
                    <a:pt x="0" y="38"/>
                    <a:pt x="3" y="25"/>
                  </a:cubicBezTo>
                  <a:cubicBezTo>
                    <a:pt x="6" y="11"/>
                    <a:pt x="13" y="0"/>
                    <a:pt x="19" y="2"/>
                  </a:cubicBezTo>
                  <a:close/>
                </a:path>
              </a:pathLst>
            </a:custGeom>
            <a:solidFill>
              <a:srgbClr val="FDD0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58" name="Freeform 148"/>
            <p:cNvSpPr>
              <a:spLocks/>
            </p:cNvSpPr>
            <p:nvPr/>
          </p:nvSpPr>
          <p:spPr bwMode="auto">
            <a:xfrm>
              <a:off x="3356769" y="985837"/>
              <a:ext cx="61913" cy="117475"/>
            </a:xfrm>
            <a:custGeom>
              <a:avLst/>
              <a:gdLst>
                <a:gd name="T0" fmla="*/ 8 w 28"/>
                <a:gd name="T1" fmla="*/ 2 h 53"/>
                <a:gd name="T2" fmla="*/ 3 w 28"/>
                <a:gd name="T3" fmla="*/ 29 h 53"/>
                <a:gd name="T4" fmla="*/ 19 w 28"/>
                <a:gd name="T5" fmla="*/ 52 h 53"/>
                <a:gd name="T6" fmla="*/ 25 w 28"/>
                <a:gd name="T7" fmla="*/ 25 h 53"/>
                <a:gd name="T8" fmla="*/ 8 w 28"/>
                <a:gd name="T9" fmla="*/ 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3">
                  <a:moveTo>
                    <a:pt x="8" y="2"/>
                  </a:moveTo>
                  <a:cubicBezTo>
                    <a:pt x="2" y="3"/>
                    <a:pt x="0" y="15"/>
                    <a:pt x="3" y="29"/>
                  </a:cubicBezTo>
                  <a:cubicBezTo>
                    <a:pt x="6" y="43"/>
                    <a:pt x="13" y="53"/>
                    <a:pt x="19" y="52"/>
                  </a:cubicBezTo>
                  <a:cubicBezTo>
                    <a:pt x="25" y="51"/>
                    <a:pt x="28" y="38"/>
                    <a:pt x="25" y="25"/>
                  </a:cubicBezTo>
                  <a:cubicBezTo>
                    <a:pt x="22" y="11"/>
                    <a:pt x="14" y="0"/>
                    <a:pt x="8" y="2"/>
                  </a:cubicBezTo>
                  <a:close/>
                </a:path>
              </a:pathLst>
            </a:custGeom>
            <a:solidFill>
              <a:srgbClr val="FDD0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59" name="Freeform 149"/>
            <p:cNvSpPr>
              <a:spLocks/>
            </p:cNvSpPr>
            <p:nvPr/>
          </p:nvSpPr>
          <p:spPr bwMode="auto">
            <a:xfrm>
              <a:off x="3815556" y="1481137"/>
              <a:ext cx="65088" cy="123825"/>
            </a:xfrm>
            <a:custGeom>
              <a:avLst/>
              <a:gdLst>
                <a:gd name="T0" fmla="*/ 20 w 29"/>
                <a:gd name="T1" fmla="*/ 54 h 56"/>
                <a:gd name="T2" fmla="*/ 0 w 29"/>
                <a:gd name="T3" fmla="*/ 6 h 56"/>
                <a:gd name="T4" fmla="*/ 8 w 29"/>
                <a:gd name="T5" fmla="*/ 0 h 56"/>
                <a:gd name="T6" fmla="*/ 29 w 29"/>
                <a:gd name="T7" fmla="*/ 48 h 56"/>
                <a:gd name="T8" fmla="*/ 20 w 29"/>
                <a:gd name="T9" fmla="*/ 5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56">
                  <a:moveTo>
                    <a:pt x="20" y="54"/>
                  </a:moveTo>
                  <a:cubicBezTo>
                    <a:pt x="16" y="56"/>
                    <a:pt x="0" y="9"/>
                    <a:pt x="0" y="6"/>
                  </a:cubicBezTo>
                  <a:cubicBezTo>
                    <a:pt x="1" y="5"/>
                    <a:pt x="4" y="3"/>
                    <a:pt x="8" y="0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4" y="51"/>
                    <a:pt x="21" y="53"/>
                    <a:pt x="20" y="54"/>
                  </a:cubicBezTo>
                  <a:close/>
                </a:path>
              </a:pathLst>
            </a:custGeom>
            <a:solidFill>
              <a:srgbClr val="DF1E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60" name="Freeform 150"/>
            <p:cNvSpPr>
              <a:spLocks/>
            </p:cNvSpPr>
            <p:nvPr/>
          </p:nvSpPr>
          <p:spPr bwMode="auto">
            <a:xfrm>
              <a:off x="3629819" y="1290637"/>
              <a:ext cx="381000" cy="431800"/>
            </a:xfrm>
            <a:custGeom>
              <a:avLst/>
              <a:gdLst>
                <a:gd name="T0" fmla="*/ 72 w 172"/>
                <a:gd name="T1" fmla="*/ 0 h 195"/>
                <a:gd name="T2" fmla="*/ 168 w 172"/>
                <a:gd name="T3" fmla="*/ 65 h 195"/>
                <a:gd name="T4" fmla="*/ 128 w 172"/>
                <a:gd name="T5" fmla="*/ 123 h 195"/>
                <a:gd name="T6" fmla="*/ 107 w 172"/>
                <a:gd name="T7" fmla="*/ 76 h 195"/>
                <a:gd name="T8" fmla="*/ 109 w 172"/>
                <a:gd name="T9" fmla="*/ 73 h 195"/>
                <a:gd name="T10" fmla="*/ 70 w 172"/>
                <a:gd name="T11" fmla="*/ 57 h 195"/>
                <a:gd name="T12" fmla="*/ 101 w 172"/>
                <a:gd name="T13" fmla="*/ 173 h 195"/>
                <a:gd name="T14" fmla="*/ 0 w 172"/>
                <a:gd name="T15" fmla="*/ 195 h 195"/>
                <a:gd name="T16" fmla="*/ 1 w 172"/>
                <a:gd name="T17" fmla="*/ 13 h 195"/>
                <a:gd name="T18" fmla="*/ 72 w 172"/>
                <a:gd name="T19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2" h="195">
                  <a:moveTo>
                    <a:pt x="72" y="0"/>
                  </a:moveTo>
                  <a:cubicBezTo>
                    <a:pt x="80" y="1"/>
                    <a:pt x="161" y="36"/>
                    <a:pt x="168" y="65"/>
                  </a:cubicBezTo>
                  <a:cubicBezTo>
                    <a:pt x="172" y="84"/>
                    <a:pt x="148" y="107"/>
                    <a:pt x="128" y="123"/>
                  </a:cubicBezTo>
                  <a:cubicBezTo>
                    <a:pt x="107" y="76"/>
                    <a:pt x="107" y="76"/>
                    <a:pt x="107" y="76"/>
                  </a:cubicBezTo>
                  <a:cubicBezTo>
                    <a:pt x="109" y="73"/>
                    <a:pt x="109" y="75"/>
                    <a:pt x="109" y="73"/>
                  </a:cubicBezTo>
                  <a:cubicBezTo>
                    <a:pt x="110" y="66"/>
                    <a:pt x="72" y="52"/>
                    <a:pt x="70" y="57"/>
                  </a:cubicBezTo>
                  <a:cubicBezTo>
                    <a:pt x="67" y="61"/>
                    <a:pt x="103" y="162"/>
                    <a:pt x="101" y="173"/>
                  </a:cubicBezTo>
                  <a:cubicBezTo>
                    <a:pt x="100" y="178"/>
                    <a:pt x="50" y="194"/>
                    <a:pt x="0" y="195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0" y="11"/>
                    <a:pt x="64" y="0"/>
                    <a:pt x="72" y="0"/>
                  </a:cubicBezTo>
                  <a:close/>
                </a:path>
              </a:pathLst>
            </a:custGeom>
            <a:solidFill>
              <a:srgbClr val="DF1E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61" name="Freeform 151"/>
            <p:cNvSpPr>
              <a:spLocks/>
            </p:cNvSpPr>
            <p:nvPr/>
          </p:nvSpPr>
          <p:spPr bwMode="auto">
            <a:xfrm>
              <a:off x="3833019" y="1470025"/>
              <a:ext cx="63500" cy="117475"/>
            </a:xfrm>
            <a:custGeom>
              <a:avLst/>
              <a:gdLst>
                <a:gd name="T0" fmla="*/ 28 w 28"/>
                <a:gd name="T1" fmla="*/ 47 h 53"/>
                <a:gd name="T2" fmla="*/ 21 w 28"/>
                <a:gd name="T3" fmla="*/ 53 h 53"/>
                <a:gd name="T4" fmla="*/ 0 w 28"/>
                <a:gd name="T5" fmla="*/ 5 h 53"/>
                <a:gd name="T6" fmla="*/ 7 w 28"/>
                <a:gd name="T7" fmla="*/ 0 h 53"/>
                <a:gd name="T8" fmla="*/ 28 w 28"/>
                <a:gd name="T9" fmla="*/ 4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3">
                  <a:moveTo>
                    <a:pt x="28" y="47"/>
                  </a:moveTo>
                  <a:cubicBezTo>
                    <a:pt x="26" y="49"/>
                    <a:pt x="23" y="51"/>
                    <a:pt x="21" y="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4"/>
                    <a:pt x="5" y="2"/>
                    <a:pt x="7" y="0"/>
                  </a:cubicBezTo>
                  <a:lnTo>
                    <a:pt x="28" y="47"/>
                  </a:lnTo>
                  <a:close/>
                </a:path>
              </a:pathLst>
            </a:custGeom>
            <a:solidFill>
              <a:srgbClr val="FAD4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62" name="Freeform 152"/>
            <p:cNvSpPr>
              <a:spLocks/>
            </p:cNvSpPr>
            <p:nvPr/>
          </p:nvSpPr>
          <p:spPr bwMode="auto">
            <a:xfrm>
              <a:off x="3848894" y="1458912"/>
              <a:ext cx="65088" cy="114300"/>
            </a:xfrm>
            <a:custGeom>
              <a:avLst/>
              <a:gdLst>
                <a:gd name="T0" fmla="*/ 21 w 29"/>
                <a:gd name="T1" fmla="*/ 52 h 52"/>
                <a:gd name="T2" fmla="*/ 0 w 29"/>
                <a:gd name="T3" fmla="*/ 5 h 52"/>
                <a:gd name="T4" fmla="*/ 8 w 29"/>
                <a:gd name="T5" fmla="*/ 0 h 52"/>
                <a:gd name="T6" fmla="*/ 29 w 29"/>
                <a:gd name="T7" fmla="*/ 47 h 52"/>
                <a:gd name="T8" fmla="*/ 21 w 29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52">
                  <a:moveTo>
                    <a:pt x="21" y="52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6" y="2"/>
                    <a:pt x="8" y="0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6" y="49"/>
                    <a:pt x="24" y="51"/>
                    <a:pt x="21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63" name="Freeform 153"/>
            <p:cNvSpPr>
              <a:spLocks/>
            </p:cNvSpPr>
            <p:nvPr/>
          </p:nvSpPr>
          <p:spPr bwMode="auto">
            <a:xfrm>
              <a:off x="3896519" y="1573212"/>
              <a:ext cx="11113" cy="26988"/>
            </a:xfrm>
            <a:custGeom>
              <a:avLst/>
              <a:gdLst>
                <a:gd name="T0" fmla="*/ 0 w 5"/>
                <a:gd name="T1" fmla="*/ 0 h 12"/>
                <a:gd name="T2" fmla="*/ 5 w 5"/>
                <a:gd name="T3" fmla="*/ 12 h 12"/>
                <a:gd name="T4" fmla="*/ 0 w 5"/>
                <a:gd name="T5" fmla="*/ 0 h 12"/>
                <a:gd name="T6" fmla="*/ 0 w 5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2">
                  <a:moveTo>
                    <a:pt x="0" y="0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64" name="Freeform 154"/>
            <p:cNvSpPr>
              <a:spLocks/>
            </p:cNvSpPr>
            <p:nvPr/>
          </p:nvSpPr>
          <p:spPr bwMode="auto">
            <a:xfrm>
              <a:off x="3848894" y="1470025"/>
              <a:ext cx="47625" cy="103188"/>
            </a:xfrm>
            <a:custGeom>
              <a:avLst/>
              <a:gdLst>
                <a:gd name="T0" fmla="*/ 0 w 21"/>
                <a:gd name="T1" fmla="*/ 0 h 47"/>
                <a:gd name="T2" fmla="*/ 0 w 21"/>
                <a:gd name="T3" fmla="*/ 0 h 47"/>
                <a:gd name="T4" fmla="*/ 21 w 21"/>
                <a:gd name="T5" fmla="*/ 47 h 47"/>
                <a:gd name="T6" fmla="*/ 21 w 21"/>
                <a:gd name="T7" fmla="*/ 47 h 47"/>
                <a:gd name="T8" fmla="*/ 0 w 21"/>
                <a:gd name="T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4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1" y="47"/>
                    <a:pt x="21" y="47"/>
                    <a:pt x="21" y="4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65" name="Freeform 155"/>
            <p:cNvSpPr>
              <a:spLocks/>
            </p:cNvSpPr>
            <p:nvPr/>
          </p:nvSpPr>
          <p:spPr bwMode="auto">
            <a:xfrm>
              <a:off x="3629819" y="1544637"/>
              <a:ext cx="207963" cy="60325"/>
            </a:xfrm>
            <a:custGeom>
              <a:avLst/>
              <a:gdLst>
                <a:gd name="T0" fmla="*/ 89 w 94"/>
                <a:gd name="T1" fmla="*/ 0 h 27"/>
                <a:gd name="T2" fmla="*/ 94 w 94"/>
                <a:gd name="T3" fmla="*/ 15 h 27"/>
                <a:gd name="T4" fmla="*/ 7 w 94"/>
                <a:gd name="T5" fmla="*/ 27 h 27"/>
                <a:gd name="T6" fmla="*/ 0 w 94"/>
                <a:gd name="T7" fmla="*/ 27 h 27"/>
                <a:gd name="T8" fmla="*/ 0 w 94"/>
                <a:gd name="T9" fmla="*/ 12 h 27"/>
                <a:gd name="T10" fmla="*/ 89 w 94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27">
                  <a:moveTo>
                    <a:pt x="89" y="0"/>
                  </a:moveTo>
                  <a:cubicBezTo>
                    <a:pt x="94" y="15"/>
                    <a:pt x="94" y="15"/>
                    <a:pt x="94" y="15"/>
                  </a:cubicBezTo>
                  <a:cubicBezTo>
                    <a:pt x="92" y="16"/>
                    <a:pt x="56" y="27"/>
                    <a:pt x="7" y="27"/>
                  </a:cubicBezTo>
                  <a:cubicBezTo>
                    <a:pt x="5" y="27"/>
                    <a:pt x="2" y="27"/>
                    <a:pt x="0" y="2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51" y="13"/>
                    <a:pt x="89" y="1"/>
                    <a:pt x="89" y="0"/>
                  </a:cubicBezTo>
                  <a:close/>
                </a:path>
              </a:pathLst>
            </a:custGeom>
            <a:solidFill>
              <a:srgbClr val="FAD4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66" name="Freeform 156"/>
            <p:cNvSpPr>
              <a:spLocks/>
            </p:cNvSpPr>
            <p:nvPr/>
          </p:nvSpPr>
          <p:spPr bwMode="auto">
            <a:xfrm>
              <a:off x="3629819" y="1576387"/>
              <a:ext cx="217488" cy="60325"/>
            </a:xfrm>
            <a:custGeom>
              <a:avLst/>
              <a:gdLst>
                <a:gd name="T0" fmla="*/ 93 w 98"/>
                <a:gd name="T1" fmla="*/ 0 h 27"/>
                <a:gd name="T2" fmla="*/ 98 w 98"/>
                <a:gd name="T3" fmla="*/ 14 h 27"/>
                <a:gd name="T4" fmla="*/ 7 w 98"/>
                <a:gd name="T5" fmla="*/ 27 h 27"/>
                <a:gd name="T6" fmla="*/ 0 w 98"/>
                <a:gd name="T7" fmla="*/ 27 h 27"/>
                <a:gd name="T8" fmla="*/ 0 w 98"/>
                <a:gd name="T9" fmla="*/ 12 h 27"/>
                <a:gd name="T10" fmla="*/ 93 w 98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7">
                  <a:moveTo>
                    <a:pt x="93" y="0"/>
                  </a:moveTo>
                  <a:cubicBezTo>
                    <a:pt x="98" y="14"/>
                    <a:pt x="98" y="14"/>
                    <a:pt x="98" y="14"/>
                  </a:cubicBezTo>
                  <a:cubicBezTo>
                    <a:pt x="95" y="15"/>
                    <a:pt x="58" y="27"/>
                    <a:pt x="7" y="27"/>
                  </a:cubicBezTo>
                  <a:cubicBezTo>
                    <a:pt x="5" y="27"/>
                    <a:pt x="2" y="27"/>
                    <a:pt x="0" y="2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53" y="13"/>
                    <a:pt x="93" y="0"/>
                    <a:pt x="9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67" name="Freeform 157"/>
            <p:cNvSpPr>
              <a:spLocks/>
            </p:cNvSpPr>
            <p:nvPr/>
          </p:nvSpPr>
          <p:spPr bwMode="auto">
            <a:xfrm>
              <a:off x="3629819" y="1319212"/>
              <a:ext cx="1588" cy="39688"/>
            </a:xfrm>
            <a:custGeom>
              <a:avLst/>
              <a:gdLst>
                <a:gd name="T0" fmla="*/ 1 w 1"/>
                <a:gd name="T1" fmla="*/ 0 h 25"/>
                <a:gd name="T2" fmla="*/ 0 w 1"/>
                <a:gd name="T3" fmla="*/ 25 h 25"/>
                <a:gd name="T4" fmla="*/ 1 w 1"/>
                <a:gd name="T5" fmla="*/ 0 h 25"/>
                <a:gd name="T6" fmla="*/ 1 w 1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5">
                  <a:moveTo>
                    <a:pt x="1" y="0"/>
                  </a:moveTo>
                  <a:lnTo>
                    <a:pt x="0" y="25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1F1F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68" name="Freeform 158"/>
            <p:cNvSpPr>
              <a:spLocks/>
            </p:cNvSpPr>
            <p:nvPr/>
          </p:nvSpPr>
          <p:spPr bwMode="auto">
            <a:xfrm>
              <a:off x="3767931" y="1498600"/>
              <a:ext cx="80963" cy="119063"/>
            </a:xfrm>
            <a:custGeom>
              <a:avLst/>
              <a:gdLst>
                <a:gd name="T0" fmla="*/ 24 w 37"/>
                <a:gd name="T1" fmla="*/ 5 h 54"/>
                <a:gd name="T2" fmla="*/ 6 w 37"/>
                <a:gd name="T3" fmla="*/ 5 h 54"/>
                <a:gd name="T4" fmla="*/ 10 w 37"/>
                <a:gd name="T5" fmla="*/ 20 h 54"/>
                <a:gd name="T6" fmla="*/ 5 w 37"/>
                <a:gd name="T7" fmla="*/ 35 h 54"/>
                <a:gd name="T8" fmla="*/ 27 w 37"/>
                <a:gd name="T9" fmla="*/ 50 h 54"/>
                <a:gd name="T10" fmla="*/ 37 w 37"/>
                <a:gd name="T11" fmla="*/ 40 h 54"/>
                <a:gd name="T12" fmla="*/ 24 w 37"/>
                <a:gd name="T13" fmla="*/ 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54">
                  <a:moveTo>
                    <a:pt x="24" y="5"/>
                  </a:moveTo>
                  <a:cubicBezTo>
                    <a:pt x="18" y="2"/>
                    <a:pt x="10" y="0"/>
                    <a:pt x="6" y="5"/>
                  </a:cubicBezTo>
                  <a:cubicBezTo>
                    <a:pt x="0" y="12"/>
                    <a:pt x="10" y="20"/>
                    <a:pt x="10" y="20"/>
                  </a:cubicBezTo>
                  <a:cubicBezTo>
                    <a:pt x="10" y="20"/>
                    <a:pt x="0" y="23"/>
                    <a:pt x="5" y="35"/>
                  </a:cubicBezTo>
                  <a:cubicBezTo>
                    <a:pt x="9" y="47"/>
                    <a:pt x="19" y="54"/>
                    <a:pt x="27" y="50"/>
                  </a:cubicBezTo>
                  <a:cubicBezTo>
                    <a:pt x="31" y="48"/>
                    <a:pt x="34" y="44"/>
                    <a:pt x="37" y="40"/>
                  </a:cubicBezTo>
                  <a:cubicBezTo>
                    <a:pt x="29" y="24"/>
                    <a:pt x="26" y="10"/>
                    <a:pt x="24" y="5"/>
                  </a:cubicBezTo>
                  <a:close/>
                </a:path>
              </a:pathLst>
            </a:custGeom>
            <a:solidFill>
              <a:srgbClr val="FDD0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69" name="Freeform 159"/>
            <p:cNvSpPr>
              <a:spLocks/>
            </p:cNvSpPr>
            <p:nvPr/>
          </p:nvSpPr>
          <p:spPr bwMode="auto">
            <a:xfrm>
              <a:off x="3631406" y="1270000"/>
              <a:ext cx="158750" cy="98425"/>
            </a:xfrm>
            <a:custGeom>
              <a:avLst/>
              <a:gdLst>
                <a:gd name="T0" fmla="*/ 41 w 71"/>
                <a:gd name="T1" fmla="*/ 1 h 44"/>
                <a:gd name="T2" fmla="*/ 71 w 71"/>
                <a:gd name="T3" fmla="*/ 9 h 44"/>
                <a:gd name="T4" fmla="*/ 18 w 71"/>
                <a:gd name="T5" fmla="*/ 43 h 44"/>
                <a:gd name="T6" fmla="*/ 0 w 71"/>
                <a:gd name="T7" fmla="*/ 24 h 44"/>
                <a:gd name="T8" fmla="*/ 0 w 71"/>
                <a:gd name="T9" fmla="*/ 20 h 44"/>
                <a:gd name="T10" fmla="*/ 41 w 71"/>
                <a:gd name="T11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44">
                  <a:moveTo>
                    <a:pt x="41" y="1"/>
                  </a:moveTo>
                  <a:cubicBezTo>
                    <a:pt x="47" y="0"/>
                    <a:pt x="71" y="8"/>
                    <a:pt x="71" y="9"/>
                  </a:cubicBezTo>
                  <a:cubicBezTo>
                    <a:pt x="71" y="11"/>
                    <a:pt x="21" y="44"/>
                    <a:pt x="18" y="43"/>
                  </a:cubicBezTo>
                  <a:cubicBezTo>
                    <a:pt x="15" y="43"/>
                    <a:pt x="4" y="29"/>
                    <a:pt x="0" y="2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7"/>
                    <a:pt x="35" y="1"/>
                    <a:pt x="41" y="1"/>
                  </a:cubicBezTo>
                  <a:close/>
                </a:path>
              </a:pathLst>
            </a:custGeom>
            <a:solidFill>
              <a:srgbClr val="1F1F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70" name="Freeform 160"/>
            <p:cNvSpPr>
              <a:spLocks/>
            </p:cNvSpPr>
            <p:nvPr/>
          </p:nvSpPr>
          <p:spPr bwMode="auto">
            <a:xfrm>
              <a:off x="3617119" y="1314450"/>
              <a:ext cx="14288" cy="407988"/>
            </a:xfrm>
            <a:custGeom>
              <a:avLst/>
              <a:gdLst>
                <a:gd name="T0" fmla="*/ 8 w 9"/>
                <a:gd name="T1" fmla="*/ 28 h 257"/>
                <a:gd name="T2" fmla="*/ 9 w 9"/>
                <a:gd name="T3" fmla="*/ 0 h 257"/>
                <a:gd name="T4" fmla="*/ 5 w 9"/>
                <a:gd name="T5" fmla="*/ 1 h 257"/>
                <a:gd name="T6" fmla="*/ 0 w 9"/>
                <a:gd name="T7" fmla="*/ 0 h 257"/>
                <a:gd name="T8" fmla="*/ 1 w 9"/>
                <a:gd name="T9" fmla="*/ 28 h 257"/>
                <a:gd name="T10" fmla="*/ 1 w 9"/>
                <a:gd name="T11" fmla="*/ 119 h 257"/>
                <a:gd name="T12" fmla="*/ 2 w 9"/>
                <a:gd name="T13" fmla="*/ 194 h 257"/>
                <a:gd name="T14" fmla="*/ 1 w 9"/>
                <a:gd name="T15" fmla="*/ 257 h 257"/>
                <a:gd name="T16" fmla="*/ 4 w 9"/>
                <a:gd name="T17" fmla="*/ 257 h 257"/>
                <a:gd name="T18" fmla="*/ 4 w 9"/>
                <a:gd name="T19" fmla="*/ 257 h 257"/>
                <a:gd name="T20" fmla="*/ 5 w 9"/>
                <a:gd name="T21" fmla="*/ 257 h 257"/>
                <a:gd name="T22" fmla="*/ 9 w 9"/>
                <a:gd name="T23" fmla="*/ 257 h 257"/>
                <a:gd name="T24" fmla="*/ 8 w 9"/>
                <a:gd name="T25" fmla="*/ 2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257">
                  <a:moveTo>
                    <a:pt x="8" y="28"/>
                  </a:moveTo>
                  <a:lnTo>
                    <a:pt x="9" y="0"/>
                  </a:lnTo>
                  <a:lnTo>
                    <a:pt x="5" y="1"/>
                  </a:lnTo>
                  <a:lnTo>
                    <a:pt x="0" y="0"/>
                  </a:lnTo>
                  <a:lnTo>
                    <a:pt x="1" y="28"/>
                  </a:lnTo>
                  <a:lnTo>
                    <a:pt x="1" y="119"/>
                  </a:lnTo>
                  <a:lnTo>
                    <a:pt x="2" y="194"/>
                  </a:lnTo>
                  <a:lnTo>
                    <a:pt x="1" y="257"/>
                  </a:lnTo>
                  <a:lnTo>
                    <a:pt x="4" y="257"/>
                  </a:lnTo>
                  <a:lnTo>
                    <a:pt x="4" y="257"/>
                  </a:lnTo>
                  <a:lnTo>
                    <a:pt x="5" y="257"/>
                  </a:lnTo>
                  <a:lnTo>
                    <a:pt x="9" y="257"/>
                  </a:lnTo>
                  <a:lnTo>
                    <a:pt x="8" y="28"/>
                  </a:lnTo>
                  <a:close/>
                </a:path>
              </a:pathLst>
            </a:custGeom>
            <a:solidFill>
              <a:srgbClr val="1F1F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71" name="Freeform 161"/>
            <p:cNvSpPr>
              <a:spLocks/>
            </p:cNvSpPr>
            <p:nvPr/>
          </p:nvSpPr>
          <p:spPr bwMode="auto">
            <a:xfrm>
              <a:off x="3577431" y="1509712"/>
              <a:ext cx="92075" cy="39688"/>
            </a:xfrm>
            <a:custGeom>
              <a:avLst/>
              <a:gdLst>
                <a:gd name="T0" fmla="*/ 36 w 42"/>
                <a:gd name="T1" fmla="*/ 0 h 18"/>
                <a:gd name="T2" fmla="*/ 22 w 42"/>
                <a:gd name="T3" fmla="*/ 0 h 18"/>
                <a:gd name="T4" fmla="*/ 20 w 42"/>
                <a:gd name="T5" fmla="*/ 0 h 18"/>
                <a:gd name="T6" fmla="*/ 6 w 42"/>
                <a:gd name="T7" fmla="*/ 0 h 18"/>
                <a:gd name="T8" fmla="*/ 0 w 42"/>
                <a:gd name="T9" fmla="*/ 5 h 18"/>
                <a:gd name="T10" fmla="*/ 0 w 42"/>
                <a:gd name="T11" fmla="*/ 12 h 18"/>
                <a:gd name="T12" fmla="*/ 6 w 42"/>
                <a:gd name="T13" fmla="*/ 18 h 18"/>
                <a:gd name="T14" fmla="*/ 20 w 42"/>
                <a:gd name="T15" fmla="*/ 18 h 18"/>
                <a:gd name="T16" fmla="*/ 22 w 42"/>
                <a:gd name="T17" fmla="*/ 18 h 18"/>
                <a:gd name="T18" fmla="*/ 36 w 42"/>
                <a:gd name="T19" fmla="*/ 18 h 18"/>
                <a:gd name="T20" fmla="*/ 42 w 42"/>
                <a:gd name="T21" fmla="*/ 12 h 18"/>
                <a:gd name="T22" fmla="*/ 42 w 42"/>
                <a:gd name="T23" fmla="*/ 5 h 18"/>
                <a:gd name="T24" fmla="*/ 36 w 42"/>
                <a:gd name="T2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18">
                  <a:moveTo>
                    <a:pt x="36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5"/>
                    <a:pt x="3" y="18"/>
                    <a:pt x="6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9" y="18"/>
                    <a:pt x="42" y="15"/>
                    <a:pt x="42" y="12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2"/>
                    <a:pt x="39" y="0"/>
                    <a:pt x="36" y="0"/>
                  </a:cubicBezTo>
                  <a:close/>
                </a:path>
              </a:pathLst>
            </a:custGeom>
            <a:solidFill>
              <a:srgbClr val="F7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72" name="Freeform 162"/>
            <p:cNvSpPr>
              <a:spLocks/>
            </p:cNvSpPr>
            <p:nvPr/>
          </p:nvSpPr>
          <p:spPr bwMode="auto">
            <a:xfrm>
              <a:off x="3579019" y="1441450"/>
              <a:ext cx="90488" cy="39688"/>
            </a:xfrm>
            <a:custGeom>
              <a:avLst/>
              <a:gdLst>
                <a:gd name="T0" fmla="*/ 36 w 41"/>
                <a:gd name="T1" fmla="*/ 0 h 18"/>
                <a:gd name="T2" fmla="*/ 21 w 41"/>
                <a:gd name="T3" fmla="*/ 0 h 18"/>
                <a:gd name="T4" fmla="*/ 20 w 41"/>
                <a:gd name="T5" fmla="*/ 0 h 18"/>
                <a:gd name="T6" fmla="*/ 5 w 41"/>
                <a:gd name="T7" fmla="*/ 0 h 18"/>
                <a:gd name="T8" fmla="*/ 0 w 41"/>
                <a:gd name="T9" fmla="*/ 5 h 18"/>
                <a:gd name="T10" fmla="*/ 0 w 41"/>
                <a:gd name="T11" fmla="*/ 12 h 18"/>
                <a:gd name="T12" fmla="*/ 5 w 41"/>
                <a:gd name="T13" fmla="*/ 18 h 18"/>
                <a:gd name="T14" fmla="*/ 20 w 41"/>
                <a:gd name="T15" fmla="*/ 18 h 18"/>
                <a:gd name="T16" fmla="*/ 21 w 41"/>
                <a:gd name="T17" fmla="*/ 18 h 18"/>
                <a:gd name="T18" fmla="*/ 36 w 41"/>
                <a:gd name="T19" fmla="*/ 18 h 18"/>
                <a:gd name="T20" fmla="*/ 41 w 41"/>
                <a:gd name="T21" fmla="*/ 12 h 18"/>
                <a:gd name="T22" fmla="*/ 41 w 41"/>
                <a:gd name="T23" fmla="*/ 5 h 18"/>
                <a:gd name="T24" fmla="*/ 36 w 41"/>
                <a:gd name="T2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18">
                  <a:moveTo>
                    <a:pt x="36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5"/>
                    <a:pt x="2" y="18"/>
                    <a:pt x="5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9" y="18"/>
                    <a:pt x="41" y="15"/>
                    <a:pt x="41" y="12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2"/>
                    <a:pt x="39" y="0"/>
                    <a:pt x="36" y="0"/>
                  </a:cubicBezTo>
                  <a:close/>
                </a:path>
              </a:pathLst>
            </a:custGeom>
            <a:solidFill>
              <a:srgbClr val="F7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73" name="Freeform 163"/>
            <p:cNvSpPr>
              <a:spLocks/>
            </p:cNvSpPr>
            <p:nvPr/>
          </p:nvSpPr>
          <p:spPr bwMode="auto">
            <a:xfrm>
              <a:off x="3579019" y="1371600"/>
              <a:ext cx="93663" cy="41275"/>
            </a:xfrm>
            <a:custGeom>
              <a:avLst/>
              <a:gdLst>
                <a:gd name="T0" fmla="*/ 36 w 42"/>
                <a:gd name="T1" fmla="*/ 0 h 18"/>
                <a:gd name="T2" fmla="*/ 22 w 42"/>
                <a:gd name="T3" fmla="*/ 0 h 18"/>
                <a:gd name="T4" fmla="*/ 20 w 42"/>
                <a:gd name="T5" fmla="*/ 0 h 18"/>
                <a:gd name="T6" fmla="*/ 6 w 42"/>
                <a:gd name="T7" fmla="*/ 0 h 18"/>
                <a:gd name="T8" fmla="*/ 0 w 42"/>
                <a:gd name="T9" fmla="*/ 6 h 18"/>
                <a:gd name="T10" fmla="*/ 0 w 42"/>
                <a:gd name="T11" fmla="*/ 13 h 18"/>
                <a:gd name="T12" fmla="*/ 6 w 42"/>
                <a:gd name="T13" fmla="*/ 18 h 18"/>
                <a:gd name="T14" fmla="*/ 20 w 42"/>
                <a:gd name="T15" fmla="*/ 18 h 18"/>
                <a:gd name="T16" fmla="*/ 22 w 42"/>
                <a:gd name="T17" fmla="*/ 18 h 18"/>
                <a:gd name="T18" fmla="*/ 36 w 42"/>
                <a:gd name="T19" fmla="*/ 18 h 18"/>
                <a:gd name="T20" fmla="*/ 42 w 42"/>
                <a:gd name="T21" fmla="*/ 13 h 18"/>
                <a:gd name="T22" fmla="*/ 42 w 42"/>
                <a:gd name="T23" fmla="*/ 6 h 18"/>
                <a:gd name="T24" fmla="*/ 36 w 42"/>
                <a:gd name="T2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18">
                  <a:moveTo>
                    <a:pt x="36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6"/>
                    <a:pt x="3" y="18"/>
                    <a:pt x="6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9" y="18"/>
                    <a:pt x="42" y="16"/>
                    <a:pt x="42" y="13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3"/>
                    <a:pt x="39" y="0"/>
                    <a:pt x="36" y="0"/>
                  </a:cubicBezTo>
                  <a:close/>
                </a:path>
              </a:pathLst>
            </a:custGeom>
            <a:solidFill>
              <a:srgbClr val="F7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74" name="Freeform 164"/>
            <p:cNvSpPr>
              <a:spLocks noEditPoints="1"/>
            </p:cNvSpPr>
            <p:nvPr/>
          </p:nvSpPr>
          <p:spPr bwMode="auto">
            <a:xfrm>
              <a:off x="3361531" y="938212"/>
              <a:ext cx="508000" cy="349250"/>
            </a:xfrm>
            <a:custGeom>
              <a:avLst/>
              <a:gdLst>
                <a:gd name="T0" fmla="*/ 219 w 229"/>
                <a:gd name="T1" fmla="*/ 13 h 158"/>
                <a:gd name="T2" fmla="*/ 114 w 229"/>
                <a:gd name="T3" fmla="*/ 0 h 158"/>
                <a:gd name="T4" fmla="*/ 10 w 229"/>
                <a:gd name="T5" fmla="*/ 13 h 158"/>
                <a:gd name="T6" fmla="*/ 2 w 229"/>
                <a:gd name="T7" fmla="*/ 31 h 158"/>
                <a:gd name="T8" fmla="*/ 5 w 229"/>
                <a:gd name="T9" fmla="*/ 57 h 158"/>
                <a:gd name="T10" fmla="*/ 21 w 229"/>
                <a:gd name="T11" fmla="*/ 106 h 158"/>
                <a:gd name="T12" fmla="*/ 116 w 229"/>
                <a:gd name="T13" fmla="*/ 158 h 158"/>
                <a:gd name="T14" fmla="*/ 221 w 229"/>
                <a:gd name="T15" fmla="*/ 60 h 158"/>
                <a:gd name="T16" fmla="*/ 226 w 229"/>
                <a:gd name="T17" fmla="*/ 32 h 158"/>
                <a:gd name="T18" fmla="*/ 226 w 229"/>
                <a:gd name="T19" fmla="*/ 18 h 158"/>
                <a:gd name="T20" fmla="*/ 157 w 229"/>
                <a:gd name="T21" fmla="*/ 91 h 158"/>
                <a:gd name="T22" fmla="*/ 152 w 229"/>
                <a:gd name="T23" fmla="*/ 92 h 158"/>
                <a:gd name="T24" fmla="*/ 149 w 229"/>
                <a:gd name="T25" fmla="*/ 92 h 158"/>
                <a:gd name="T26" fmla="*/ 144 w 229"/>
                <a:gd name="T27" fmla="*/ 93 h 158"/>
                <a:gd name="T28" fmla="*/ 140 w 229"/>
                <a:gd name="T29" fmla="*/ 93 h 158"/>
                <a:gd name="T30" fmla="*/ 134 w 229"/>
                <a:gd name="T31" fmla="*/ 92 h 158"/>
                <a:gd name="T32" fmla="*/ 133 w 229"/>
                <a:gd name="T33" fmla="*/ 92 h 158"/>
                <a:gd name="T34" fmla="*/ 133 w 229"/>
                <a:gd name="T35" fmla="*/ 91 h 158"/>
                <a:gd name="T36" fmla="*/ 132 w 229"/>
                <a:gd name="T37" fmla="*/ 91 h 158"/>
                <a:gd name="T38" fmla="*/ 132 w 229"/>
                <a:gd name="T39" fmla="*/ 90 h 158"/>
                <a:gd name="T40" fmla="*/ 129 w 229"/>
                <a:gd name="T41" fmla="*/ 73 h 158"/>
                <a:gd name="T42" fmla="*/ 128 w 229"/>
                <a:gd name="T43" fmla="*/ 68 h 158"/>
                <a:gd name="T44" fmla="*/ 127 w 229"/>
                <a:gd name="T45" fmla="*/ 63 h 158"/>
                <a:gd name="T46" fmla="*/ 123 w 229"/>
                <a:gd name="T47" fmla="*/ 63 h 158"/>
                <a:gd name="T48" fmla="*/ 126 w 229"/>
                <a:gd name="T49" fmla="*/ 62 h 158"/>
                <a:gd name="T50" fmla="*/ 126 w 229"/>
                <a:gd name="T51" fmla="*/ 60 h 158"/>
                <a:gd name="T52" fmla="*/ 115 w 229"/>
                <a:gd name="T53" fmla="*/ 49 h 158"/>
                <a:gd name="T54" fmla="*/ 114 w 229"/>
                <a:gd name="T55" fmla="*/ 49 h 158"/>
                <a:gd name="T56" fmla="*/ 103 w 229"/>
                <a:gd name="T57" fmla="*/ 60 h 158"/>
                <a:gd name="T58" fmla="*/ 102 w 229"/>
                <a:gd name="T59" fmla="*/ 62 h 158"/>
                <a:gd name="T60" fmla="*/ 102 w 229"/>
                <a:gd name="T61" fmla="*/ 64 h 158"/>
                <a:gd name="T62" fmla="*/ 100 w 229"/>
                <a:gd name="T63" fmla="*/ 70 h 158"/>
                <a:gd name="T64" fmla="*/ 100 w 229"/>
                <a:gd name="T65" fmla="*/ 73 h 158"/>
                <a:gd name="T66" fmla="*/ 99 w 229"/>
                <a:gd name="T67" fmla="*/ 75 h 158"/>
                <a:gd name="T68" fmla="*/ 98 w 229"/>
                <a:gd name="T69" fmla="*/ 85 h 158"/>
                <a:gd name="T70" fmla="*/ 97 w 229"/>
                <a:gd name="T71" fmla="*/ 90 h 158"/>
                <a:gd name="T72" fmla="*/ 89 w 229"/>
                <a:gd name="T73" fmla="*/ 93 h 158"/>
                <a:gd name="T74" fmla="*/ 82 w 229"/>
                <a:gd name="T75" fmla="*/ 93 h 158"/>
                <a:gd name="T76" fmla="*/ 78 w 229"/>
                <a:gd name="T77" fmla="*/ 92 h 158"/>
                <a:gd name="T78" fmla="*/ 75 w 229"/>
                <a:gd name="T79" fmla="*/ 92 h 158"/>
                <a:gd name="T80" fmla="*/ 18 w 229"/>
                <a:gd name="T81" fmla="*/ 20 h 158"/>
                <a:gd name="T82" fmla="*/ 211 w 229"/>
                <a:gd name="T83" fmla="*/ 20 h 158"/>
                <a:gd name="T84" fmla="*/ 89 w 229"/>
                <a:gd name="T85" fmla="*/ 103 h 158"/>
                <a:gd name="T86" fmla="*/ 114 w 229"/>
                <a:gd name="T87" fmla="*/ 61 h 158"/>
                <a:gd name="T88" fmla="*/ 140 w 229"/>
                <a:gd name="T89" fmla="*/ 103 h 158"/>
                <a:gd name="T90" fmla="*/ 199 w 229"/>
                <a:gd name="T91" fmla="*/ 102 h 158"/>
                <a:gd name="T92" fmla="*/ 114 w 229"/>
                <a:gd name="T93" fmla="*/ 148 h 158"/>
                <a:gd name="T94" fmla="*/ 30 w 229"/>
                <a:gd name="T95" fmla="*/ 102 h 158"/>
                <a:gd name="T96" fmla="*/ 89 w 229"/>
                <a:gd name="T97" fmla="*/ 10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29" h="158">
                  <a:moveTo>
                    <a:pt x="226" y="18"/>
                  </a:moveTo>
                  <a:cubicBezTo>
                    <a:pt x="224" y="15"/>
                    <a:pt x="222" y="14"/>
                    <a:pt x="219" y="13"/>
                  </a:cubicBezTo>
                  <a:cubicBezTo>
                    <a:pt x="218" y="13"/>
                    <a:pt x="218" y="13"/>
                    <a:pt x="218" y="13"/>
                  </a:cubicBezTo>
                  <a:cubicBezTo>
                    <a:pt x="204" y="1"/>
                    <a:pt x="129" y="0"/>
                    <a:pt x="114" y="0"/>
                  </a:cubicBezTo>
                  <a:cubicBezTo>
                    <a:pt x="99" y="0"/>
                    <a:pt x="25" y="1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7" y="14"/>
                    <a:pt x="4" y="15"/>
                    <a:pt x="3" y="18"/>
                  </a:cubicBezTo>
                  <a:cubicBezTo>
                    <a:pt x="0" y="23"/>
                    <a:pt x="2" y="30"/>
                    <a:pt x="2" y="31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5" y="58"/>
                    <a:pt x="6" y="59"/>
                    <a:pt x="8" y="60"/>
                  </a:cubicBezTo>
                  <a:cubicBezTo>
                    <a:pt x="9" y="71"/>
                    <a:pt x="12" y="88"/>
                    <a:pt x="21" y="106"/>
                  </a:cubicBezTo>
                  <a:cubicBezTo>
                    <a:pt x="33" y="130"/>
                    <a:pt x="58" y="158"/>
                    <a:pt x="112" y="158"/>
                  </a:cubicBezTo>
                  <a:cubicBezTo>
                    <a:pt x="116" y="158"/>
                    <a:pt x="116" y="158"/>
                    <a:pt x="116" y="158"/>
                  </a:cubicBezTo>
                  <a:cubicBezTo>
                    <a:pt x="171" y="158"/>
                    <a:pt x="196" y="130"/>
                    <a:pt x="207" y="106"/>
                  </a:cubicBezTo>
                  <a:cubicBezTo>
                    <a:pt x="216" y="88"/>
                    <a:pt x="219" y="71"/>
                    <a:pt x="221" y="60"/>
                  </a:cubicBezTo>
                  <a:cubicBezTo>
                    <a:pt x="222" y="59"/>
                    <a:pt x="223" y="58"/>
                    <a:pt x="223" y="57"/>
                  </a:cubicBezTo>
                  <a:cubicBezTo>
                    <a:pt x="226" y="32"/>
                    <a:pt x="226" y="32"/>
                    <a:pt x="226" y="32"/>
                  </a:cubicBezTo>
                  <a:cubicBezTo>
                    <a:pt x="227" y="31"/>
                    <a:pt x="227" y="31"/>
                    <a:pt x="227" y="31"/>
                  </a:cubicBezTo>
                  <a:cubicBezTo>
                    <a:pt x="227" y="30"/>
                    <a:pt x="229" y="23"/>
                    <a:pt x="226" y="18"/>
                  </a:cubicBezTo>
                  <a:close/>
                  <a:moveTo>
                    <a:pt x="205" y="63"/>
                  </a:moveTo>
                  <a:cubicBezTo>
                    <a:pt x="201" y="68"/>
                    <a:pt x="185" y="85"/>
                    <a:pt x="157" y="91"/>
                  </a:cubicBezTo>
                  <a:cubicBezTo>
                    <a:pt x="156" y="91"/>
                    <a:pt x="155" y="91"/>
                    <a:pt x="154" y="91"/>
                  </a:cubicBezTo>
                  <a:cubicBezTo>
                    <a:pt x="152" y="92"/>
                    <a:pt x="152" y="92"/>
                    <a:pt x="152" y="92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50" y="92"/>
                    <a:pt x="149" y="92"/>
                    <a:pt x="149" y="92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6" y="93"/>
                    <a:pt x="145" y="93"/>
                    <a:pt x="144" y="93"/>
                  </a:cubicBezTo>
                  <a:cubicBezTo>
                    <a:pt x="143" y="93"/>
                    <a:pt x="143" y="93"/>
                    <a:pt x="143" y="93"/>
                  </a:cubicBezTo>
                  <a:cubicBezTo>
                    <a:pt x="142" y="93"/>
                    <a:pt x="141" y="93"/>
                    <a:pt x="140" y="93"/>
                  </a:cubicBezTo>
                  <a:cubicBezTo>
                    <a:pt x="139" y="93"/>
                    <a:pt x="139" y="93"/>
                    <a:pt x="139" y="93"/>
                  </a:cubicBezTo>
                  <a:cubicBezTo>
                    <a:pt x="137" y="93"/>
                    <a:pt x="136" y="93"/>
                    <a:pt x="134" y="92"/>
                  </a:cubicBezTo>
                  <a:cubicBezTo>
                    <a:pt x="134" y="92"/>
                    <a:pt x="134" y="92"/>
                    <a:pt x="134" y="92"/>
                  </a:cubicBezTo>
                  <a:cubicBezTo>
                    <a:pt x="134" y="92"/>
                    <a:pt x="134" y="92"/>
                    <a:pt x="133" y="92"/>
                  </a:cubicBezTo>
                  <a:cubicBezTo>
                    <a:pt x="133" y="92"/>
                    <a:pt x="133" y="92"/>
                    <a:pt x="133" y="92"/>
                  </a:cubicBezTo>
                  <a:cubicBezTo>
                    <a:pt x="133" y="92"/>
                    <a:pt x="133" y="91"/>
                    <a:pt x="133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2" y="90"/>
                    <a:pt x="132" y="90"/>
                    <a:pt x="132" y="90"/>
                  </a:cubicBezTo>
                  <a:cubicBezTo>
                    <a:pt x="132" y="90"/>
                    <a:pt x="132" y="90"/>
                    <a:pt x="132" y="90"/>
                  </a:cubicBezTo>
                  <a:cubicBezTo>
                    <a:pt x="132" y="88"/>
                    <a:pt x="131" y="87"/>
                    <a:pt x="131" y="86"/>
                  </a:cubicBezTo>
                  <a:cubicBezTo>
                    <a:pt x="129" y="73"/>
                    <a:pt x="129" y="73"/>
                    <a:pt x="129" y="73"/>
                  </a:cubicBezTo>
                  <a:cubicBezTo>
                    <a:pt x="129" y="72"/>
                    <a:pt x="129" y="71"/>
                    <a:pt x="128" y="70"/>
                  </a:cubicBezTo>
                  <a:cubicBezTo>
                    <a:pt x="128" y="69"/>
                    <a:pt x="128" y="69"/>
                    <a:pt x="128" y="68"/>
                  </a:cubicBezTo>
                  <a:cubicBezTo>
                    <a:pt x="128" y="67"/>
                    <a:pt x="128" y="66"/>
                    <a:pt x="127" y="66"/>
                  </a:cubicBezTo>
                  <a:cubicBezTo>
                    <a:pt x="127" y="63"/>
                    <a:pt x="127" y="63"/>
                    <a:pt x="127" y="63"/>
                  </a:cubicBezTo>
                  <a:cubicBezTo>
                    <a:pt x="127" y="63"/>
                    <a:pt x="126" y="62"/>
                    <a:pt x="126" y="62"/>
                  </a:cubicBezTo>
                  <a:cubicBezTo>
                    <a:pt x="123" y="63"/>
                    <a:pt x="123" y="63"/>
                    <a:pt x="123" y="63"/>
                  </a:cubicBezTo>
                  <a:cubicBezTo>
                    <a:pt x="123" y="63"/>
                    <a:pt x="123" y="63"/>
                    <a:pt x="123" y="63"/>
                  </a:cubicBezTo>
                  <a:cubicBezTo>
                    <a:pt x="126" y="62"/>
                    <a:pt x="126" y="62"/>
                    <a:pt x="126" y="62"/>
                  </a:cubicBezTo>
                  <a:cubicBezTo>
                    <a:pt x="126" y="61"/>
                    <a:pt x="126" y="61"/>
                    <a:pt x="126" y="60"/>
                  </a:cubicBezTo>
                  <a:cubicBezTo>
                    <a:pt x="126" y="60"/>
                    <a:pt x="126" y="60"/>
                    <a:pt x="126" y="60"/>
                  </a:cubicBezTo>
                  <a:cubicBezTo>
                    <a:pt x="125" y="58"/>
                    <a:pt x="124" y="56"/>
                    <a:pt x="123" y="54"/>
                  </a:cubicBezTo>
                  <a:cubicBezTo>
                    <a:pt x="120" y="50"/>
                    <a:pt x="117" y="49"/>
                    <a:pt x="115" y="49"/>
                  </a:cubicBezTo>
                  <a:cubicBezTo>
                    <a:pt x="114" y="49"/>
                    <a:pt x="114" y="49"/>
                    <a:pt x="114" y="49"/>
                  </a:cubicBezTo>
                  <a:cubicBezTo>
                    <a:pt x="114" y="49"/>
                    <a:pt x="114" y="49"/>
                    <a:pt x="114" y="49"/>
                  </a:cubicBezTo>
                  <a:cubicBezTo>
                    <a:pt x="111" y="49"/>
                    <a:pt x="109" y="50"/>
                    <a:pt x="106" y="54"/>
                  </a:cubicBezTo>
                  <a:cubicBezTo>
                    <a:pt x="105" y="56"/>
                    <a:pt x="104" y="58"/>
                    <a:pt x="103" y="60"/>
                  </a:cubicBezTo>
                  <a:cubicBezTo>
                    <a:pt x="103" y="61"/>
                    <a:pt x="103" y="61"/>
                    <a:pt x="103" y="62"/>
                  </a:cubicBezTo>
                  <a:cubicBezTo>
                    <a:pt x="102" y="62"/>
                    <a:pt x="102" y="62"/>
                    <a:pt x="102" y="62"/>
                  </a:cubicBezTo>
                  <a:cubicBezTo>
                    <a:pt x="102" y="62"/>
                    <a:pt x="102" y="63"/>
                    <a:pt x="102" y="64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2" y="64"/>
                    <a:pt x="102" y="65"/>
                    <a:pt x="101" y="66"/>
                  </a:cubicBezTo>
                  <a:cubicBezTo>
                    <a:pt x="101" y="67"/>
                    <a:pt x="101" y="69"/>
                    <a:pt x="100" y="70"/>
                  </a:cubicBezTo>
                  <a:cubicBezTo>
                    <a:pt x="100" y="71"/>
                    <a:pt x="100" y="71"/>
                    <a:pt x="100" y="71"/>
                  </a:cubicBezTo>
                  <a:cubicBezTo>
                    <a:pt x="100" y="71"/>
                    <a:pt x="100" y="72"/>
                    <a:pt x="100" y="73"/>
                  </a:cubicBezTo>
                  <a:cubicBezTo>
                    <a:pt x="100" y="73"/>
                    <a:pt x="100" y="73"/>
                    <a:pt x="100" y="73"/>
                  </a:cubicBezTo>
                  <a:cubicBezTo>
                    <a:pt x="99" y="74"/>
                    <a:pt x="99" y="75"/>
                    <a:pt x="99" y="75"/>
                  </a:cubicBezTo>
                  <a:cubicBezTo>
                    <a:pt x="98" y="82"/>
                    <a:pt x="98" y="82"/>
                    <a:pt x="98" y="82"/>
                  </a:cubicBezTo>
                  <a:cubicBezTo>
                    <a:pt x="98" y="83"/>
                    <a:pt x="98" y="84"/>
                    <a:pt x="98" y="85"/>
                  </a:cubicBezTo>
                  <a:cubicBezTo>
                    <a:pt x="97" y="86"/>
                    <a:pt x="97" y="86"/>
                    <a:pt x="97" y="86"/>
                  </a:cubicBezTo>
                  <a:cubicBezTo>
                    <a:pt x="97" y="87"/>
                    <a:pt x="97" y="88"/>
                    <a:pt x="97" y="90"/>
                  </a:cubicBezTo>
                  <a:cubicBezTo>
                    <a:pt x="96" y="93"/>
                    <a:pt x="91" y="93"/>
                    <a:pt x="90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88" y="93"/>
                    <a:pt x="86" y="93"/>
                    <a:pt x="85" y="93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1" y="92"/>
                    <a:pt x="81" y="92"/>
                    <a:pt x="80" y="92"/>
                  </a:cubicBezTo>
                  <a:cubicBezTo>
                    <a:pt x="78" y="92"/>
                    <a:pt x="78" y="92"/>
                    <a:pt x="78" y="92"/>
                  </a:cubicBezTo>
                  <a:cubicBezTo>
                    <a:pt x="77" y="92"/>
                    <a:pt x="77" y="92"/>
                    <a:pt x="76" y="92"/>
                  </a:cubicBezTo>
                  <a:cubicBezTo>
                    <a:pt x="75" y="92"/>
                    <a:pt x="75" y="92"/>
                    <a:pt x="75" y="92"/>
                  </a:cubicBezTo>
                  <a:cubicBezTo>
                    <a:pt x="45" y="86"/>
                    <a:pt x="28" y="68"/>
                    <a:pt x="24" y="63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4" y="17"/>
                    <a:pt x="52" y="11"/>
                    <a:pt x="114" y="11"/>
                  </a:cubicBezTo>
                  <a:cubicBezTo>
                    <a:pt x="172" y="11"/>
                    <a:pt x="204" y="16"/>
                    <a:pt x="211" y="20"/>
                  </a:cubicBezTo>
                  <a:lnTo>
                    <a:pt x="205" y="63"/>
                  </a:lnTo>
                  <a:close/>
                  <a:moveTo>
                    <a:pt x="89" y="103"/>
                  </a:moveTo>
                  <a:cubicBezTo>
                    <a:pt x="99" y="104"/>
                    <a:pt x="106" y="99"/>
                    <a:pt x="107" y="91"/>
                  </a:cubicBezTo>
                  <a:cubicBezTo>
                    <a:pt x="110" y="71"/>
                    <a:pt x="113" y="64"/>
                    <a:pt x="114" y="61"/>
                  </a:cubicBezTo>
                  <a:cubicBezTo>
                    <a:pt x="116" y="64"/>
                    <a:pt x="119" y="71"/>
                    <a:pt x="121" y="91"/>
                  </a:cubicBezTo>
                  <a:cubicBezTo>
                    <a:pt x="122" y="99"/>
                    <a:pt x="130" y="104"/>
                    <a:pt x="140" y="103"/>
                  </a:cubicBezTo>
                  <a:cubicBezTo>
                    <a:pt x="175" y="102"/>
                    <a:pt x="197" y="86"/>
                    <a:pt x="208" y="76"/>
                  </a:cubicBezTo>
                  <a:cubicBezTo>
                    <a:pt x="206" y="83"/>
                    <a:pt x="203" y="93"/>
                    <a:pt x="199" y="102"/>
                  </a:cubicBezTo>
                  <a:cubicBezTo>
                    <a:pt x="183" y="133"/>
                    <a:pt x="156" y="148"/>
                    <a:pt x="116" y="148"/>
                  </a:cubicBezTo>
                  <a:cubicBezTo>
                    <a:pt x="114" y="148"/>
                    <a:pt x="114" y="148"/>
                    <a:pt x="114" y="148"/>
                  </a:cubicBezTo>
                  <a:cubicBezTo>
                    <a:pt x="112" y="148"/>
                    <a:pt x="112" y="148"/>
                    <a:pt x="112" y="148"/>
                  </a:cubicBezTo>
                  <a:cubicBezTo>
                    <a:pt x="73" y="148"/>
                    <a:pt x="45" y="133"/>
                    <a:pt x="30" y="102"/>
                  </a:cubicBezTo>
                  <a:cubicBezTo>
                    <a:pt x="26" y="93"/>
                    <a:pt x="23" y="83"/>
                    <a:pt x="21" y="76"/>
                  </a:cubicBezTo>
                  <a:cubicBezTo>
                    <a:pt x="31" y="86"/>
                    <a:pt x="54" y="102"/>
                    <a:pt x="89" y="103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75" name="Freeform 165"/>
            <p:cNvSpPr>
              <a:spLocks/>
            </p:cNvSpPr>
            <p:nvPr/>
          </p:nvSpPr>
          <p:spPr bwMode="auto">
            <a:xfrm>
              <a:off x="3393281" y="952500"/>
              <a:ext cx="442913" cy="200025"/>
            </a:xfrm>
            <a:custGeom>
              <a:avLst/>
              <a:gdLst>
                <a:gd name="T0" fmla="*/ 144 w 200"/>
                <a:gd name="T1" fmla="*/ 87 h 90"/>
                <a:gd name="T2" fmla="*/ 141 w 200"/>
                <a:gd name="T3" fmla="*/ 88 h 90"/>
                <a:gd name="T4" fmla="*/ 137 w 200"/>
                <a:gd name="T5" fmla="*/ 89 h 90"/>
                <a:gd name="T6" fmla="*/ 134 w 200"/>
                <a:gd name="T7" fmla="*/ 89 h 90"/>
                <a:gd name="T8" fmla="*/ 130 w 200"/>
                <a:gd name="T9" fmla="*/ 90 h 90"/>
                <a:gd name="T10" fmla="*/ 125 w 200"/>
                <a:gd name="T11" fmla="*/ 90 h 90"/>
                <a:gd name="T12" fmla="*/ 119 w 200"/>
                <a:gd name="T13" fmla="*/ 89 h 90"/>
                <a:gd name="T14" fmla="*/ 117 w 200"/>
                <a:gd name="T15" fmla="*/ 88 h 90"/>
                <a:gd name="T16" fmla="*/ 116 w 200"/>
                <a:gd name="T17" fmla="*/ 87 h 90"/>
                <a:gd name="T18" fmla="*/ 115 w 200"/>
                <a:gd name="T19" fmla="*/ 85 h 90"/>
                <a:gd name="T20" fmla="*/ 114 w 200"/>
                <a:gd name="T21" fmla="*/ 83 h 90"/>
                <a:gd name="T22" fmla="*/ 113 w 200"/>
                <a:gd name="T23" fmla="*/ 78 h 90"/>
                <a:gd name="T24" fmla="*/ 113 w 200"/>
                <a:gd name="T25" fmla="*/ 75 h 90"/>
                <a:gd name="T26" fmla="*/ 112 w 200"/>
                <a:gd name="T27" fmla="*/ 72 h 90"/>
                <a:gd name="T28" fmla="*/ 112 w 200"/>
                <a:gd name="T29" fmla="*/ 69 h 90"/>
                <a:gd name="T30" fmla="*/ 111 w 200"/>
                <a:gd name="T31" fmla="*/ 66 h 90"/>
                <a:gd name="T32" fmla="*/ 111 w 200"/>
                <a:gd name="T33" fmla="*/ 64 h 90"/>
                <a:gd name="T34" fmla="*/ 110 w 200"/>
                <a:gd name="T35" fmla="*/ 62 h 90"/>
                <a:gd name="T36" fmla="*/ 110 w 200"/>
                <a:gd name="T37" fmla="*/ 59 h 90"/>
                <a:gd name="T38" fmla="*/ 109 w 200"/>
                <a:gd name="T39" fmla="*/ 57 h 90"/>
                <a:gd name="T40" fmla="*/ 109 w 200"/>
                <a:gd name="T41" fmla="*/ 56 h 90"/>
                <a:gd name="T42" fmla="*/ 108 w 200"/>
                <a:gd name="T43" fmla="*/ 54 h 90"/>
                <a:gd name="T44" fmla="*/ 101 w 200"/>
                <a:gd name="T45" fmla="*/ 46 h 90"/>
                <a:gd name="T46" fmla="*/ 100 w 200"/>
                <a:gd name="T47" fmla="*/ 46 h 90"/>
                <a:gd name="T48" fmla="*/ 95 w 200"/>
                <a:gd name="T49" fmla="*/ 49 h 90"/>
                <a:gd name="T50" fmla="*/ 93 w 200"/>
                <a:gd name="T51" fmla="*/ 55 h 90"/>
                <a:gd name="T52" fmla="*/ 92 w 200"/>
                <a:gd name="T53" fmla="*/ 56 h 90"/>
                <a:gd name="T54" fmla="*/ 92 w 200"/>
                <a:gd name="T55" fmla="*/ 58 h 90"/>
                <a:gd name="T56" fmla="*/ 91 w 200"/>
                <a:gd name="T57" fmla="*/ 60 h 90"/>
                <a:gd name="T58" fmla="*/ 90 w 200"/>
                <a:gd name="T59" fmla="*/ 64 h 90"/>
                <a:gd name="T60" fmla="*/ 89 w 200"/>
                <a:gd name="T61" fmla="*/ 67 h 90"/>
                <a:gd name="T62" fmla="*/ 89 w 200"/>
                <a:gd name="T63" fmla="*/ 70 h 90"/>
                <a:gd name="T64" fmla="*/ 88 w 200"/>
                <a:gd name="T65" fmla="*/ 73 h 90"/>
                <a:gd name="T66" fmla="*/ 88 w 200"/>
                <a:gd name="T67" fmla="*/ 76 h 90"/>
                <a:gd name="T68" fmla="*/ 87 w 200"/>
                <a:gd name="T69" fmla="*/ 79 h 90"/>
                <a:gd name="T70" fmla="*/ 76 w 200"/>
                <a:gd name="T71" fmla="*/ 90 h 90"/>
                <a:gd name="T72" fmla="*/ 71 w 200"/>
                <a:gd name="T73" fmla="*/ 90 h 90"/>
                <a:gd name="T74" fmla="*/ 70 w 200"/>
                <a:gd name="T75" fmla="*/ 89 h 90"/>
                <a:gd name="T76" fmla="*/ 67 w 200"/>
                <a:gd name="T77" fmla="*/ 89 h 90"/>
                <a:gd name="T78" fmla="*/ 64 w 200"/>
                <a:gd name="T79" fmla="*/ 89 h 90"/>
                <a:gd name="T80" fmla="*/ 60 w 200"/>
                <a:gd name="T81" fmla="*/ 88 h 90"/>
                <a:gd name="T82" fmla="*/ 0 w 200"/>
                <a:gd name="T83" fmla="*/ 11 h 90"/>
                <a:gd name="T84" fmla="*/ 200 w 200"/>
                <a:gd name="T85" fmla="*/ 1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0" h="90">
                  <a:moveTo>
                    <a:pt x="195" y="58"/>
                  </a:moveTo>
                  <a:cubicBezTo>
                    <a:pt x="192" y="61"/>
                    <a:pt x="175" y="81"/>
                    <a:pt x="144" y="87"/>
                  </a:cubicBezTo>
                  <a:cubicBezTo>
                    <a:pt x="144" y="87"/>
                    <a:pt x="144" y="87"/>
                    <a:pt x="144" y="87"/>
                  </a:cubicBezTo>
                  <a:cubicBezTo>
                    <a:pt x="143" y="88"/>
                    <a:pt x="142" y="88"/>
                    <a:pt x="141" y="88"/>
                  </a:cubicBezTo>
                  <a:cubicBezTo>
                    <a:pt x="140" y="88"/>
                    <a:pt x="140" y="88"/>
                    <a:pt x="139" y="88"/>
                  </a:cubicBezTo>
                  <a:cubicBezTo>
                    <a:pt x="139" y="88"/>
                    <a:pt x="138" y="89"/>
                    <a:pt x="137" y="89"/>
                  </a:cubicBezTo>
                  <a:cubicBezTo>
                    <a:pt x="136" y="89"/>
                    <a:pt x="136" y="89"/>
                    <a:pt x="135" y="89"/>
                  </a:cubicBezTo>
                  <a:cubicBezTo>
                    <a:pt x="134" y="89"/>
                    <a:pt x="134" y="89"/>
                    <a:pt x="134" y="89"/>
                  </a:cubicBezTo>
                  <a:cubicBezTo>
                    <a:pt x="132" y="89"/>
                    <a:pt x="131" y="89"/>
                    <a:pt x="130" y="89"/>
                  </a:cubicBezTo>
                  <a:cubicBezTo>
                    <a:pt x="130" y="89"/>
                    <a:pt x="130" y="90"/>
                    <a:pt x="130" y="90"/>
                  </a:cubicBezTo>
                  <a:cubicBezTo>
                    <a:pt x="128" y="90"/>
                    <a:pt x="127" y="90"/>
                    <a:pt x="126" y="90"/>
                  </a:cubicBezTo>
                  <a:cubicBezTo>
                    <a:pt x="125" y="90"/>
                    <a:pt x="125" y="90"/>
                    <a:pt x="125" y="90"/>
                  </a:cubicBezTo>
                  <a:cubicBezTo>
                    <a:pt x="123" y="90"/>
                    <a:pt x="120" y="89"/>
                    <a:pt x="119" y="89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118" y="88"/>
                    <a:pt x="118" y="88"/>
                    <a:pt x="117" y="88"/>
                  </a:cubicBezTo>
                  <a:cubicBezTo>
                    <a:pt x="117" y="88"/>
                    <a:pt x="117" y="88"/>
                    <a:pt x="117" y="88"/>
                  </a:cubicBezTo>
                  <a:cubicBezTo>
                    <a:pt x="117" y="87"/>
                    <a:pt x="116" y="87"/>
                    <a:pt x="116" y="87"/>
                  </a:cubicBezTo>
                  <a:cubicBezTo>
                    <a:pt x="116" y="87"/>
                    <a:pt x="116" y="87"/>
                    <a:pt x="116" y="87"/>
                  </a:cubicBezTo>
                  <a:cubicBezTo>
                    <a:pt x="116" y="86"/>
                    <a:pt x="115" y="86"/>
                    <a:pt x="115" y="86"/>
                  </a:cubicBezTo>
                  <a:cubicBezTo>
                    <a:pt x="115" y="86"/>
                    <a:pt x="115" y="85"/>
                    <a:pt x="115" y="85"/>
                  </a:cubicBezTo>
                  <a:cubicBezTo>
                    <a:pt x="115" y="85"/>
                    <a:pt x="115" y="85"/>
                    <a:pt x="114" y="84"/>
                  </a:cubicBezTo>
                  <a:cubicBezTo>
                    <a:pt x="114" y="84"/>
                    <a:pt x="114" y="84"/>
                    <a:pt x="114" y="83"/>
                  </a:cubicBezTo>
                  <a:cubicBezTo>
                    <a:pt x="114" y="82"/>
                    <a:pt x="114" y="81"/>
                    <a:pt x="114" y="79"/>
                  </a:cubicBezTo>
                  <a:cubicBezTo>
                    <a:pt x="114" y="79"/>
                    <a:pt x="113" y="79"/>
                    <a:pt x="113" y="78"/>
                  </a:cubicBezTo>
                  <a:cubicBezTo>
                    <a:pt x="113" y="78"/>
                    <a:pt x="113" y="77"/>
                    <a:pt x="113" y="76"/>
                  </a:cubicBezTo>
                  <a:cubicBezTo>
                    <a:pt x="113" y="76"/>
                    <a:pt x="113" y="75"/>
                    <a:pt x="113" y="75"/>
                  </a:cubicBezTo>
                  <a:cubicBezTo>
                    <a:pt x="113" y="74"/>
                    <a:pt x="113" y="74"/>
                    <a:pt x="113" y="73"/>
                  </a:cubicBezTo>
                  <a:cubicBezTo>
                    <a:pt x="112" y="73"/>
                    <a:pt x="112" y="72"/>
                    <a:pt x="112" y="72"/>
                  </a:cubicBezTo>
                  <a:cubicBezTo>
                    <a:pt x="112" y="71"/>
                    <a:pt x="112" y="71"/>
                    <a:pt x="112" y="70"/>
                  </a:cubicBezTo>
                  <a:cubicBezTo>
                    <a:pt x="112" y="70"/>
                    <a:pt x="112" y="69"/>
                    <a:pt x="112" y="69"/>
                  </a:cubicBezTo>
                  <a:cubicBezTo>
                    <a:pt x="112" y="68"/>
                    <a:pt x="112" y="68"/>
                    <a:pt x="111" y="67"/>
                  </a:cubicBezTo>
                  <a:cubicBezTo>
                    <a:pt x="111" y="67"/>
                    <a:pt x="111" y="67"/>
                    <a:pt x="111" y="66"/>
                  </a:cubicBezTo>
                  <a:cubicBezTo>
                    <a:pt x="111" y="66"/>
                    <a:pt x="111" y="65"/>
                    <a:pt x="111" y="64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3"/>
                    <a:pt x="110" y="62"/>
                    <a:pt x="110" y="62"/>
                  </a:cubicBezTo>
                  <a:cubicBezTo>
                    <a:pt x="110" y="62"/>
                    <a:pt x="110" y="62"/>
                    <a:pt x="110" y="62"/>
                  </a:cubicBezTo>
                  <a:cubicBezTo>
                    <a:pt x="110" y="61"/>
                    <a:pt x="110" y="60"/>
                    <a:pt x="110" y="60"/>
                  </a:cubicBezTo>
                  <a:cubicBezTo>
                    <a:pt x="110" y="60"/>
                    <a:pt x="110" y="59"/>
                    <a:pt x="110" y="59"/>
                  </a:cubicBezTo>
                  <a:cubicBezTo>
                    <a:pt x="109" y="59"/>
                    <a:pt x="109" y="58"/>
                    <a:pt x="109" y="58"/>
                  </a:cubicBezTo>
                  <a:cubicBezTo>
                    <a:pt x="109" y="58"/>
                    <a:pt x="109" y="58"/>
                    <a:pt x="109" y="57"/>
                  </a:cubicBezTo>
                  <a:cubicBezTo>
                    <a:pt x="109" y="57"/>
                    <a:pt x="109" y="57"/>
                    <a:pt x="109" y="56"/>
                  </a:cubicBezTo>
                  <a:cubicBezTo>
                    <a:pt x="109" y="56"/>
                    <a:pt x="109" y="56"/>
                    <a:pt x="109" y="56"/>
                  </a:cubicBezTo>
                  <a:cubicBezTo>
                    <a:pt x="108" y="55"/>
                    <a:pt x="108" y="55"/>
                    <a:pt x="108" y="55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07" y="52"/>
                    <a:pt x="106" y="50"/>
                    <a:pt x="105" y="49"/>
                  </a:cubicBezTo>
                  <a:cubicBezTo>
                    <a:pt x="103" y="46"/>
                    <a:pt x="102" y="46"/>
                    <a:pt x="101" y="46"/>
                  </a:cubicBezTo>
                  <a:cubicBezTo>
                    <a:pt x="100" y="46"/>
                    <a:pt x="100" y="46"/>
                    <a:pt x="100" y="46"/>
                  </a:cubicBezTo>
                  <a:cubicBezTo>
                    <a:pt x="100" y="46"/>
                    <a:pt x="100" y="46"/>
                    <a:pt x="100" y="46"/>
                  </a:cubicBezTo>
                  <a:cubicBezTo>
                    <a:pt x="99" y="46"/>
                    <a:pt x="97" y="46"/>
                    <a:pt x="95" y="49"/>
                  </a:cubicBezTo>
                  <a:cubicBezTo>
                    <a:pt x="95" y="49"/>
                    <a:pt x="95" y="49"/>
                    <a:pt x="95" y="49"/>
                  </a:cubicBezTo>
                  <a:cubicBezTo>
                    <a:pt x="94" y="50"/>
                    <a:pt x="94" y="52"/>
                    <a:pt x="93" y="54"/>
                  </a:cubicBezTo>
                  <a:cubicBezTo>
                    <a:pt x="93" y="54"/>
                    <a:pt x="93" y="55"/>
                    <a:pt x="93" y="55"/>
                  </a:cubicBezTo>
                  <a:cubicBezTo>
                    <a:pt x="92" y="55"/>
                    <a:pt x="92" y="55"/>
                    <a:pt x="92" y="56"/>
                  </a:cubicBezTo>
                  <a:cubicBezTo>
                    <a:pt x="92" y="56"/>
                    <a:pt x="92" y="56"/>
                    <a:pt x="92" y="56"/>
                  </a:cubicBezTo>
                  <a:cubicBezTo>
                    <a:pt x="92" y="57"/>
                    <a:pt x="92" y="57"/>
                    <a:pt x="92" y="58"/>
                  </a:cubicBezTo>
                  <a:cubicBezTo>
                    <a:pt x="92" y="58"/>
                    <a:pt x="92" y="58"/>
                    <a:pt x="92" y="58"/>
                  </a:cubicBezTo>
                  <a:cubicBezTo>
                    <a:pt x="91" y="58"/>
                    <a:pt x="91" y="59"/>
                    <a:pt x="91" y="59"/>
                  </a:cubicBezTo>
                  <a:cubicBezTo>
                    <a:pt x="91" y="60"/>
                    <a:pt x="91" y="60"/>
                    <a:pt x="91" y="60"/>
                  </a:cubicBezTo>
                  <a:cubicBezTo>
                    <a:pt x="91" y="61"/>
                    <a:pt x="90" y="62"/>
                    <a:pt x="90" y="64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90" y="65"/>
                    <a:pt x="90" y="66"/>
                    <a:pt x="89" y="66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8"/>
                    <a:pt x="89" y="68"/>
                    <a:pt x="89" y="69"/>
                  </a:cubicBezTo>
                  <a:cubicBezTo>
                    <a:pt x="89" y="69"/>
                    <a:pt x="89" y="70"/>
                    <a:pt x="89" y="70"/>
                  </a:cubicBezTo>
                  <a:cubicBezTo>
                    <a:pt x="89" y="71"/>
                    <a:pt x="88" y="71"/>
                    <a:pt x="88" y="72"/>
                  </a:cubicBezTo>
                  <a:cubicBezTo>
                    <a:pt x="88" y="72"/>
                    <a:pt x="88" y="73"/>
                    <a:pt x="88" y="73"/>
                  </a:cubicBezTo>
                  <a:cubicBezTo>
                    <a:pt x="88" y="74"/>
                    <a:pt x="88" y="74"/>
                    <a:pt x="88" y="75"/>
                  </a:cubicBezTo>
                  <a:cubicBezTo>
                    <a:pt x="88" y="75"/>
                    <a:pt x="88" y="76"/>
                    <a:pt x="88" y="76"/>
                  </a:cubicBezTo>
                  <a:cubicBezTo>
                    <a:pt x="88" y="77"/>
                    <a:pt x="87" y="78"/>
                    <a:pt x="87" y="78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7" y="81"/>
                    <a:pt x="87" y="82"/>
                    <a:pt x="87" y="83"/>
                  </a:cubicBezTo>
                  <a:cubicBezTo>
                    <a:pt x="86" y="87"/>
                    <a:pt x="82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2" y="90"/>
                    <a:pt x="71" y="90"/>
                  </a:cubicBezTo>
                  <a:cubicBezTo>
                    <a:pt x="71" y="90"/>
                    <a:pt x="70" y="89"/>
                    <a:pt x="70" y="89"/>
                  </a:cubicBezTo>
                  <a:cubicBezTo>
                    <a:pt x="70" y="89"/>
                    <a:pt x="70" y="89"/>
                    <a:pt x="70" y="89"/>
                  </a:cubicBezTo>
                  <a:cubicBezTo>
                    <a:pt x="69" y="89"/>
                    <a:pt x="69" y="89"/>
                    <a:pt x="69" y="89"/>
                  </a:cubicBezTo>
                  <a:cubicBezTo>
                    <a:pt x="68" y="89"/>
                    <a:pt x="68" y="89"/>
                    <a:pt x="67" y="89"/>
                  </a:cubicBezTo>
                  <a:cubicBezTo>
                    <a:pt x="67" y="89"/>
                    <a:pt x="66" y="89"/>
                    <a:pt x="65" y="89"/>
                  </a:cubicBezTo>
                  <a:cubicBezTo>
                    <a:pt x="65" y="89"/>
                    <a:pt x="64" y="89"/>
                    <a:pt x="64" y="89"/>
                  </a:cubicBezTo>
                  <a:cubicBezTo>
                    <a:pt x="63" y="89"/>
                    <a:pt x="62" y="88"/>
                    <a:pt x="61" y="88"/>
                  </a:cubicBezTo>
                  <a:cubicBezTo>
                    <a:pt x="61" y="88"/>
                    <a:pt x="60" y="88"/>
                    <a:pt x="60" y="88"/>
                  </a:cubicBezTo>
                  <a:cubicBezTo>
                    <a:pt x="27" y="82"/>
                    <a:pt x="9" y="62"/>
                    <a:pt x="6" y="58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" y="7"/>
                    <a:pt x="37" y="0"/>
                    <a:pt x="100" y="0"/>
                  </a:cubicBezTo>
                  <a:cubicBezTo>
                    <a:pt x="163" y="0"/>
                    <a:pt x="199" y="7"/>
                    <a:pt x="200" y="12"/>
                  </a:cubicBezTo>
                  <a:lnTo>
                    <a:pt x="195" y="58"/>
                  </a:lnTo>
                  <a:close/>
                </a:path>
              </a:pathLst>
            </a:custGeom>
            <a:solidFill>
              <a:srgbClr val="F2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76" name="Freeform 166"/>
            <p:cNvSpPr>
              <a:spLocks/>
            </p:cNvSpPr>
            <p:nvPr/>
          </p:nvSpPr>
          <p:spPr bwMode="auto">
            <a:xfrm>
              <a:off x="3382169" y="625475"/>
              <a:ext cx="469900" cy="334963"/>
            </a:xfrm>
            <a:custGeom>
              <a:avLst/>
              <a:gdLst>
                <a:gd name="T0" fmla="*/ 189 w 212"/>
                <a:gd name="T1" fmla="*/ 34 h 151"/>
                <a:gd name="T2" fmla="*/ 110 w 212"/>
                <a:gd name="T3" fmla="*/ 1 h 151"/>
                <a:gd name="T4" fmla="*/ 106 w 212"/>
                <a:gd name="T5" fmla="*/ 64 h 151"/>
                <a:gd name="T6" fmla="*/ 103 w 212"/>
                <a:gd name="T7" fmla="*/ 1 h 151"/>
                <a:gd name="T8" fmla="*/ 23 w 212"/>
                <a:gd name="T9" fmla="*/ 34 h 151"/>
                <a:gd name="T10" fmla="*/ 6 w 212"/>
                <a:gd name="T11" fmla="*/ 133 h 151"/>
                <a:gd name="T12" fmla="*/ 104 w 212"/>
                <a:gd name="T13" fmla="*/ 147 h 151"/>
                <a:gd name="T14" fmla="*/ 106 w 212"/>
                <a:gd name="T15" fmla="*/ 142 h 151"/>
                <a:gd name="T16" fmla="*/ 108 w 212"/>
                <a:gd name="T17" fmla="*/ 147 h 151"/>
                <a:gd name="T18" fmla="*/ 207 w 212"/>
                <a:gd name="T19" fmla="*/ 133 h 151"/>
                <a:gd name="T20" fmla="*/ 189 w 212"/>
                <a:gd name="T21" fmla="*/ 34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2" h="151">
                  <a:moveTo>
                    <a:pt x="189" y="34"/>
                  </a:moveTo>
                  <a:cubicBezTo>
                    <a:pt x="165" y="0"/>
                    <a:pt x="110" y="1"/>
                    <a:pt x="110" y="1"/>
                  </a:cubicBezTo>
                  <a:cubicBezTo>
                    <a:pt x="110" y="1"/>
                    <a:pt x="108" y="31"/>
                    <a:pt x="106" y="64"/>
                  </a:cubicBezTo>
                  <a:cubicBezTo>
                    <a:pt x="105" y="31"/>
                    <a:pt x="103" y="1"/>
                    <a:pt x="103" y="1"/>
                  </a:cubicBezTo>
                  <a:cubicBezTo>
                    <a:pt x="103" y="1"/>
                    <a:pt x="47" y="0"/>
                    <a:pt x="23" y="34"/>
                  </a:cubicBezTo>
                  <a:cubicBezTo>
                    <a:pt x="0" y="68"/>
                    <a:pt x="6" y="133"/>
                    <a:pt x="6" y="133"/>
                  </a:cubicBezTo>
                  <a:cubicBezTo>
                    <a:pt x="6" y="133"/>
                    <a:pt x="97" y="151"/>
                    <a:pt x="104" y="147"/>
                  </a:cubicBezTo>
                  <a:cubicBezTo>
                    <a:pt x="105" y="147"/>
                    <a:pt x="106" y="145"/>
                    <a:pt x="106" y="142"/>
                  </a:cubicBezTo>
                  <a:cubicBezTo>
                    <a:pt x="107" y="145"/>
                    <a:pt x="107" y="147"/>
                    <a:pt x="108" y="147"/>
                  </a:cubicBezTo>
                  <a:cubicBezTo>
                    <a:pt x="116" y="151"/>
                    <a:pt x="207" y="133"/>
                    <a:pt x="207" y="133"/>
                  </a:cubicBezTo>
                  <a:cubicBezTo>
                    <a:pt x="207" y="133"/>
                    <a:pt x="212" y="68"/>
                    <a:pt x="189" y="34"/>
                  </a:cubicBezTo>
                  <a:close/>
                </a:path>
              </a:pathLst>
            </a:custGeom>
            <a:solidFill>
              <a:srgbClr val="CD1B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77" name="Freeform 167"/>
            <p:cNvSpPr>
              <a:spLocks/>
            </p:cNvSpPr>
            <p:nvPr/>
          </p:nvSpPr>
          <p:spPr bwMode="auto">
            <a:xfrm>
              <a:off x="3552031" y="608012"/>
              <a:ext cx="57150" cy="336550"/>
            </a:xfrm>
            <a:custGeom>
              <a:avLst/>
              <a:gdLst>
                <a:gd name="T0" fmla="*/ 0 w 36"/>
                <a:gd name="T1" fmla="*/ 16 h 212"/>
                <a:gd name="T2" fmla="*/ 24 w 36"/>
                <a:gd name="T3" fmla="*/ 212 h 212"/>
                <a:gd name="T4" fmla="*/ 36 w 36"/>
                <a:gd name="T5" fmla="*/ 212 h 212"/>
                <a:gd name="T6" fmla="*/ 22 w 36"/>
                <a:gd name="T7" fmla="*/ 0 h 212"/>
                <a:gd name="T8" fmla="*/ 0 w 36"/>
                <a:gd name="T9" fmla="*/ 16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212">
                  <a:moveTo>
                    <a:pt x="0" y="16"/>
                  </a:moveTo>
                  <a:lnTo>
                    <a:pt x="24" y="212"/>
                  </a:lnTo>
                  <a:lnTo>
                    <a:pt x="36" y="212"/>
                  </a:lnTo>
                  <a:lnTo>
                    <a:pt x="22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AA1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78" name="Freeform 168"/>
            <p:cNvSpPr>
              <a:spLocks/>
            </p:cNvSpPr>
            <p:nvPr/>
          </p:nvSpPr>
          <p:spPr bwMode="auto">
            <a:xfrm>
              <a:off x="3586956" y="608012"/>
              <a:ext cx="58738" cy="336550"/>
            </a:xfrm>
            <a:custGeom>
              <a:avLst/>
              <a:gdLst>
                <a:gd name="T0" fmla="*/ 0 w 37"/>
                <a:gd name="T1" fmla="*/ 0 h 212"/>
                <a:gd name="T2" fmla="*/ 37 w 37"/>
                <a:gd name="T3" fmla="*/ 0 h 212"/>
                <a:gd name="T4" fmla="*/ 37 w 37"/>
                <a:gd name="T5" fmla="*/ 212 h 212"/>
                <a:gd name="T6" fmla="*/ 13 w 37"/>
                <a:gd name="T7" fmla="*/ 212 h 212"/>
                <a:gd name="T8" fmla="*/ 0 w 37"/>
                <a:gd name="T9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12">
                  <a:moveTo>
                    <a:pt x="0" y="0"/>
                  </a:moveTo>
                  <a:lnTo>
                    <a:pt x="37" y="0"/>
                  </a:lnTo>
                  <a:lnTo>
                    <a:pt x="37" y="212"/>
                  </a:lnTo>
                  <a:lnTo>
                    <a:pt x="13" y="2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814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79" name="Freeform 169"/>
            <p:cNvSpPr>
              <a:spLocks/>
            </p:cNvSpPr>
            <p:nvPr/>
          </p:nvSpPr>
          <p:spPr bwMode="auto">
            <a:xfrm>
              <a:off x="3625056" y="608012"/>
              <a:ext cx="55563" cy="336550"/>
            </a:xfrm>
            <a:custGeom>
              <a:avLst/>
              <a:gdLst>
                <a:gd name="T0" fmla="*/ 35 w 35"/>
                <a:gd name="T1" fmla="*/ 16 h 212"/>
                <a:gd name="T2" fmla="*/ 13 w 35"/>
                <a:gd name="T3" fmla="*/ 212 h 212"/>
                <a:gd name="T4" fmla="*/ 0 w 35"/>
                <a:gd name="T5" fmla="*/ 212 h 212"/>
                <a:gd name="T6" fmla="*/ 13 w 35"/>
                <a:gd name="T7" fmla="*/ 0 h 212"/>
                <a:gd name="T8" fmla="*/ 35 w 35"/>
                <a:gd name="T9" fmla="*/ 16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12">
                  <a:moveTo>
                    <a:pt x="35" y="16"/>
                  </a:moveTo>
                  <a:lnTo>
                    <a:pt x="13" y="212"/>
                  </a:lnTo>
                  <a:lnTo>
                    <a:pt x="0" y="212"/>
                  </a:lnTo>
                  <a:lnTo>
                    <a:pt x="13" y="0"/>
                  </a:lnTo>
                  <a:lnTo>
                    <a:pt x="35" y="16"/>
                  </a:lnTo>
                  <a:close/>
                </a:path>
              </a:pathLst>
            </a:custGeom>
            <a:solidFill>
              <a:srgbClr val="AA1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80" name="Freeform 170"/>
            <p:cNvSpPr>
              <a:spLocks/>
            </p:cNvSpPr>
            <p:nvPr/>
          </p:nvSpPr>
          <p:spPr bwMode="auto">
            <a:xfrm>
              <a:off x="3256756" y="917575"/>
              <a:ext cx="714375" cy="106363"/>
            </a:xfrm>
            <a:custGeom>
              <a:avLst/>
              <a:gdLst>
                <a:gd name="T0" fmla="*/ 263 w 322"/>
                <a:gd name="T1" fmla="*/ 0 h 48"/>
                <a:gd name="T2" fmla="*/ 162 w 322"/>
                <a:gd name="T3" fmla="*/ 11 h 48"/>
                <a:gd name="T4" fmla="*/ 62 w 322"/>
                <a:gd name="T5" fmla="*/ 0 h 48"/>
                <a:gd name="T6" fmla="*/ 12 w 322"/>
                <a:gd name="T7" fmla="*/ 32 h 48"/>
                <a:gd name="T8" fmla="*/ 162 w 322"/>
                <a:gd name="T9" fmla="*/ 40 h 48"/>
                <a:gd name="T10" fmla="*/ 312 w 322"/>
                <a:gd name="T11" fmla="*/ 32 h 48"/>
                <a:gd name="T12" fmla="*/ 263 w 322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48">
                  <a:moveTo>
                    <a:pt x="263" y="0"/>
                  </a:moveTo>
                  <a:cubicBezTo>
                    <a:pt x="162" y="11"/>
                    <a:pt x="162" y="11"/>
                    <a:pt x="162" y="11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0" y="19"/>
                    <a:pt x="12" y="32"/>
                  </a:cubicBezTo>
                  <a:cubicBezTo>
                    <a:pt x="27" y="48"/>
                    <a:pt x="125" y="40"/>
                    <a:pt x="162" y="40"/>
                  </a:cubicBezTo>
                  <a:cubicBezTo>
                    <a:pt x="198" y="40"/>
                    <a:pt x="304" y="42"/>
                    <a:pt x="312" y="32"/>
                  </a:cubicBezTo>
                  <a:cubicBezTo>
                    <a:pt x="322" y="19"/>
                    <a:pt x="263" y="0"/>
                    <a:pt x="263" y="0"/>
                  </a:cubicBezTo>
                  <a:close/>
                </a:path>
              </a:pathLst>
            </a:custGeom>
            <a:solidFill>
              <a:srgbClr val="AA12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81" name="Freeform 171"/>
            <p:cNvSpPr>
              <a:spLocks/>
            </p:cNvSpPr>
            <p:nvPr/>
          </p:nvSpPr>
          <p:spPr bwMode="auto">
            <a:xfrm>
              <a:off x="3288506" y="915987"/>
              <a:ext cx="650875" cy="90488"/>
            </a:xfrm>
            <a:custGeom>
              <a:avLst/>
              <a:gdLst>
                <a:gd name="T0" fmla="*/ 246 w 294"/>
                <a:gd name="T1" fmla="*/ 0 h 41"/>
                <a:gd name="T2" fmla="*/ 153 w 294"/>
                <a:gd name="T3" fmla="*/ 12 h 41"/>
                <a:gd name="T4" fmla="*/ 50 w 294"/>
                <a:gd name="T5" fmla="*/ 0 h 41"/>
                <a:gd name="T6" fmla="*/ 10 w 294"/>
                <a:gd name="T7" fmla="*/ 30 h 41"/>
                <a:gd name="T8" fmla="*/ 146 w 294"/>
                <a:gd name="T9" fmla="*/ 25 h 41"/>
                <a:gd name="T10" fmla="*/ 285 w 294"/>
                <a:gd name="T11" fmla="*/ 30 h 41"/>
                <a:gd name="T12" fmla="*/ 246 w 294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" h="41">
                  <a:moveTo>
                    <a:pt x="246" y="0"/>
                  </a:moveTo>
                  <a:cubicBezTo>
                    <a:pt x="153" y="12"/>
                    <a:pt x="153" y="12"/>
                    <a:pt x="153" y="12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0" y="17"/>
                    <a:pt x="10" y="30"/>
                  </a:cubicBezTo>
                  <a:cubicBezTo>
                    <a:pt x="18" y="41"/>
                    <a:pt x="100" y="25"/>
                    <a:pt x="146" y="25"/>
                  </a:cubicBezTo>
                  <a:cubicBezTo>
                    <a:pt x="192" y="25"/>
                    <a:pt x="280" y="38"/>
                    <a:pt x="285" y="30"/>
                  </a:cubicBezTo>
                  <a:cubicBezTo>
                    <a:pt x="294" y="15"/>
                    <a:pt x="246" y="0"/>
                    <a:pt x="246" y="0"/>
                  </a:cubicBezTo>
                  <a:close/>
                </a:path>
              </a:pathLst>
            </a:custGeom>
            <a:solidFill>
              <a:srgbClr val="DB08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82" name="Freeform 172"/>
            <p:cNvSpPr>
              <a:spLocks/>
            </p:cNvSpPr>
            <p:nvPr/>
          </p:nvSpPr>
          <p:spPr bwMode="auto">
            <a:xfrm>
              <a:off x="3393281" y="871537"/>
              <a:ext cx="447675" cy="79375"/>
            </a:xfrm>
            <a:custGeom>
              <a:avLst/>
              <a:gdLst>
                <a:gd name="T0" fmla="*/ 0 w 202"/>
                <a:gd name="T1" fmla="*/ 0 h 36"/>
                <a:gd name="T2" fmla="*/ 101 w 202"/>
                <a:gd name="T3" fmla="*/ 16 h 36"/>
                <a:gd name="T4" fmla="*/ 202 w 202"/>
                <a:gd name="T5" fmla="*/ 2 h 36"/>
                <a:gd name="T6" fmla="*/ 202 w 202"/>
                <a:gd name="T7" fmla="*/ 21 h 36"/>
                <a:gd name="T8" fmla="*/ 99 w 202"/>
                <a:gd name="T9" fmla="*/ 36 h 36"/>
                <a:gd name="T10" fmla="*/ 1 w 202"/>
                <a:gd name="T11" fmla="*/ 21 h 36"/>
                <a:gd name="T12" fmla="*/ 0 w 202"/>
                <a:gd name="T13" fmla="*/ 12 h 36"/>
                <a:gd name="T14" fmla="*/ 0 w 202"/>
                <a:gd name="T1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2" h="36">
                  <a:moveTo>
                    <a:pt x="0" y="0"/>
                  </a:moveTo>
                  <a:cubicBezTo>
                    <a:pt x="0" y="0"/>
                    <a:pt x="42" y="16"/>
                    <a:pt x="101" y="16"/>
                  </a:cubicBezTo>
                  <a:cubicBezTo>
                    <a:pt x="161" y="16"/>
                    <a:pt x="202" y="2"/>
                    <a:pt x="202" y="2"/>
                  </a:cubicBezTo>
                  <a:cubicBezTo>
                    <a:pt x="202" y="21"/>
                    <a:pt x="202" y="21"/>
                    <a:pt x="202" y="21"/>
                  </a:cubicBezTo>
                  <a:cubicBezTo>
                    <a:pt x="202" y="21"/>
                    <a:pt x="151" y="36"/>
                    <a:pt x="99" y="36"/>
                  </a:cubicBezTo>
                  <a:cubicBezTo>
                    <a:pt x="48" y="36"/>
                    <a:pt x="1" y="21"/>
                    <a:pt x="1" y="21"/>
                  </a:cubicBezTo>
                  <a:cubicBezTo>
                    <a:pt x="1" y="21"/>
                    <a:pt x="0" y="17"/>
                    <a:pt x="0" y="12"/>
                  </a:cubicBezTo>
                  <a:cubicBezTo>
                    <a:pt x="0" y="7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AA5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83" name="Freeform 173"/>
            <p:cNvSpPr>
              <a:spLocks/>
            </p:cNvSpPr>
            <p:nvPr/>
          </p:nvSpPr>
          <p:spPr bwMode="auto">
            <a:xfrm>
              <a:off x="3510756" y="739775"/>
              <a:ext cx="207963" cy="227013"/>
            </a:xfrm>
            <a:custGeom>
              <a:avLst/>
              <a:gdLst>
                <a:gd name="T0" fmla="*/ 14 w 94"/>
                <a:gd name="T1" fmla="*/ 98 h 102"/>
                <a:gd name="T2" fmla="*/ 82 w 94"/>
                <a:gd name="T3" fmla="*/ 98 h 102"/>
                <a:gd name="T4" fmla="*/ 93 w 94"/>
                <a:gd name="T5" fmla="*/ 44 h 102"/>
                <a:gd name="T6" fmla="*/ 48 w 94"/>
                <a:gd name="T7" fmla="*/ 0 h 102"/>
                <a:gd name="T8" fmla="*/ 1 w 94"/>
                <a:gd name="T9" fmla="*/ 48 h 102"/>
                <a:gd name="T10" fmla="*/ 14 w 94"/>
                <a:gd name="T11" fmla="*/ 98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" h="102">
                  <a:moveTo>
                    <a:pt x="14" y="98"/>
                  </a:moveTo>
                  <a:cubicBezTo>
                    <a:pt x="14" y="98"/>
                    <a:pt x="77" y="102"/>
                    <a:pt x="82" y="98"/>
                  </a:cubicBezTo>
                  <a:cubicBezTo>
                    <a:pt x="86" y="94"/>
                    <a:pt x="94" y="56"/>
                    <a:pt x="93" y="44"/>
                  </a:cubicBezTo>
                  <a:cubicBezTo>
                    <a:pt x="91" y="32"/>
                    <a:pt x="60" y="0"/>
                    <a:pt x="48" y="0"/>
                  </a:cubicBezTo>
                  <a:cubicBezTo>
                    <a:pt x="37" y="0"/>
                    <a:pt x="0" y="37"/>
                    <a:pt x="1" y="48"/>
                  </a:cubicBezTo>
                  <a:cubicBezTo>
                    <a:pt x="2" y="59"/>
                    <a:pt x="14" y="98"/>
                    <a:pt x="14" y="98"/>
                  </a:cubicBezTo>
                  <a:close/>
                </a:path>
              </a:pathLst>
            </a:custGeom>
            <a:solidFill>
              <a:srgbClr val="CB8A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84" name="Freeform 174"/>
            <p:cNvSpPr>
              <a:spLocks/>
            </p:cNvSpPr>
            <p:nvPr/>
          </p:nvSpPr>
          <p:spPr bwMode="auto">
            <a:xfrm>
              <a:off x="3528219" y="760412"/>
              <a:ext cx="173038" cy="185738"/>
            </a:xfrm>
            <a:custGeom>
              <a:avLst/>
              <a:gdLst>
                <a:gd name="T0" fmla="*/ 12 w 78"/>
                <a:gd name="T1" fmla="*/ 81 h 84"/>
                <a:gd name="T2" fmla="*/ 68 w 78"/>
                <a:gd name="T3" fmla="*/ 81 h 84"/>
                <a:gd name="T4" fmla="*/ 77 w 78"/>
                <a:gd name="T5" fmla="*/ 36 h 84"/>
                <a:gd name="T6" fmla="*/ 40 w 78"/>
                <a:gd name="T7" fmla="*/ 0 h 84"/>
                <a:gd name="T8" fmla="*/ 1 w 78"/>
                <a:gd name="T9" fmla="*/ 39 h 84"/>
                <a:gd name="T10" fmla="*/ 12 w 78"/>
                <a:gd name="T11" fmla="*/ 8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84">
                  <a:moveTo>
                    <a:pt x="12" y="81"/>
                  </a:moveTo>
                  <a:cubicBezTo>
                    <a:pt x="12" y="81"/>
                    <a:pt x="64" y="84"/>
                    <a:pt x="68" y="81"/>
                  </a:cubicBezTo>
                  <a:cubicBezTo>
                    <a:pt x="71" y="77"/>
                    <a:pt x="78" y="46"/>
                    <a:pt x="77" y="36"/>
                  </a:cubicBezTo>
                  <a:cubicBezTo>
                    <a:pt x="75" y="26"/>
                    <a:pt x="49" y="0"/>
                    <a:pt x="40" y="0"/>
                  </a:cubicBezTo>
                  <a:cubicBezTo>
                    <a:pt x="31" y="0"/>
                    <a:pt x="0" y="30"/>
                    <a:pt x="1" y="39"/>
                  </a:cubicBezTo>
                  <a:cubicBezTo>
                    <a:pt x="2" y="48"/>
                    <a:pt x="12" y="81"/>
                    <a:pt x="12" y="81"/>
                  </a:cubicBezTo>
                  <a:close/>
                </a:path>
              </a:pathLst>
            </a:custGeom>
            <a:solidFill>
              <a:srgbClr val="F8AF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85" name="Freeform 175"/>
            <p:cNvSpPr>
              <a:spLocks/>
            </p:cNvSpPr>
            <p:nvPr/>
          </p:nvSpPr>
          <p:spPr bwMode="auto">
            <a:xfrm>
              <a:off x="3580606" y="803275"/>
              <a:ext cx="17463" cy="25400"/>
            </a:xfrm>
            <a:custGeom>
              <a:avLst/>
              <a:gdLst>
                <a:gd name="T0" fmla="*/ 11 w 11"/>
                <a:gd name="T1" fmla="*/ 0 h 16"/>
                <a:gd name="T2" fmla="*/ 11 w 11"/>
                <a:gd name="T3" fmla="*/ 4 h 16"/>
                <a:gd name="T4" fmla="*/ 6 w 11"/>
                <a:gd name="T5" fmla="*/ 4 h 16"/>
                <a:gd name="T6" fmla="*/ 6 w 11"/>
                <a:gd name="T7" fmla="*/ 7 h 16"/>
                <a:gd name="T8" fmla="*/ 10 w 11"/>
                <a:gd name="T9" fmla="*/ 7 h 16"/>
                <a:gd name="T10" fmla="*/ 11 w 11"/>
                <a:gd name="T11" fmla="*/ 11 h 16"/>
                <a:gd name="T12" fmla="*/ 6 w 11"/>
                <a:gd name="T13" fmla="*/ 11 h 16"/>
                <a:gd name="T14" fmla="*/ 6 w 11"/>
                <a:gd name="T15" fmla="*/ 16 h 16"/>
                <a:gd name="T16" fmla="*/ 0 w 11"/>
                <a:gd name="T17" fmla="*/ 16 h 16"/>
                <a:gd name="T18" fmla="*/ 0 w 11"/>
                <a:gd name="T19" fmla="*/ 0 h 16"/>
                <a:gd name="T20" fmla="*/ 11 w 11"/>
                <a:gd name="T2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16">
                  <a:moveTo>
                    <a:pt x="11" y="0"/>
                  </a:moveTo>
                  <a:lnTo>
                    <a:pt x="11" y="4"/>
                  </a:lnTo>
                  <a:lnTo>
                    <a:pt x="6" y="4"/>
                  </a:lnTo>
                  <a:lnTo>
                    <a:pt x="6" y="7"/>
                  </a:lnTo>
                  <a:lnTo>
                    <a:pt x="10" y="7"/>
                  </a:lnTo>
                  <a:lnTo>
                    <a:pt x="11" y="11"/>
                  </a:lnTo>
                  <a:lnTo>
                    <a:pt x="6" y="11"/>
                  </a:lnTo>
                  <a:lnTo>
                    <a:pt x="6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86" name="Rectangle 176"/>
            <p:cNvSpPr>
              <a:spLocks noChangeArrowheads="1"/>
            </p:cNvSpPr>
            <p:nvPr/>
          </p:nvSpPr>
          <p:spPr bwMode="auto">
            <a:xfrm>
              <a:off x="3602831" y="803275"/>
              <a:ext cx="9525" cy="25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87" name="Freeform 177"/>
            <p:cNvSpPr>
              <a:spLocks noEditPoints="1"/>
            </p:cNvSpPr>
            <p:nvPr/>
          </p:nvSpPr>
          <p:spPr bwMode="auto">
            <a:xfrm>
              <a:off x="3617119" y="803275"/>
              <a:ext cx="22225" cy="25400"/>
            </a:xfrm>
            <a:custGeom>
              <a:avLst/>
              <a:gdLst>
                <a:gd name="T0" fmla="*/ 5 w 14"/>
                <a:gd name="T1" fmla="*/ 11 h 16"/>
                <a:gd name="T2" fmla="*/ 4 w 14"/>
                <a:gd name="T3" fmla="*/ 11 h 16"/>
                <a:gd name="T4" fmla="*/ 5 w 14"/>
                <a:gd name="T5" fmla="*/ 16 h 16"/>
                <a:gd name="T6" fmla="*/ 0 w 14"/>
                <a:gd name="T7" fmla="*/ 16 h 16"/>
                <a:gd name="T8" fmla="*/ 0 w 14"/>
                <a:gd name="T9" fmla="*/ 0 h 16"/>
                <a:gd name="T10" fmla="*/ 8 w 14"/>
                <a:gd name="T11" fmla="*/ 0 h 16"/>
                <a:gd name="T12" fmla="*/ 11 w 14"/>
                <a:gd name="T13" fmla="*/ 0 h 16"/>
                <a:gd name="T14" fmla="*/ 12 w 14"/>
                <a:gd name="T15" fmla="*/ 9 h 16"/>
                <a:gd name="T16" fmla="*/ 9 w 14"/>
                <a:gd name="T17" fmla="*/ 9 h 16"/>
                <a:gd name="T18" fmla="*/ 14 w 14"/>
                <a:gd name="T19" fmla="*/ 15 h 16"/>
                <a:gd name="T20" fmla="*/ 8 w 14"/>
                <a:gd name="T21" fmla="*/ 16 h 16"/>
                <a:gd name="T22" fmla="*/ 5 w 14"/>
                <a:gd name="T23" fmla="*/ 11 h 16"/>
                <a:gd name="T24" fmla="*/ 4 w 14"/>
                <a:gd name="T25" fmla="*/ 7 h 16"/>
                <a:gd name="T26" fmla="*/ 7 w 14"/>
                <a:gd name="T27" fmla="*/ 7 h 16"/>
                <a:gd name="T28" fmla="*/ 7 w 14"/>
                <a:gd name="T29" fmla="*/ 4 h 16"/>
                <a:gd name="T30" fmla="*/ 4 w 14"/>
                <a:gd name="T31" fmla="*/ 4 h 16"/>
                <a:gd name="T32" fmla="*/ 4 w 14"/>
                <a:gd name="T33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16">
                  <a:moveTo>
                    <a:pt x="5" y="11"/>
                  </a:moveTo>
                  <a:lnTo>
                    <a:pt x="4" y="11"/>
                  </a:lnTo>
                  <a:lnTo>
                    <a:pt x="5" y="1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2" y="9"/>
                  </a:lnTo>
                  <a:lnTo>
                    <a:pt x="9" y="9"/>
                  </a:lnTo>
                  <a:lnTo>
                    <a:pt x="14" y="15"/>
                  </a:lnTo>
                  <a:lnTo>
                    <a:pt x="8" y="16"/>
                  </a:lnTo>
                  <a:lnTo>
                    <a:pt x="5" y="11"/>
                  </a:lnTo>
                  <a:close/>
                  <a:moveTo>
                    <a:pt x="4" y="7"/>
                  </a:moveTo>
                  <a:lnTo>
                    <a:pt x="7" y="7"/>
                  </a:lnTo>
                  <a:lnTo>
                    <a:pt x="7" y="4"/>
                  </a:lnTo>
                  <a:lnTo>
                    <a:pt x="4" y="4"/>
                  </a:lnTo>
                  <a:lnTo>
                    <a:pt x="4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88" name="Freeform 178"/>
            <p:cNvSpPr>
              <a:spLocks/>
            </p:cNvSpPr>
            <p:nvPr/>
          </p:nvSpPr>
          <p:spPr bwMode="auto">
            <a:xfrm>
              <a:off x="3640931" y="803275"/>
              <a:ext cx="15875" cy="25400"/>
            </a:xfrm>
            <a:custGeom>
              <a:avLst/>
              <a:gdLst>
                <a:gd name="T0" fmla="*/ 10 w 10"/>
                <a:gd name="T1" fmla="*/ 16 h 16"/>
                <a:gd name="T2" fmla="*/ 0 w 10"/>
                <a:gd name="T3" fmla="*/ 16 h 16"/>
                <a:gd name="T4" fmla="*/ 0 w 10"/>
                <a:gd name="T5" fmla="*/ 0 h 16"/>
                <a:gd name="T6" fmla="*/ 0 w 10"/>
                <a:gd name="T7" fmla="*/ 0 h 16"/>
                <a:gd name="T8" fmla="*/ 10 w 10"/>
                <a:gd name="T9" fmla="*/ 0 h 16"/>
                <a:gd name="T10" fmla="*/ 10 w 10"/>
                <a:gd name="T11" fmla="*/ 4 h 16"/>
                <a:gd name="T12" fmla="*/ 4 w 10"/>
                <a:gd name="T13" fmla="*/ 4 h 16"/>
                <a:gd name="T14" fmla="*/ 4 w 10"/>
                <a:gd name="T15" fmla="*/ 5 h 16"/>
                <a:gd name="T16" fmla="*/ 8 w 10"/>
                <a:gd name="T17" fmla="*/ 5 h 16"/>
                <a:gd name="T18" fmla="*/ 8 w 10"/>
                <a:gd name="T19" fmla="*/ 9 h 16"/>
                <a:gd name="T20" fmla="*/ 4 w 10"/>
                <a:gd name="T21" fmla="*/ 9 h 16"/>
                <a:gd name="T22" fmla="*/ 4 w 10"/>
                <a:gd name="T23" fmla="*/ 12 h 16"/>
                <a:gd name="T24" fmla="*/ 10 w 10"/>
                <a:gd name="T25" fmla="*/ 12 h 16"/>
                <a:gd name="T26" fmla="*/ 10 w 10"/>
                <a:gd name="T2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16">
                  <a:moveTo>
                    <a:pt x="10" y="16"/>
                  </a:moveTo>
                  <a:lnTo>
                    <a:pt x="0" y="1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4"/>
                  </a:lnTo>
                  <a:lnTo>
                    <a:pt x="4" y="4"/>
                  </a:lnTo>
                  <a:lnTo>
                    <a:pt x="4" y="5"/>
                  </a:lnTo>
                  <a:lnTo>
                    <a:pt x="8" y="5"/>
                  </a:lnTo>
                  <a:lnTo>
                    <a:pt x="8" y="9"/>
                  </a:lnTo>
                  <a:lnTo>
                    <a:pt x="4" y="9"/>
                  </a:lnTo>
                  <a:lnTo>
                    <a:pt x="4" y="12"/>
                  </a:lnTo>
                  <a:lnTo>
                    <a:pt x="10" y="12"/>
                  </a:lnTo>
                  <a:lnTo>
                    <a:pt x="10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89" name="Freeform 179"/>
            <p:cNvSpPr>
              <a:spLocks/>
            </p:cNvSpPr>
            <p:nvPr/>
          </p:nvSpPr>
          <p:spPr bwMode="auto">
            <a:xfrm>
              <a:off x="3569494" y="844550"/>
              <a:ext cx="47625" cy="61913"/>
            </a:xfrm>
            <a:custGeom>
              <a:avLst/>
              <a:gdLst>
                <a:gd name="T0" fmla="*/ 24 w 30"/>
                <a:gd name="T1" fmla="*/ 0 h 39"/>
                <a:gd name="T2" fmla="*/ 27 w 30"/>
                <a:gd name="T3" fmla="*/ 3 h 39"/>
                <a:gd name="T4" fmla="*/ 28 w 30"/>
                <a:gd name="T5" fmla="*/ 17 h 39"/>
                <a:gd name="T6" fmla="*/ 16 w 30"/>
                <a:gd name="T7" fmla="*/ 28 h 39"/>
                <a:gd name="T8" fmla="*/ 30 w 30"/>
                <a:gd name="T9" fmla="*/ 27 h 39"/>
                <a:gd name="T10" fmla="*/ 30 w 30"/>
                <a:gd name="T11" fmla="*/ 39 h 39"/>
                <a:gd name="T12" fmla="*/ 2 w 30"/>
                <a:gd name="T13" fmla="*/ 39 h 39"/>
                <a:gd name="T14" fmla="*/ 0 w 30"/>
                <a:gd name="T15" fmla="*/ 29 h 39"/>
                <a:gd name="T16" fmla="*/ 16 w 30"/>
                <a:gd name="T17" fmla="*/ 15 h 39"/>
                <a:gd name="T18" fmla="*/ 16 w 30"/>
                <a:gd name="T19" fmla="*/ 11 h 39"/>
                <a:gd name="T20" fmla="*/ 2 w 30"/>
                <a:gd name="T21" fmla="*/ 11 h 39"/>
                <a:gd name="T22" fmla="*/ 2 w 30"/>
                <a:gd name="T23" fmla="*/ 0 h 39"/>
                <a:gd name="T24" fmla="*/ 24 w 30"/>
                <a:gd name="T2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39">
                  <a:moveTo>
                    <a:pt x="24" y="0"/>
                  </a:moveTo>
                  <a:lnTo>
                    <a:pt x="27" y="3"/>
                  </a:lnTo>
                  <a:lnTo>
                    <a:pt x="28" y="17"/>
                  </a:lnTo>
                  <a:lnTo>
                    <a:pt x="16" y="28"/>
                  </a:lnTo>
                  <a:lnTo>
                    <a:pt x="30" y="27"/>
                  </a:lnTo>
                  <a:lnTo>
                    <a:pt x="30" y="39"/>
                  </a:lnTo>
                  <a:lnTo>
                    <a:pt x="2" y="39"/>
                  </a:lnTo>
                  <a:lnTo>
                    <a:pt x="0" y="29"/>
                  </a:lnTo>
                  <a:lnTo>
                    <a:pt x="16" y="15"/>
                  </a:lnTo>
                  <a:lnTo>
                    <a:pt x="16" y="11"/>
                  </a:lnTo>
                  <a:lnTo>
                    <a:pt x="2" y="11"/>
                  </a:lnTo>
                  <a:lnTo>
                    <a:pt x="2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90" name="Freeform 180"/>
            <p:cNvSpPr>
              <a:spLocks/>
            </p:cNvSpPr>
            <p:nvPr/>
          </p:nvSpPr>
          <p:spPr bwMode="auto">
            <a:xfrm>
              <a:off x="3623469" y="844550"/>
              <a:ext cx="41275" cy="65088"/>
            </a:xfrm>
            <a:custGeom>
              <a:avLst/>
              <a:gdLst>
                <a:gd name="T0" fmla="*/ 26 w 26"/>
                <a:gd name="T1" fmla="*/ 0 h 41"/>
                <a:gd name="T2" fmla="*/ 26 w 26"/>
                <a:gd name="T3" fmla="*/ 10 h 41"/>
                <a:gd name="T4" fmla="*/ 12 w 26"/>
                <a:gd name="T5" fmla="*/ 10 h 41"/>
                <a:gd name="T6" fmla="*/ 12 w 26"/>
                <a:gd name="T7" fmla="*/ 15 h 41"/>
                <a:gd name="T8" fmla="*/ 26 w 26"/>
                <a:gd name="T9" fmla="*/ 15 h 41"/>
                <a:gd name="T10" fmla="*/ 26 w 26"/>
                <a:gd name="T11" fmla="*/ 28 h 41"/>
                <a:gd name="T12" fmla="*/ 24 w 26"/>
                <a:gd name="T13" fmla="*/ 39 h 41"/>
                <a:gd name="T14" fmla="*/ 0 w 26"/>
                <a:gd name="T15" fmla="*/ 41 h 41"/>
                <a:gd name="T16" fmla="*/ 0 w 26"/>
                <a:gd name="T17" fmla="*/ 29 h 41"/>
                <a:gd name="T18" fmla="*/ 14 w 26"/>
                <a:gd name="T19" fmla="*/ 29 h 41"/>
                <a:gd name="T20" fmla="*/ 14 w 26"/>
                <a:gd name="T21" fmla="*/ 24 h 41"/>
                <a:gd name="T22" fmla="*/ 1 w 26"/>
                <a:gd name="T23" fmla="*/ 24 h 41"/>
                <a:gd name="T24" fmla="*/ 0 w 26"/>
                <a:gd name="T25" fmla="*/ 20 h 41"/>
                <a:gd name="T26" fmla="*/ 1 w 26"/>
                <a:gd name="T27" fmla="*/ 0 h 41"/>
                <a:gd name="T28" fmla="*/ 26 w 26"/>
                <a:gd name="T2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" h="41">
                  <a:moveTo>
                    <a:pt x="26" y="0"/>
                  </a:moveTo>
                  <a:lnTo>
                    <a:pt x="26" y="10"/>
                  </a:lnTo>
                  <a:lnTo>
                    <a:pt x="12" y="10"/>
                  </a:lnTo>
                  <a:lnTo>
                    <a:pt x="12" y="15"/>
                  </a:lnTo>
                  <a:lnTo>
                    <a:pt x="26" y="15"/>
                  </a:lnTo>
                  <a:lnTo>
                    <a:pt x="26" y="28"/>
                  </a:lnTo>
                  <a:lnTo>
                    <a:pt x="24" y="39"/>
                  </a:lnTo>
                  <a:lnTo>
                    <a:pt x="0" y="41"/>
                  </a:lnTo>
                  <a:lnTo>
                    <a:pt x="0" y="29"/>
                  </a:lnTo>
                  <a:lnTo>
                    <a:pt x="14" y="29"/>
                  </a:lnTo>
                  <a:lnTo>
                    <a:pt x="14" y="24"/>
                  </a:lnTo>
                  <a:lnTo>
                    <a:pt x="1" y="24"/>
                  </a:lnTo>
                  <a:lnTo>
                    <a:pt x="0" y="20"/>
                  </a:lnTo>
                  <a:lnTo>
                    <a:pt x="1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51029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" name="组合 194"/>
          <p:cNvGrpSpPr/>
          <p:nvPr/>
        </p:nvGrpSpPr>
        <p:grpSpPr>
          <a:xfrm>
            <a:off x="1115616" y="2107016"/>
            <a:ext cx="6998463" cy="3194191"/>
            <a:chOff x="1677935" y="3803510"/>
            <a:chExt cx="6088180" cy="2778726"/>
          </a:xfrm>
        </p:grpSpPr>
        <p:sp>
          <p:nvSpPr>
            <p:cNvPr id="100" name="Freeform 5"/>
            <p:cNvSpPr>
              <a:spLocks/>
            </p:cNvSpPr>
            <p:nvPr/>
          </p:nvSpPr>
          <p:spPr bwMode="auto">
            <a:xfrm>
              <a:off x="5071004" y="4208572"/>
              <a:ext cx="128953" cy="150684"/>
            </a:xfrm>
            <a:custGeom>
              <a:avLst/>
              <a:gdLst>
                <a:gd name="T0" fmla="*/ 57 w 57"/>
                <a:gd name="T1" fmla="*/ 38 h 67"/>
                <a:gd name="T2" fmla="*/ 28 w 57"/>
                <a:gd name="T3" fmla="*/ 67 h 67"/>
                <a:gd name="T4" fmla="*/ 28 w 57"/>
                <a:gd name="T5" fmla="*/ 67 h 67"/>
                <a:gd name="T6" fmla="*/ 0 w 57"/>
                <a:gd name="T7" fmla="*/ 38 h 67"/>
                <a:gd name="T8" fmla="*/ 0 w 57"/>
                <a:gd name="T9" fmla="*/ 28 h 67"/>
                <a:gd name="T10" fmla="*/ 28 w 57"/>
                <a:gd name="T11" fmla="*/ 0 h 67"/>
                <a:gd name="T12" fmla="*/ 28 w 57"/>
                <a:gd name="T13" fmla="*/ 0 h 67"/>
                <a:gd name="T14" fmla="*/ 57 w 57"/>
                <a:gd name="T15" fmla="*/ 28 h 67"/>
                <a:gd name="T16" fmla="*/ 57 w 57"/>
                <a:gd name="T17" fmla="*/ 3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67">
                  <a:moveTo>
                    <a:pt x="57" y="38"/>
                  </a:moveTo>
                  <a:cubicBezTo>
                    <a:pt x="57" y="54"/>
                    <a:pt x="44" y="67"/>
                    <a:pt x="28" y="67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13" y="67"/>
                    <a:pt x="0" y="54"/>
                    <a:pt x="0" y="3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3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44" y="0"/>
                    <a:pt x="57" y="13"/>
                    <a:pt x="57" y="28"/>
                  </a:cubicBezTo>
                  <a:lnTo>
                    <a:pt x="57" y="38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01" name="组合 100"/>
            <p:cNvGrpSpPr/>
            <p:nvPr/>
          </p:nvGrpSpPr>
          <p:grpSpPr>
            <a:xfrm>
              <a:off x="5104853" y="3803510"/>
              <a:ext cx="954251" cy="1096908"/>
              <a:chOff x="6473031" y="3824287"/>
              <a:chExt cx="939801" cy="1074738"/>
            </a:xfrm>
          </p:grpSpPr>
          <p:sp>
            <p:nvSpPr>
              <p:cNvPr id="102" name="Freeform 6"/>
              <p:cNvSpPr>
                <a:spLocks/>
              </p:cNvSpPr>
              <p:nvPr/>
            </p:nvSpPr>
            <p:spPr bwMode="auto">
              <a:xfrm>
                <a:off x="6473031" y="4089400"/>
                <a:ext cx="322263" cy="809625"/>
              </a:xfrm>
              <a:custGeom>
                <a:avLst/>
                <a:gdLst>
                  <a:gd name="T0" fmla="*/ 119 w 145"/>
                  <a:gd name="T1" fmla="*/ 0 h 365"/>
                  <a:gd name="T2" fmla="*/ 53 w 145"/>
                  <a:gd name="T3" fmla="*/ 0 h 365"/>
                  <a:gd name="T4" fmla="*/ 1 w 145"/>
                  <a:gd name="T5" fmla="*/ 52 h 365"/>
                  <a:gd name="T6" fmla="*/ 1 w 145"/>
                  <a:gd name="T7" fmla="*/ 121 h 365"/>
                  <a:gd name="T8" fmla="*/ 51 w 145"/>
                  <a:gd name="T9" fmla="*/ 179 h 365"/>
                  <a:gd name="T10" fmla="*/ 69 w 145"/>
                  <a:gd name="T11" fmla="*/ 211 h 365"/>
                  <a:gd name="T12" fmla="*/ 69 w 145"/>
                  <a:gd name="T13" fmla="*/ 336 h 365"/>
                  <a:gd name="T14" fmla="*/ 86 w 145"/>
                  <a:gd name="T15" fmla="*/ 356 h 365"/>
                  <a:gd name="T16" fmla="*/ 116 w 145"/>
                  <a:gd name="T17" fmla="*/ 305 h 365"/>
                  <a:gd name="T18" fmla="*/ 118 w 145"/>
                  <a:gd name="T19" fmla="*/ 259 h 365"/>
                  <a:gd name="T20" fmla="*/ 119 w 145"/>
                  <a:gd name="T21" fmla="*/ 215 h 365"/>
                  <a:gd name="T22" fmla="*/ 136 w 145"/>
                  <a:gd name="T23" fmla="*/ 178 h 365"/>
                  <a:gd name="T24" fmla="*/ 137 w 145"/>
                  <a:gd name="T25" fmla="*/ 19 h 365"/>
                  <a:gd name="T26" fmla="*/ 119 w 145"/>
                  <a:gd name="T27" fmla="*/ 0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5" h="365">
                    <a:moveTo>
                      <a:pt x="119" y="0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1" y="2"/>
                      <a:pt x="1" y="52"/>
                    </a:cubicBezTo>
                    <a:cubicBezTo>
                      <a:pt x="1" y="121"/>
                      <a:pt x="1" y="121"/>
                      <a:pt x="1" y="121"/>
                    </a:cubicBezTo>
                    <a:cubicBezTo>
                      <a:pt x="1" y="121"/>
                      <a:pt x="0" y="179"/>
                      <a:pt x="51" y="179"/>
                    </a:cubicBezTo>
                    <a:cubicBezTo>
                      <a:pt x="51" y="179"/>
                      <a:pt x="69" y="190"/>
                      <a:pt x="69" y="211"/>
                    </a:cubicBezTo>
                    <a:cubicBezTo>
                      <a:pt x="69" y="336"/>
                      <a:pt x="69" y="336"/>
                      <a:pt x="69" y="336"/>
                    </a:cubicBezTo>
                    <a:cubicBezTo>
                      <a:pt x="69" y="336"/>
                      <a:pt x="66" y="356"/>
                      <a:pt x="86" y="356"/>
                    </a:cubicBezTo>
                    <a:cubicBezTo>
                      <a:pt x="86" y="356"/>
                      <a:pt x="145" y="365"/>
                      <a:pt x="116" y="305"/>
                    </a:cubicBezTo>
                    <a:cubicBezTo>
                      <a:pt x="138" y="283"/>
                      <a:pt x="118" y="259"/>
                      <a:pt x="118" y="259"/>
                    </a:cubicBezTo>
                    <a:cubicBezTo>
                      <a:pt x="118" y="259"/>
                      <a:pt x="138" y="241"/>
                      <a:pt x="119" y="215"/>
                    </a:cubicBezTo>
                    <a:cubicBezTo>
                      <a:pt x="119" y="215"/>
                      <a:pt x="136" y="191"/>
                      <a:pt x="136" y="178"/>
                    </a:cubicBezTo>
                    <a:cubicBezTo>
                      <a:pt x="137" y="19"/>
                      <a:pt x="137" y="19"/>
                      <a:pt x="137" y="19"/>
                    </a:cubicBezTo>
                    <a:cubicBezTo>
                      <a:pt x="137" y="19"/>
                      <a:pt x="140" y="0"/>
                      <a:pt x="119" y="0"/>
                    </a:cubicBezTo>
                    <a:close/>
                  </a:path>
                </a:pathLst>
              </a:custGeom>
              <a:solidFill>
                <a:srgbClr val="FAAB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7"/>
              <p:cNvSpPr>
                <a:spLocks/>
              </p:cNvSpPr>
              <p:nvPr/>
            </p:nvSpPr>
            <p:spPr bwMode="auto">
              <a:xfrm>
                <a:off x="6755606" y="3824287"/>
                <a:ext cx="592138" cy="922338"/>
              </a:xfrm>
              <a:custGeom>
                <a:avLst/>
                <a:gdLst>
                  <a:gd name="T0" fmla="*/ 252 w 267"/>
                  <a:gd name="T1" fmla="*/ 16 h 416"/>
                  <a:gd name="T2" fmla="*/ 19 w 267"/>
                  <a:gd name="T3" fmla="*/ 125 h 416"/>
                  <a:gd name="T4" fmla="*/ 3 w 267"/>
                  <a:gd name="T5" fmla="*/ 141 h 416"/>
                  <a:gd name="T6" fmla="*/ 3 w 267"/>
                  <a:gd name="T7" fmla="*/ 278 h 416"/>
                  <a:gd name="T8" fmla="*/ 19 w 267"/>
                  <a:gd name="T9" fmla="*/ 294 h 416"/>
                  <a:gd name="T10" fmla="*/ 255 w 267"/>
                  <a:gd name="T11" fmla="*/ 405 h 416"/>
                  <a:gd name="T12" fmla="*/ 267 w 267"/>
                  <a:gd name="T13" fmla="*/ 411 h 416"/>
                  <a:gd name="T14" fmla="*/ 267 w 267"/>
                  <a:gd name="T15" fmla="*/ 8 h 416"/>
                  <a:gd name="T16" fmla="*/ 252 w 267"/>
                  <a:gd name="T17" fmla="*/ 16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7" h="416">
                    <a:moveTo>
                      <a:pt x="252" y="16"/>
                    </a:moveTo>
                    <a:cubicBezTo>
                      <a:pt x="176" y="134"/>
                      <a:pt x="19" y="125"/>
                      <a:pt x="19" y="125"/>
                    </a:cubicBezTo>
                    <a:cubicBezTo>
                      <a:pt x="0" y="125"/>
                      <a:pt x="3" y="141"/>
                      <a:pt x="3" y="141"/>
                    </a:cubicBezTo>
                    <a:cubicBezTo>
                      <a:pt x="3" y="278"/>
                      <a:pt x="3" y="278"/>
                      <a:pt x="3" y="278"/>
                    </a:cubicBezTo>
                    <a:cubicBezTo>
                      <a:pt x="3" y="294"/>
                      <a:pt x="19" y="294"/>
                      <a:pt x="19" y="294"/>
                    </a:cubicBezTo>
                    <a:cubicBezTo>
                      <a:pt x="195" y="294"/>
                      <a:pt x="255" y="405"/>
                      <a:pt x="255" y="405"/>
                    </a:cubicBezTo>
                    <a:cubicBezTo>
                      <a:pt x="255" y="405"/>
                      <a:pt x="264" y="416"/>
                      <a:pt x="267" y="411"/>
                    </a:cubicBezTo>
                    <a:cubicBezTo>
                      <a:pt x="267" y="8"/>
                      <a:pt x="267" y="8"/>
                      <a:pt x="267" y="8"/>
                    </a:cubicBezTo>
                    <a:cubicBezTo>
                      <a:pt x="264" y="0"/>
                      <a:pt x="252" y="16"/>
                      <a:pt x="252" y="16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8"/>
              <p:cNvSpPr>
                <a:spLocks/>
              </p:cNvSpPr>
              <p:nvPr/>
            </p:nvSpPr>
            <p:spPr bwMode="auto">
              <a:xfrm>
                <a:off x="7347744" y="4176712"/>
                <a:ext cx="65088" cy="220663"/>
              </a:xfrm>
              <a:custGeom>
                <a:avLst/>
                <a:gdLst>
                  <a:gd name="T0" fmla="*/ 30 w 30"/>
                  <a:gd name="T1" fmla="*/ 50 h 100"/>
                  <a:gd name="T2" fmla="*/ 0 w 30"/>
                  <a:gd name="T3" fmla="*/ 0 h 100"/>
                  <a:gd name="T4" fmla="*/ 0 w 30"/>
                  <a:gd name="T5" fmla="*/ 100 h 100"/>
                  <a:gd name="T6" fmla="*/ 30 w 30"/>
                  <a:gd name="T7" fmla="*/ 5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100">
                    <a:moveTo>
                      <a:pt x="30" y="50"/>
                    </a:moveTo>
                    <a:cubicBezTo>
                      <a:pt x="30" y="29"/>
                      <a:pt x="18" y="10"/>
                      <a:pt x="0" y="0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18" y="91"/>
                      <a:pt x="30" y="72"/>
                      <a:pt x="30" y="50"/>
                    </a:cubicBezTo>
                    <a:close/>
                  </a:path>
                </a:pathLst>
              </a:custGeom>
              <a:solidFill>
                <a:srgbClr val="FAAB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05" name="组合 104"/>
            <p:cNvGrpSpPr/>
            <p:nvPr/>
          </p:nvGrpSpPr>
          <p:grpSpPr>
            <a:xfrm>
              <a:off x="3568704" y="5425380"/>
              <a:ext cx="805955" cy="1079085"/>
              <a:chOff x="4960144" y="5413375"/>
              <a:chExt cx="793750" cy="1057275"/>
            </a:xfrm>
          </p:grpSpPr>
          <p:sp>
            <p:nvSpPr>
              <p:cNvPr id="106" name="Freeform 9"/>
              <p:cNvSpPr>
                <a:spLocks/>
              </p:cNvSpPr>
              <p:nvPr/>
            </p:nvSpPr>
            <p:spPr bwMode="auto">
              <a:xfrm>
                <a:off x="4960144" y="5413375"/>
                <a:ext cx="793750" cy="1057275"/>
              </a:xfrm>
              <a:custGeom>
                <a:avLst/>
                <a:gdLst>
                  <a:gd name="T0" fmla="*/ 358 w 358"/>
                  <a:gd name="T1" fmla="*/ 179 h 477"/>
                  <a:gd name="T2" fmla="*/ 179 w 358"/>
                  <a:gd name="T3" fmla="*/ 0 h 477"/>
                  <a:gd name="T4" fmla="*/ 0 w 358"/>
                  <a:gd name="T5" fmla="*/ 179 h 477"/>
                  <a:gd name="T6" fmla="*/ 179 w 358"/>
                  <a:gd name="T7" fmla="*/ 477 h 477"/>
                  <a:gd name="T8" fmla="*/ 358 w 358"/>
                  <a:gd name="T9" fmla="*/ 179 h 4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8" h="477">
                    <a:moveTo>
                      <a:pt x="358" y="179"/>
                    </a:moveTo>
                    <a:cubicBezTo>
                      <a:pt x="358" y="80"/>
                      <a:pt x="278" y="0"/>
                      <a:pt x="179" y="0"/>
                    </a:cubicBezTo>
                    <a:cubicBezTo>
                      <a:pt x="80" y="0"/>
                      <a:pt x="0" y="80"/>
                      <a:pt x="0" y="179"/>
                    </a:cubicBezTo>
                    <a:cubicBezTo>
                      <a:pt x="0" y="272"/>
                      <a:pt x="147" y="477"/>
                      <a:pt x="179" y="477"/>
                    </a:cubicBezTo>
                    <a:cubicBezTo>
                      <a:pt x="210" y="477"/>
                      <a:pt x="358" y="288"/>
                      <a:pt x="358" y="17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10"/>
              <p:cNvSpPr>
                <a:spLocks/>
              </p:cNvSpPr>
              <p:nvPr/>
            </p:nvSpPr>
            <p:spPr bwMode="auto">
              <a:xfrm>
                <a:off x="5150644" y="5843587"/>
                <a:ext cx="192088" cy="279400"/>
              </a:xfrm>
              <a:custGeom>
                <a:avLst/>
                <a:gdLst>
                  <a:gd name="T0" fmla="*/ 9 w 87"/>
                  <a:gd name="T1" fmla="*/ 0 h 126"/>
                  <a:gd name="T2" fmla="*/ 19 w 87"/>
                  <a:gd name="T3" fmla="*/ 86 h 126"/>
                  <a:gd name="T4" fmla="*/ 83 w 87"/>
                  <a:gd name="T5" fmla="*/ 125 h 126"/>
                  <a:gd name="T6" fmla="*/ 86 w 87"/>
                  <a:gd name="T7" fmla="*/ 120 h 126"/>
                  <a:gd name="T8" fmla="*/ 86 w 87"/>
                  <a:gd name="T9" fmla="*/ 119 h 126"/>
                  <a:gd name="T10" fmla="*/ 9 w 87"/>
                  <a:gd name="T11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" h="126">
                    <a:moveTo>
                      <a:pt x="9" y="0"/>
                    </a:moveTo>
                    <a:cubicBezTo>
                      <a:pt x="0" y="28"/>
                      <a:pt x="3" y="61"/>
                      <a:pt x="19" y="86"/>
                    </a:cubicBezTo>
                    <a:cubicBezTo>
                      <a:pt x="34" y="106"/>
                      <a:pt x="59" y="118"/>
                      <a:pt x="83" y="125"/>
                    </a:cubicBezTo>
                    <a:cubicBezTo>
                      <a:pt x="86" y="126"/>
                      <a:pt x="87" y="122"/>
                      <a:pt x="86" y="120"/>
                    </a:cubicBezTo>
                    <a:cubicBezTo>
                      <a:pt x="86" y="119"/>
                      <a:pt x="86" y="119"/>
                      <a:pt x="86" y="119"/>
                    </a:cubicBezTo>
                    <a:cubicBezTo>
                      <a:pt x="44" y="99"/>
                      <a:pt x="19" y="48"/>
                      <a:pt x="9" y="0"/>
                    </a:cubicBezTo>
                    <a:close/>
                  </a:path>
                </a:pathLst>
              </a:custGeom>
              <a:solidFill>
                <a:srgbClr val="721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11"/>
              <p:cNvSpPr>
                <a:spLocks/>
              </p:cNvSpPr>
              <p:nvPr/>
            </p:nvSpPr>
            <p:spPr bwMode="auto">
              <a:xfrm>
                <a:off x="5398294" y="5837237"/>
                <a:ext cx="187325" cy="303213"/>
              </a:xfrm>
              <a:custGeom>
                <a:avLst/>
                <a:gdLst>
                  <a:gd name="T0" fmla="*/ 81 w 84"/>
                  <a:gd name="T1" fmla="*/ 0 h 137"/>
                  <a:gd name="T2" fmla="*/ 0 w 84"/>
                  <a:gd name="T3" fmla="*/ 122 h 137"/>
                  <a:gd name="T4" fmla="*/ 3 w 84"/>
                  <a:gd name="T5" fmla="*/ 126 h 137"/>
                  <a:gd name="T6" fmla="*/ 70 w 84"/>
                  <a:gd name="T7" fmla="*/ 88 h 137"/>
                  <a:gd name="T8" fmla="*/ 84 w 84"/>
                  <a:gd name="T9" fmla="*/ 3 h 137"/>
                  <a:gd name="T10" fmla="*/ 81 w 84"/>
                  <a:gd name="T11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" h="137">
                    <a:moveTo>
                      <a:pt x="81" y="0"/>
                    </a:moveTo>
                    <a:cubicBezTo>
                      <a:pt x="76" y="51"/>
                      <a:pt x="52" y="110"/>
                      <a:pt x="0" y="122"/>
                    </a:cubicBezTo>
                    <a:cubicBezTo>
                      <a:pt x="0" y="124"/>
                      <a:pt x="1" y="126"/>
                      <a:pt x="3" y="126"/>
                    </a:cubicBezTo>
                    <a:cubicBezTo>
                      <a:pt x="30" y="137"/>
                      <a:pt x="58" y="110"/>
                      <a:pt x="70" y="88"/>
                    </a:cubicBezTo>
                    <a:cubicBezTo>
                      <a:pt x="83" y="63"/>
                      <a:pt x="83" y="30"/>
                      <a:pt x="84" y="3"/>
                    </a:cubicBezTo>
                    <a:cubicBezTo>
                      <a:pt x="84" y="1"/>
                      <a:pt x="83" y="0"/>
                      <a:pt x="81" y="0"/>
                    </a:cubicBezTo>
                    <a:close/>
                  </a:path>
                </a:pathLst>
              </a:custGeom>
              <a:solidFill>
                <a:srgbClr val="721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12"/>
              <p:cNvSpPr>
                <a:spLocks/>
              </p:cNvSpPr>
              <p:nvPr/>
            </p:nvSpPr>
            <p:spPr bwMode="auto">
              <a:xfrm>
                <a:off x="5169694" y="5535612"/>
                <a:ext cx="407988" cy="571500"/>
              </a:xfrm>
              <a:custGeom>
                <a:avLst/>
                <a:gdLst>
                  <a:gd name="T0" fmla="*/ 184 w 184"/>
                  <a:gd name="T1" fmla="*/ 136 h 258"/>
                  <a:gd name="T2" fmla="*/ 181 w 184"/>
                  <a:gd name="T3" fmla="*/ 137 h 258"/>
                  <a:gd name="T4" fmla="*/ 160 w 184"/>
                  <a:gd name="T5" fmla="*/ 162 h 258"/>
                  <a:gd name="T6" fmla="*/ 160 w 184"/>
                  <a:gd name="T7" fmla="*/ 133 h 258"/>
                  <a:gd name="T8" fmla="*/ 145 w 184"/>
                  <a:gd name="T9" fmla="*/ 93 h 258"/>
                  <a:gd name="T10" fmla="*/ 139 w 184"/>
                  <a:gd name="T11" fmla="*/ 93 h 258"/>
                  <a:gd name="T12" fmla="*/ 106 w 184"/>
                  <a:gd name="T13" fmla="*/ 141 h 258"/>
                  <a:gd name="T14" fmla="*/ 119 w 184"/>
                  <a:gd name="T15" fmla="*/ 101 h 258"/>
                  <a:gd name="T16" fmla="*/ 111 w 184"/>
                  <a:gd name="T17" fmla="*/ 65 h 258"/>
                  <a:gd name="T18" fmla="*/ 93 w 184"/>
                  <a:gd name="T19" fmla="*/ 4 h 258"/>
                  <a:gd name="T20" fmla="*/ 87 w 184"/>
                  <a:gd name="T21" fmla="*/ 5 h 258"/>
                  <a:gd name="T22" fmla="*/ 54 w 184"/>
                  <a:gd name="T23" fmla="*/ 59 h 258"/>
                  <a:gd name="T24" fmla="*/ 30 w 184"/>
                  <a:gd name="T25" fmla="*/ 112 h 258"/>
                  <a:gd name="T26" fmla="*/ 31 w 184"/>
                  <a:gd name="T27" fmla="*/ 143 h 258"/>
                  <a:gd name="T28" fmla="*/ 29 w 184"/>
                  <a:gd name="T29" fmla="*/ 165 h 258"/>
                  <a:gd name="T30" fmla="*/ 7 w 184"/>
                  <a:gd name="T31" fmla="*/ 136 h 258"/>
                  <a:gd name="T32" fmla="*/ 1 w 184"/>
                  <a:gd name="T33" fmla="*/ 138 h 258"/>
                  <a:gd name="T34" fmla="*/ 0 w 184"/>
                  <a:gd name="T35" fmla="*/ 139 h 258"/>
                  <a:gd name="T36" fmla="*/ 25 w 184"/>
                  <a:gd name="T37" fmla="*/ 218 h 258"/>
                  <a:gd name="T38" fmla="*/ 77 w 184"/>
                  <a:gd name="T39" fmla="*/ 258 h 258"/>
                  <a:gd name="T40" fmla="*/ 62 w 184"/>
                  <a:gd name="T41" fmla="*/ 179 h 258"/>
                  <a:gd name="T42" fmla="*/ 72 w 184"/>
                  <a:gd name="T43" fmla="*/ 143 h 258"/>
                  <a:gd name="T44" fmla="*/ 86 w 184"/>
                  <a:gd name="T45" fmla="*/ 213 h 258"/>
                  <a:gd name="T46" fmla="*/ 90 w 184"/>
                  <a:gd name="T47" fmla="*/ 217 h 258"/>
                  <a:gd name="T48" fmla="*/ 130 w 184"/>
                  <a:gd name="T49" fmla="*/ 186 h 258"/>
                  <a:gd name="T50" fmla="*/ 130 w 184"/>
                  <a:gd name="T51" fmla="*/ 218 h 258"/>
                  <a:gd name="T52" fmla="*/ 104 w 184"/>
                  <a:gd name="T53" fmla="*/ 258 h 258"/>
                  <a:gd name="T54" fmla="*/ 103 w 184"/>
                  <a:gd name="T55" fmla="*/ 258 h 258"/>
                  <a:gd name="T56" fmla="*/ 184 w 184"/>
                  <a:gd name="T57" fmla="*/ 136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84" h="258">
                    <a:moveTo>
                      <a:pt x="184" y="136"/>
                    </a:moveTo>
                    <a:cubicBezTo>
                      <a:pt x="183" y="136"/>
                      <a:pt x="182" y="136"/>
                      <a:pt x="181" y="137"/>
                    </a:cubicBezTo>
                    <a:cubicBezTo>
                      <a:pt x="177" y="147"/>
                      <a:pt x="169" y="155"/>
                      <a:pt x="160" y="162"/>
                    </a:cubicBezTo>
                    <a:cubicBezTo>
                      <a:pt x="162" y="153"/>
                      <a:pt x="162" y="143"/>
                      <a:pt x="160" y="133"/>
                    </a:cubicBezTo>
                    <a:cubicBezTo>
                      <a:pt x="156" y="119"/>
                      <a:pt x="148" y="107"/>
                      <a:pt x="145" y="93"/>
                    </a:cubicBezTo>
                    <a:cubicBezTo>
                      <a:pt x="145" y="90"/>
                      <a:pt x="139" y="90"/>
                      <a:pt x="139" y="93"/>
                    </a:cubicBezTo>
                    <a:cubicBezTo>
                      <a:pt x="136" y="110"/>
                      <a:pt x="122" y="130"/>
                      <a:pt x="106" y="141"/>
                    </a:cubicBezTo>
                    <a:cubicBezTo>
                      <a:pt x="112" y="128"/>
                      <a:pt x="118" y="116"/>
                      <a:pt x="119" y="101"/>
                    </a:cubicBezTo>
                    <a:cubicBezTo>
                      <a:pt x="121" y="89"/>
                      <a:pt x="115" y="77"/>
                      <a:pt x="111" y="65"/>
                    </a:cubicBezTo>
                    <a:cubicBezTo>
                      <a:pt x="105" y="45"/>
                      <a:pt x="99" y="24"/>
                      <a:pt x="93" y="4"/>
                    </a:cubicBezTo>
                    <a:cubicBezTo>
                      <a:pt x="92" y="0"/>
                      <a:pt x="87" y="1"/>
                      <a:pt x="87" y="5"/>
                    </a:cubicBezTo>
                    <a:cubicBezTo>
                      <a:pt x="84" y="28"/>
                      <a:pt x="69" y="42"/>
                      <a:pt x="54" y="59"/>
                    </a:cubicBezTo>
                    <a:cubicBezTo>
                      <a:pt x="40" y="75"/>
                      <a:pt x="32" y="91"/>
                      <a:pt x="30" y="112"/>
                    </a:cubicBezTo>
                    <a:cubicBezTo>
                      <a:pt x="29" y="122"/>
                      <a:pt x="30" y="133"/>
                      <a:pt x="31" y="143"/>
                    </a:cubicBezTo>
                    <a:cubicBezTo>
                      <a:pt x="32" y="148"/>
                      <a:pt x="42" y="175"/>
                      <a:pt x="29" y="165"/>
                    </a:cubicBezTo>
                    <a:cubicBezTo>
                      <a:pt x="19" y="157"/>
                      <a:pt x="15" y="144"/>
                      <a:pt x="7" y="136"/>
                    </a:cubicBezTo>
                    <a:cubicBezTo>
                      <a:pt x="5" y="134"/>
                      <a:pt x="2" y="135"/>
                      <a:pt x="1" y="138"/>
                    </a:cubicBezTo>
                    <a:cubicBezTo>
                      <a:pt x="1" y="138"/>
                      <a:pt x="1" y="139"/>
                      <a:pt x="0" y="139"/>
                    </a:cubicBezTo>
                    <a:cubicBezTo>
                      <a:pt x="6" y="165"/>
                      <a:pt x="10" y="196"/>
                      <a:pt x="25" y="218"/>
                    </a:cubicBezTo>
                    <a:cubicBezTo>
                      <a:pt x="37" y="237"/>
                      <a:pt x="58" y="249"/>
                      <a:pt x="77" y="258"/>
                    </a:cubicBezTo>
                    <a:cubicBezTo>
                      <a:pt x="66" y="233"/>
                      <a:pt x="56" y="206"/>
                      <a:pt x="62" y="179"/>
                    </a:cubicBezTo>
                    <a:cubicBezTo>
                      <a:pt x="64" y="167"/>
                      <a:pt x="68" y="155"/>
                      <a:pt x="72" y="143"/>
                    </a:cubicBezTo>
                    <a:cubicBezTo>
                      <a:pt x="83" y="164"/>
                      <a:pt x="93" y="191"/>
                      <a:pt x="86" y="213"/>
                    </a:cubicBezTo>
                    <a:cubicBezTo>
                      <a:pt x="86" y="215"/>
                      <a:pt x="87" y="217"/>
                      <a:pt x="90" y="217"/>
                    </a:cubicBezTo>
                    <a:cubicBezTo>
                      <a:pt x="107" y="216"/>
                      <a:pt x="121" y="201"/>
                      <a:pt x="130" y="186"/>
                    </a:cubicBezTo>
                    <a:cubicBezTo>
                      <a:pt x="131" y="196"/>
                      <a:pt x="132" y="207"/>
                      <a:pt x="130" y="218"/>
                    </a:cubicBezTo>
                    <a:cubicBezTo>
                      <a:pt x="127" y="234"/>
                      <a:pt x="113" y="245"/>
                      <a:pt x="104" y="258"/>
                    </a:cubicBezTo>
                    <a:cubicBezTo>
                      <a:pt x="104" y="258"/>
                      <a:pt x="104" y="258"/>
                      <a:pt x="103" y="258"/>
                    </a:cubicBezTo>
                    <a:cubicBezTo>
                      <a:pt x="155" y="246"/>
                      <a:pt x="179" y="187"/>
                      <a:pt x="184" y="136"/>
                    </a:cubicBezTo>
                    <a:close/>
                  </a:path>
                </a:pathLst>
              </a:custGeom>
              <a:solidFill>
                <a:srgbClr val="FAAB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0" name="组合 109"/>
            <p:cNvGrpSpPr/>
            <p:nvPr/>
          </p:nvGrpSpPr>
          <p:grpSpPr>
            <a:xfrm>
              <a:off x="6603928" y="5721884"/>
              <a:ext cx="1099321" cy="657822"/>
              <a:chOff x="7949406" y="5703887"/>
              <a:chExt cx="1082675" cy="644526"/>
            </a:xfrm>
          </p:grpSpPr>
          <p:sp>
            <p:nvSpPr>
              <p:cNvPr id="111" name="Rectangle 45"/>
              <p:cNvSpPr>
                <a:spLocks noChangeArrowheads="1"/>
              </p:cNvSpPr>
              <p:nvPr/>
            </p:nvSpPr>
            <p:spPr bwMode="auto">
              <a:xfrm>
                <a:off x="8333581" y="6054725"/>
                <a:ext cx="301625" cy="293688"/>
              </a:xfrm>
              <a:prstGeom prst="rect">
                <a:avLst/>
              </a:prstGeom>
              <a:solidFill>
                <a:srgbClr val="193D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46"/>
              <p:cNvSpPr>
                <a:spLocks/>
              </p:cNvSpPr>
              <p:nvPr/>
            </p:nvSpPr>
            <p:spPr bwMode="auto">
              <a:xfrm>
                <a:off x="7949406" y="5703887"/>
                <a:ext cx="1082675" cy="519113"/>
              </a:xfrm>
              <a:custGeom>
                <a:avLst/>
                <a:gdLst>
                  <a:gd name="T0" fmla="*/ 39 w 682"/>
                  <a:gd name="T1" fmla="*/ 327 h 327"/>
                  <a:gd name="T2" fmla="*/ 341 w 682"/>
                  <a:gd name="T3" fmla="*/ 78 h 327"/>
                  <a:gd name="T4" fmla="*/ 644 w 682"/>
                  <a:gd name="T5" fmla="*/ 327 h 327"/>
                  <a:gd name="T6" fmla="*/ 682 w 682"/>
                  <a:gd name="T7" fmla="*/ 281 h 327"/>
                  <a:gd name="T8" fmla="*/ 341 w 682"/>
                  <a:gd name="T9" fmla="*/ 0 h 327"/>
                  <a:gd name="T10" fmla="*/ 0 w 682"/>
                  <a:gd name="T11" fmla="*/ 281 h 327"/>
                  <a:gd name="T12" fmla="*/ 39 w 682"/>
                  <a:gd name="T13" fmla="*/ 327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2" h="327">
                    <a:moveTo>
                      <a:pt x="39" y="327"/>
                    </a:moveTo>
                    <a:lnTo>
                      <a:pt x="341" y="78"/>
                    </a:lnTo>
                    <a:lnTo>
                      <a:pt x="644" y="327"/>
                    </a:lnTo>
                    <a:lnTo>
                      <a:pt x="682" y="281"/>
                    </a:lnTo>
                    <a:lnTo>
                      <a:pt x="341" y="0"/>
                    </a:lnTo>
                    <a:lnTo>
                      <a:pt x="0" y="281"/>
                    </a:lnTo>
                    <a:lnTo>
                      <a:pt x="39" y="327"/>
                    </a:lnTo>
                    <a:close/>
                  </a:path>
                </a:pathLst>
              </a:custGeom>
              <a:solidFill>
                <a:srgbClr val="BF2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3" name="Freeform 47"/>
            <p:cNvSpPr>
              <a:spLocks noEditPoints="1"/>
            </p:cNvSpPr>
            <p:nvPr/>
          </p:nvSpPr>
          <p:spPr bwMode="auto">
            <a:xfrm>
              <a:off x="6800581" y="5843403"/>
              <a:ext cx="706016" cy="662682"/>
            </a:xfrm>
            <a:custGeom>
              <a:avLst/>
              <a:gdLst>
                <a:gd name="T0" fmla="*/ 219 w 438"/>
                <a:gd name="T1" fmla="*/ 0 h 409"/>
                <a:gd name="T2" fmla="*/ 0 w 438"/>
                <a:gd name="T3" fmla="*/ 182 h 409"/>
                <a:gd name="T4" fmla="*/ 0 w 438"/>
                <a:gd name="T5" fmla="*/ 348 h 409"/>
                <a:gd name="T6" fmla="*/ 0 w 438"/>
                <a:gd name="T7" fmla="*/ 404 h 409"/>
                <a:gd name="T8" fmla="*/ 0 w 438"/>
                <a:gd name="T9" fmla="*/ 409 h 409"/>
                <a:gd name="T10" fmla="*/ 438 w 438"/>
                <a:gd name="T11" fmla="*/ 409 h 409"/>
                <a:gd name="T12" fmla="*/ 438 w 438"/>
                <a:gd name="T13" fmla="*/ 404 h 409"/>
                <a:gd name="T14" fmla="*/ 438 w 438"/>
                <a:gd name="T15" fmla="*/ 348 h 409"/>
                <a:gd name="T16" fmla="*/ 438 w 438"/>
                <a:gd name="T17" fmla="*/ 182 h 409"/>
                <a:gd name="T18" fmla="*/ 219 w 438"/>
                <a:gd name="T19" fmla="*/ 0 h 409"/>
                <a:gd name="T20" fmla="*/ 213 w 438"/>
                <a:gd name="T21" fmla="*/ 323 h 409"/>
                <a:gd name="T22" fmla="*/ 132 w 438"/>
                <a:gd name="T23" fmla="*/ 323 h 409"/>
                <a:gd name="T24" fmla="*/ 132 w 438"/>
                <a:gd name="T25" fmla="*/ 247 h 409"/>
                <a:gd name="T26" fmla="*/ 213 w 438"/>
                <a:gd name="T27" fmla="*/ 247 h 409"/>
                <a:gd name="T28" fmla="*/ 213 w 438"/>
                <a:gd name="T29" fmla="*/ 323 h 409"/>
                <a:gd name="T30" fmla="*/ 213 w 438"/>
                <a:gd name="T31" fmla="*/ 238 h 409"/>
                <a:gd name="T32" fmla="*/ 132 w 438"/>
                <a:gd name="T33" fmla="*/ 238 h 409"/>
                <a:gd name="T34" fmla="*/ 132 w 438"/>
                <a:gd name="T35" fmla="*/ 161 h 409"/>
                <a:gd name="T36" fmla="*/ 213 w 438"/>
                <a:gd name="T37" fmla="*/ 161 h 409"/>
                <a:gd name="T38" fmla="*/ 213 w 438"/>
                <a:gd name="T39" fmla="*/ 238 h 409"/>
                <a:gd name="T40" fmla="*/ 306 w 438"/>
                <a:gd name="T41" fmla="*/ 323 h 409"/>
                <a:gd name="T42" fmla="*/ 225 w 438"/>
                <a:gd name="T43" fmla="*/ 323 h 409"/>
                <a:gd name="T44" fmla="*/ 225 w 438"/>
                <a:gd name="T45" fmla="*/ 247 h 409"/>
                <a:gd name="T46" fmla="*/ 306 w 438"/>
                <a:gd name="T47" fmla="*/ 247 h 409"/>
                <a:gd name="T48" fmla="*/ 306 w 438"/>
                <a:gd name="T49" fmla="*/ 323 h 409"/>
                <a:gd name="T50" fmla="*/ 306 w 438"/>
                <a:gd name="T51" fmla="*/ 323 h 409"/>
                <a:gd name="T52" fmla="*/ 306 w 438"/>
                <a:gd name="T53" fmla="*/ 238 h 409"/>
                <a:gd name="T54" fmla="*/ 225 w 438"/>
                <a:gd name="T55" fmla="*/ 238 h 409"/>
                <a:gd name="T56" fmla="*/ 225 w 438"/>
                <a:gd name="T57" fmla="*/ 161 h 409"/>
                <a:gd name="T58" fmla="*/ 306 w 438"/>
                <a:gd name="T59" fmla="*/ 161 h 409"/>
                <a:gd name="T60" fmla="*/ 306 w 438"/>
                <a:gd name="T61" fmla="*/ 238 h 409"/>
                <a:gd name="T62" fmla="*/ 306 w 438"/>
                <a:gd name="T63" fmla="*/ 238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38" h="409">
                  <a:moveTo>
                    <a:pt x="219" y="0"/>
                  </a:moveTo>
                  <a:lnTo>
                    <a:pt x="0" y="182"/>
                  </a:lnTo>
                  <a:lnTo>
                    <a:pt x="0" y="348"/>
                  </a:lnTo>
                  <a:lnTo>
                    <a:pt x="0" y="404"/>
                  </a:lnTo>
                  <a:lnTo>
                    <a:pt x="0" y="409"/>
                  </a:lnTo>
                  <a:lnTo>
                    <a:pt x="438" y="409"/>
                  </a:lnTo>
                  <a:lnTo>
                    <a:pt x="438" y="404"/>
                  </a:lnTo>
                  <a:lnTo>
                    <a:pt x="438" y="348"/>
                  </a:lnTo>
                  <a:lnTo>
                    <a:pt x="438" y="182"/>
                  </a:lnTo>
                  <a:lnTo>
                    <a:pt x="219" y="0"/>
                  </a:lnTo>
                  <a:close/>
                  <a:moveTo>
                    <a:pt x="213" y="323"/>
                  </a:moveTo>
                  <a:lnTo>
                    <a:pt x="132" y="323"/>
                  </a:lnTo>
                  <a:lnTo>
                    <a:pt x="132" y="247"/>
                  </a:lnTo>
                  <a:lnTo>
                    <a:pt x="213" y="247"/>
                  </a:lnTo>
                  <a:lnTo>
                    <a:pt x="213" y="323"/>
                  </a:lnTo>
                  <a:close/>
                  <a:moveTo>
                    <a:pt x="213" y="238"/>
                  </a:moveTo>
                  <a:lnTo>
                    <a:pt x="132" y="238"/>
                  </a:lnTo>
                  <a:lnTo>
                    <a:pt x="132" y="161"/>
                  </a:lnTo>
                  <a:lnTo>
                    <a:pt x="213" y="161"/>
                  </a:lnTo>
                  <a:lnTo>
                    <a:pt x="213" y="238"/>
                  </a:lnTo>
                  <a:close/>
                  <a:moveTo>
                    <a:pt x="306" y="323"/>
                  </a:moveTo>
                  <a:lnTo>
                    <a:pt x="225" y="323"/>
                  </a:lnTo>
                  <a:lnTo>
                    <a:pt x="225" y="247"/>
                  </a:lnTo>
                  <a:lnTo>
                    <a:pt x="306" y="247"/>
                  </a:lnTo>
                  <a:lnTo>
                    <a:pt x="306" y="323"/>
                  </a:lnTo>
                  <a:lnTo>
                    <a:pt x="306" y="323"/>
                  </a:lnTo>
                  <a:close/>
                  <a:moveTo>
                    <a:pt x="306" y="238"/>
                  </a:moveTo>
                  <a:lnTo>
                    <a:pt x="225" y="238"/>
                  </a:lnTo>
                  <a:lnTo>
                    <a:pt x="225" y="161"/>
                  </a:lnTo>
                  <a:lnTo>
                    <a:pt x="306" y="161"/>
                  </a:lnTo>
                  <a:lnTo>
                    <a:pt x="306" y="238"/>
                  </a:lnTo>
                  <a:lnTo>
                    <a:pt x="306" y="238"/>
                  </a:lnTo>
                  <a:close/>
                </a:path>
              </a:pathLst>
            </a:custGeom>
            <a:solidFill>
              <a:srgbClr val="F2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48"/>
            <p:cNvSpPr>
              <a:spLocks/>
            </p:cNvSpPr>
            <p:nvPr/>
          </p:nvSpPr>
          <p:spPr bwMode="auto">
            <a:xfrm>
              <a:off x="7256751" y="5603607"/>
              <a:ext cx="509364" cy="917060"/>
            </a:xfrm>
            <a:custGeom>
              <a:avLst/>
              <a:gdLst>
                <a:gd name="T0" fmla="*/ 218 w 226"/>
                <a:gd name="T1" fmla="*/ 291 h 405"/>
                <a:gd name="T2" fmla="*/ 160 w 226"/>
                <a:gd name="T3" fmla="*/ 166 h 405"/>
                <a:gd name="T4" fmla="*/ 143 w 226"/>
                <a:gd name="T5" fmla="*/ 8 h 405"/>
                <a:gd name="T6" fmla="*/ 135 w 226"/>
                <a:gd name="T7" fmla="*/ 2 h 405"/>
                <a:gd name="T8" fmla="*/ 133 w 226"/>
                <a:gd name="T9" fmla="*/ 3 h 405"/>
                <a:gd name="T10" fmla="*/ 85 w 226"/>
                <a:gd name="T11" fmla="*/ 203 h 405"/>
                <a:gd name="T12" fmla="*/ 85 w 226"/>
                <a:gd name="T13" fmla="*/ 249 h 405"/>
                <a:gd name="T14" fmla="*/ 45 w 226"/>
                <a:gd name="T15" fmla="*/ 242 h 405"/>
                <a:gd name="T16" fmla="*/ 34 w 226"/>
                <a:gd name="T17" fmla="*/ 184 h 405"/>
                <a:gd name="T18" fmla="*/ 23 w 226"/>
                <a:gd name="T19" fmla="*/ 181 h 405"/>
                <a:gd name="T20" fmla="*/ 22 w 226"/>
                <a:gd name="T21" fmla="*/ 183 h 405"/>
                <a:gd name="T22" fmla="*/ 0 w 226"/>
                <a:gd name="T23" fmla="*/ 308 h 405"/>
                <a:gd name="T24" fmla="*/ 0 w 226"/>
                <a:gd name="T25" fmla="*/ 311 h 405"/>
                <a:gd name="T26" fmla="*/ 95 w 226"/>
                <a:gd name="T27" fmla="*/ 405 h 405"/>
                <a:gd name="T28" fmla="*/ 142 w 226"/>
                <a:gd name="T29" fmla="*/ 402 h 405"/>
                <a:gd name="T30" fmla="*/ 196 w 226"/>
                <a:gd name="T31" fmla="*/ 379 h 405"/>
                <a:gd name="T32" fmla="*/ 218 w 226"/>
                <a:gd name="T33" fmla="*/ 291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6" h="405">
                  <a:moveTo>
                    <a:pt x="218" y="291"/>
                  </a:moveTo>
                  <a:cubicBezTo>
                    <a:pt x="207" y="245"/>
                    <a:pt x="180" y="207"/>
                    <a:pt x="160" y="166"/>
                  </a:cubicBezTo>
                  <a:cubicBezTo>
                    <a:pt x="134" y="115"/>
                    <a:pt x="129" y="64"/>
                    <a:pt x="143" y="8"/>
                  </a:cubicBezTo>
                  <a:cubicBezTo>
                    <a:pt x="145" y="3"/>
                    <a:pt x="139" y="0"/>
                    <a:pt x="135" y="2"/>
                  </a:cubicBezTo>
                  <a:cubicBezTo>
                    <a:pt x="134" y="2"/>
                    <a:pt x="134" y="2"/>
                    <a:pt x="133" y="3"/>
                  </a:cubicBezTo>
                  <a:cubicBezTo>
                    <a:pt x="73" y="57"/>
                    <a:pt x="77" y="129"/>
                    <a:pt x="85" y="203"/>
                  </a:cubicBezTo>
                  <a:cubicBezTo>
                    <a:pt x="87" y="218"/>
                    <a:pt x="90" y="235"/>
                    <a:pt x="85" y="249"/>
                  </a:cubicBezTo>
                  <a:cubicBezTo>
                    <a:pt x="76" y="275"/>
                    <a:pt x="52" y="258"/>
                    <a:pt x="45" y="242"/>
                  </a:cubicBezTo>
                  <a:cubicBezTo>
                    <a:pt x="37" y="224"/>
                    <a:pt x="34" y="204"/>
                    <a:pt x="34" y="184"/>
                  </a:cubicBezTo>
                  <a:cubicBezTo>
                    <a:pt x="34" y="178"/>
                    <a:pt x="26" y="177"/>
                    <a:pt x="23" y="181"/>
                  </a:cubicBezTo>
                  <a:cubicBezTo>
                    <a:pt x="23" y="181"/>
                    <a:pt x="22" y="182"/>
                    <a:pt x="22" y="183"/>
                  </a:cubicBezTo>
                  <a:cubicBezTo>
                    <a:pt x="11" y="223"/>
                    <a:pt x="0" y="266"/>
                    <a:pt x="0" y="308"/>
                  </a:cubicBezTo>
                  <a:cubicBezTo>
                    <a:pt x="0" y="309"/>
                    <a:pt x="0" y="310"/>
                    <a:pt x="0" y="311"/>
                  </a:cubicBezTo>
                  <a:cubicBezTo>
                    <a:pt x="0" y="364"/>
                    <a:pt x="43" y="400"/>
                    <a:pt x="95" y="405"/>
                  </a:cubicBezTo>
                  <a:cubicBezTo>
                    <a:pt x="112" y="405"/>
                    <a:pt x="127" y="405"/>
                    <a:pt x="142" y="402"/>
                  </a:cubicBezTo>
                  <a:cubicBezTo>
                    <a:pt x="160" y="398"/>
                    <a:pt x="178" y="391"/>
                    <a:pt x="196" y="379"/>
                  </a:cubicBezTo>
                  <a:cubicBezTo>
                    <a:pt x="225" y="359"/>
                    <a:pt x="226" y="322"/>
                    <a:pt x="218" y="291"/>
                  </a:cubicBezTo>
                  <a:close/>
                </a:path>
              </a:pathLst>
            </a:custGeom>
            <a:solidFill>
              <a:srgbClr val="FFAE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5" name="组合 114"/>
            <p:cNvGrpSpPr/>
            <p:nvPr/>
          </p:nvGrpSpPr>
          <p:grpSpPr>
            <a:xfrm>
              <a:off x="3409125" y="3805132"/>
              <a:ext cx="1121889" cy="1100149"/>
              <a:chOff x="4802981" y="3825875"/>
              <a:chExt cx="1104900" cy="1077913"/>
            </a:xfrm>
          </p:grpSpPr>
          <p:sp>
            <p:nvSpPr>
              <p:cNvPr id="116" name="Freeform 92"/>
              <p:cNvSpPr>
                <a:spLocks noEditPoints="1"/>
              </p:cNvSpPr>
              <p:nvPr/>
            </p:nvSpPr>
            <p:spPr bwMode="auto">
              <a:xfrm>
                <a:off x="4961731" y="4349750"/>
                <a:ext cx="787400" cy="554038"/>
              </a:xfrm>
              <a:custGeom>
                <a:avLst/>
                <a:gdLst>
                  <a:gd name="T0" fmla="*/ 339 w 355"/>
                  <a:gd name="T1" fmla="*/ 20 h 250"/>
                  <a:gd name="T2" fmla="*/ 177 w 355"/>
                  <a:gd name="T3" fmla="*/ 0 h 250"/>
                  <a:gd name="T4" fmla="*/ 15 w 355"/>
                  <a:gd name="T5" fmla="*/ 20 h 250"/>
                  <a:gd name="T6" fmla="*/ 3 w 355"/>
                  <a:gd name="T7" fmla="*/ 49 h 250"/>
                  <a:gd name="T8" fmla="*/ 8 w 355"/>
                  <a:gd name="T9" fmla="*/ 89 h 250"/>
                  <a:gd name="T10" fmla="*/ 33 w 355"/>
                  <a:gd name="T11" fmla="*/ 168 h 250"/>
                  <a:gd name="T12" fmla="*/ 181 w 355"/>
                  <a:gd name="T13" fmla="*/ 250 h 250"/>
                  <a:gd name="T14" fmla="*/ 342 w 355"/>
                  <a:gd name="T15" fmla="*/ 95 h 250"/>
                  <a:gd name="T16" fmla="*/ 351 w 355"/>
                  <a:gd name="T17" fmla="*/ 50 h 250"/>
                  <a:gd name="T18" fmla="*/ 350 w 355"/>
                  <a:gd name="T19" fmla="*/ 28 h 250"/>
                  <a:gd name="T20" fmla="*/ 244 w 355"/>
                  <a:gd name="T21" fmla="*/ 144 h 250"/>
                  <a:gd name="T22" fmla="*/ 236 w 355"/>
                  <a:gd name="T23" fmla="*/ 145 h 250"/>
                  <a:gd name="T24" fmla="*/ 231 w 355"/>
                  <a:gd name="T25" fmla="*/ 146 h 250"/>
                  <a:gd name="T26" fmla="*/ 223 w 355"/>
                  <a:gd name="T27" fmla="*/ 147 h 250"/>
                  <a:gd name="T28" fmla="*/ 217 w 355"/>
                  <a:gd name="T29" fmla="*/ 147 h 250"/>
                  <a:gd name="T30" fmla="*/ 208 w 355"/>
                  <a:gd name="T31" fmla="*/ 146 h 250"/>
                  <a:gd name="T32" fmla="*/ 207 w 355"/>
                  <a:gd name="T33" fmla="*/ 145 h 250"/>
                  <a:gd name="T34" fmla="*/ 206 w 355"/>
                  <a:gd name="T35" fmla="*/ 145 h 250"/>
                  <a:gd name="T36" fmla="*/ 205 w 355"/>
                  <a:gd name="T37" fmla="*/ 144 h 250"/>
                  <a:gd name="T38" fmla="*/ 204 w 355"/>
                  <a:gd name="T39" fmla="*/ 142 h 250"/>
                  <a:gd name="T40" fmla="*/ 200 w 355"/>
                  <a:gd name="T41" fmla="*/ 115 h 250"/>
                  <a:gd name="T42" fmla="*/ 198 w 355"/>
                  <a:gd name="T43" fmla="*/ 107 h 250"/>
                  <a:gd name="T44" fmla="*/ 196 w 355"/>
                  <a:gd name="T45" fmla="*/ 100 h 250"/>
                  <a:gd name="T46" fmla="*/ 191 w 355"/>
                  <a:gd name="T47" fmla="*/ 100 h 250"/>
                  <a:gd name="T48" fmla="*/ 196 w 355"/>
                  <a:gd name="T49" fmla="*/ 98 h 250"/>
                  <a:gd name="T50" fmla="*/ 195 w 355"/>
                  <a:gd name="T51" fmla="*/ 95 h 250"/>
                  <a:gd name="T52" fmla="*/ 179 w 355"/>
                  <a:gd name="T53" fmla="*/ 78 h 250"/>
                  <a:gd name="T54" fmla="*/ 176 w 355"/>
                  <a:gd name="T55" fmla="*/ 78 h 250"/>
                  <a:gd name="T56" fmla="*/ 160 w 355"/>
                  <a:gd name="T57" fmla="*/ 95 h 250"/>
                  <a:gd name="T58" fmla="*/ 159 w 355"/>
                  <a:gd name="T59" fmla="*/ 98 h 250"/>
                  <a:gd name="T60" fmla="*/ 158 w 355"/>
                  <a:gd name="T61" fmla="*/ 101 h 250"/>
                  <a:gd name="T62" fmla="*/ 156 w 355"/>
                  <a:gd name="T63" fmla="*/ 111 h 250"/>
                  <a:gd name="T64" fmla="*/ 155 w 355"/>
                  <a:gd name="T65" fmla="*/ 115 h 250"/>
                  <a:gd name="T66" fmla="*/ 154 w 355"/>
                  <a:gd name="T67" fmla="*/ 119 h 250"/>
                  <a:gd name="T68" fmla="*/ 151 w 355"/>
                  <a:gd name="T69" fmla="*/ 134 h 250"/>
                  <a:gd name="T70" fmla="*/ 150 w 355"/>
                  <a:gd name="T71" fmla="*/ 142 h 250"/>
                  <a:gd name="T72" fmla="*/ 138 w 355"/>
                  <a:gd name="T73" fmla="*/ 147 h 250"/>
                  <a:gd name="T74" fmla="*/ 127 w 355"/>
                  <a:gd name="T75" fmla="*/ 146 h 250"/>
                  <a:gd name="T76" fmla="*/ 121 w 355"/>
                  <a:gd name="T77" fmla="*/ 146 h 250"/>
                  <a:gd name="T78" fmla="*/ 116 w 355"/>
                  <a:gd name="T79" fmla="*/ 145 h 250"/>
                  <a:gd name="T80" fmla="*/ 28 w 355"/>
                  <a:gd name="T81" fmla="*/ 31 h 250"/>
                  <a:gd name="T82" fmla="*/ 327 w 355"/>
                  <a:gd name="T83" fmla="*/ 31 h 250"/>
                  <a:gd name="T84" fmla="*/ 137 w 355"/>
                  <a:gd name="T85" fmla="*/ 164 h 250"/>
                  <a:gd name="T86" fmla="*/ 177 w 355"/>
                  <a:gd name="T87" fmla="*/ 96 h 250"/>
                  <a:gd name="T88" fmla="*/ 217 w 355"/>
                  <a:gd name="T89" fmla="*/ 164 h 250"/>
                  <a:gd name="T90" fmla="*/ 308 w 355"/>
                  <a:gd name="T91" fmla="*/ 162 h 250"/>
                  <a:gd name="T92" fmla="*/ 177 w 355"/>
                  <a:gd name="T93" fmla="*/ 235 h 250"/>
                  <a:gd name="T94" fmla="*/ 47 w 355"/>
                  <a:gd name="T95" fmla="*/ 162 h 250"/>
                  <a:gd name="T96" fmla="*/ 137 w 355"/>
                  <a:gd name="T97" fmla="*/ 164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55" h="250">
                    <a:moveTo>
                      <a:pt x="350" y="28"/>
                    </a:moveTo>
                    <a:cubicBezTo>
                      <a:pt x="348" y="24"/>
                      <a:pt x="344" y="21"/>
                      <a:pt x="339" y="20"/>
                    </a:cubicBezTo>
                    <a:cubicBezTo>
                      <a:pt x="339" y="20"/>
                      <a:pt x="339" y="20"/>
                      <a:pt x="339" y="20"/>
                    </a:cubicBezTo>
                    <a:cubicBezTo>
                      <a:pt x="316" y="1"/>
                      <a:pt x="201" y="0"/>
                      <a:pt x="177" y="0"/>
                    </a:cubicBezTo>
                    <a:cubicBezTo>
                      <a:pt x="154" y="0"/>
                      <a:pt x="39" y="1"/>
                      <a:pt x="16" y="20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1" y="21"/>
                      <a:pt x="7" y="24"/>
                      <a:pt x="4" y="28"/>
                    </a:cubicBezTo>
                    <a:cubicBezTo>
                      <a:pt x="0" y="36"/>
                      <a:pt x="3" y="47"/>
                      <a:pt x="3" y="49"/>
                    </a:cubicBezTo>
                    <a:cubicBezTo>
                      <a:pt x="4" y="50"/>
                      <a:pt x="4" y="50"/>
                      <a:pt x="4" y="50"/>
                    </a:cubicBezTo>
                    <a:cubicBezTo>
                      <a:pt x="8" y="89"/>
                      <a:pt x="8" y="89"/>
                      <a:pt x="8" y="89"/>
                    </a:cubicBezTo>
                    <a:cubicBezTo>
                      <a:pt x="9" y="92"/>
                      <a:pt x="10" y="94"/>
                      <a:pt x="13" y="95"/>
                    </a:cubicBezTo>
                    <a:cubicBezTo>
                      <a:pt x="14" y="112"/>
                      <a:pt x="19" y="140"/>
                      <a:pt x="33" y="168"/>
                    </a:cubicBezTo>
                    <a:cubicBezTo>
                      <a:pt x="51" y="206"/>
                      <a:pt x="90" y="250"/>
                      <a:pt x="174" y="250"/>
                    </a:cubicBezTo>
                    <a:cubicBezTo>
                      <a:pt x="181" y="250"/>
                      <a:pt x="181" y="250"/>
                      <a:pt x="181" y="250"/>
                    </a:cubicBezTo>
                    <a:cubicBezTo>
                      <a:pt x="265" y="250"/>
                      <a:pt x="304" y="206"/>
                      <a:pt x="322" y="168"/>
                    </a:cubicBezTo>
                    <a:cubicBezTo>
                      <a:pt x="335" y="140"/>
                      <a:pt x="340" y="112"/>
                      <a:pt x="342" y="95"/>
                    </a:cubicBezTo>
                    <a:cubicBezTo>
                      <a:pt x="345" y="94"/>
                      <a:pt x="346" y="92"/>
                      <a:pt x="347" y="89"/>
                    </a:cubicBezTo>
                    <a:cubicBezTo>
                      <a:pt x="351" y="50"/>
                      <a:pt x="351" y="50"/>
                      <a:pt x="351" y="50"/>
                    </a:cubicBezTo>
                    <a:cubicBezTo>
                      <a:pt x="352" y="48"/>
                      <a:pt x="352" y="48"/>
                      <a:pt x="352" y="48"/>
                    </a:cubicBezTo>
                    <a:cubicBezTo>
                      <a:pt x="352" y="47"/>
                      <a:pt x="355" y="36"/>
                      <a:pt x="350" y="28"/>
                    </a:cubicBezTo>
                    <a:close/>
                    <a:moveTo>
                      <a:pt x="318" y="100"/>
                    </a:moveTo>
                    <a:cubicBezTo>
                      <a:pt x="311" y="108"/>
                      <a:pt x="287" y="134"/>
                      <a:pt x="244" y="144"/>
                    </a:cubicBezTo>
                    <a:cubicBezTo>
                      <a:pt x="242" y="144"/>
                      <a:pt x="240" y="144"/>
                      <a:pt x="239" y="145"/>
                    </a:cubicBezTo>
                    <a:cubicBezTo>
                      <a:pt x="236" y="145"/>
                      <a:pt x="236" y="145"/>
                      <a:pt x="236" y="145"/>
                    </a:cubicBezTo>
                    <a:cubicBezTo>
                      <a:pt x="235" y="145"/>
                      <a:pt x="234" y="145"/>
                      <a:pt x="234" y="146"/>
                    </a:cubicBezTo>
                    <a:cubicBezTo>
                      <a:pt x="233" y="146"/>
                      <a:pt x="232" y="146"/>
                      <a:pt x="231" y="146"/>
                    </a:cubicBezTo>
                    <a:cubicBezTo>
                      <a:pt x="228" y="146"/>
                      <a:pt x="228" y="146"/>
                      <a:pt x="228" y="146"/>
                    </a:cubicBezTo>
                    <a:cubicBezTo>
                      <a:pt x="227" y="146"/>
                      <a:pt x="225" y="147"/>
                      <a:pt x="223" y="147"/>
                    </a:cubicBezTo>
                    <a:cubicBezTo>
                      <a:pt x="223" y="147"/>
                      <a:pt x="223" y="147"/>
                      <a:pt x="223" y="147"/>
                    </a:cubicBezTo>
                    <a:cubicBezTo>
                      <a:pt x="221" y="147"/>
                      <a:pt x="219" y="147"/>
                      <a:pt x="217" y="147"/>
                    </a:cubicBezTo>
                    <a:cubicBezTo>
                      <a:pt x="216" y="147"/>
                      <a:pt x="216" y="147"/>
                      <a:pt x="216" y="147"/>
                    </a:cubicBezTo>
                    <a:cubicBezTo>
                      <a:pt x="213" y="147"/>
                      <a:pt x="210" y="147"/>
                      <a:pt x="208" y="146"/>
                    </a:cubicBezTo>
                    <a:cubicBezTo>
                      <a:pt x="208" y="146"/>
                      <a:pt x="208" y="146"/>
                      <a:pt x="208" y="146"/>
                    </a:cubicBezTo>
                    <a:cubicBezTo>
                      <a:pt x="208" y="146"/>
                      <a:pt x="207" y="145"/>
                      <a:pt x="207" y="145"/>
                    </a:cubicBezTo>
                    <a:cubicBezTo>
                      <a:pt x="207" y="145"/>
                      <a:pt x="207" y="145"/>
                      <a:pt x="207" y="145"/>
                    </a:cubicBezTo>
                    <a:cubicBezTo>
                      <a:pt x="206" y="145"/>
                      <a:pt x="206" y="145"/>
                      <a:pt x="206" y="145"/>
                    </a:cubicBezTo>
                    <a:cubicBezTo>
                      <a:pt x="206" y="144"/>
                      <a:pt x="206" y="144"/>
                      <a:pt x="206" y="144"/>
                    </a:cubicBezTo>
                    <a:cubicBezTo>
                      <a:pt x="205" y="144"/>
                      <a:pt x="205" y="144"/>
                      <a:pt x="205" y="144"/>
                    </a:cubicBezTo>
                    <a:cubicBezTo>
                      <a:pt x="205" y="143"/>
                      <a:pt x="205" y="143"/>
                      <a:pt x="205" y="143"/>
                    </a:cubicBezTo>
                    <a:cubicBezTo>
                      <a:pt x="205" y="142"/>
                      <a:pt x="205" y="142"/>
                      <a:pt x="204" y="142"/>
                    </a:cubicBezTo>
                    <a:cubicBezTo>
                      <a:pt x="204" y="140"/>
                      <a:pt x="204" y="138"/>
                      <a:pt x="204" y="136"/>
                    </a:cubicBezTo>
                    <a:cubicBezTo>
                      <a:pt x="200" y="115"/>
                      <a:pt x="200" y="115"/>
                      <a:pt x="200" y="115"/>
                    </a:cubicBezTo>
                    <a:cubicBezTo>
                      <a:pt x="200" y="114"/>
                      <a:pt x="200" y="112"/>
                      <a:pt x="199" y="111"/>
                    </a:cubicBezTo>
                    <a:cubicBezTo>
                      <a:pt x="199" y="110"/>
                      <a:pt x="199" y="109"/>
                      <a:pt x="198" y="107"/>
                    </a:cubicBezTo>
                    <a:cubicBezTo>
                      <a:pt x="198" y="106"/>
                      <a:pt x="198" y="105"/>
                      <a:pt x="198" y="104"/>
                    </a:cubicBezTo>
                    <a:cubicBezTo>
                      <a:pt x="196" y="100"/>
                      <a:pt x="196" y="100"/>
                      <a:pt x="196" y="100"/>
                    </a:cubicBezTo>
                    <a:cubicBezTo>
                      <a:pt x="196" y="99"/>
                      <a:pt x="196" y="99"/>
                      <a:pt x="196" y="98"/>
                    </a:cubicBezTo>
                    <a:cubicBezTo>
                      <a:pt x="191" y="100"/>
                      <a:pt x="191" y="100"/>
                      <a:pt x="191" y="100"/>
                    </a:cubicBezTo>
                    <a:cubicBezTo>
                      <a:pt x="191" y="99"/>
                      <a:pt x="191" y="99"/>
                      <a:pt x="191" y="99"/>
                    </a:cubicBezTo>
                    <a:cubicBezTo>
                      <a:pt x="196" y="98"/>
                      <a:pt x="196" y="98"/>
                      <a:pt x="196" y="98"/>
                    </a:cubicBezTo>
                    <a:cubicBezTo>
                      <a:pt x="195" y="97"/>
                      <a:pt x="195" y="96"/>
                      <a:pt x="195" y="96"/>
                    </a:cubicBezTo>
                    <a:cubicBezTo>
                      <a:pt x="195" y="95"/>
                      <a:pt x="195" y="95"/>
                      <a:pt x="195" y="95"/>
                    </a:cubicBezTo>
                    <a:cubicBezTo>
                      <a:pt x="193" y="91"/>
                      <a:pt x="192" y="88"/>
                      <a:pt x="190" y="85"/>
                    </a:cubicBezTo>
                    <a:cubicBezTo>
                      <a:pt x="186" y="79"/>
                      <a:pt x="182" y="78"/>
                      <a:pt x="179" y="78"/>
                    </a:cubicBezTo>
                    <a:cubicBezTo>
                      <a:pt x="177" y="78"/>
                      <a:pt x="177" y="78"/>
                      <a:pt x="177" y="78"/>
                    </a:cubicBezTo>
                    <a:cubicBezTo>
                      <a:pt x="176" y="78"/>
                      <a:pt x="176" y="78"/>
                      <a:pt x="176" y="78"/>
                    </a:cubicBezTo>
                    <a:cubicBezTo>
                      <a:pt x="173" y="78"/>
                      <a:pt x="169" y="79"/>
                      <a:pt x="165" y="85"/>
                    </a:cubicBezTo>
                    <a:cubicBezTo>
                      <a:pt x="163" y="88"/>
                      <a:pt x="161" y="91"/>
                      <a:pt x="160" y="95"/>
                    </a:cubicBezTo>
                    <a:cubicBezTo>
                      <a:pt x="160" y="96"/>
                      <a:pt x="159" y="97"/>
                      <a:pt x="159" y="98"/>
                    </a:cubicBezTo>
                    <a:cubicBezTo>
                      <a:pt x="159" y="98"/>
                      <a:pt x="159" y="98"/>
                      <a:pt x="159" y="98"/>
                    </a:cubicBezTo>
                    <a:cubicBezTo>
                      <a:pt x="159" y="99"/>
                      <a:pt x="158" y="100"/>
                      <a:pt x="158" y="101"/>
                    </a:cubicBezTo>
                    <a:cubicBezTo>
                      <a:pt x="158" y="101"/>
                      <a:pt x="158" y="101"/>
                      <a:pt x="158" y="101"/>
                    </a:cubicBezTo>
                    <a:cubicBezTo>
                      <a:pt x="158" y="102"/>
                      <a:pt x="158" y="103"/>
                      <a:pt x="157" y="104"/>
                    </a:cubicBezTo>
                    <a:cubicBezTo>
                      <a:pt x="157" y="106"/>
                      <a:pt x="156" y="108"/>
                      <a:pt x="156" y="111"/>
                    </a:cubicBezTo>
                    <a:cubicBezTo>
                      <a:pt x="155" y="112"/>
                      <a:pt x="155" y="112"/>
                      <a:pt x="155" y="112"/>
                    </a:cubicBezTo>
                    <a:cubicBezTo>
                      <a:pt x="155" y="113"/>
                      <a:pt x="155" y="114"/>
                      <a:pt x="155" y="115"/>
                    </a:cubicBezTo>
                    <a:cubicBezTo>
                      <a:pt x="154" y="116"/>
                      <a:pt x="154" y="116"/>
                      <a:pt x="154" y="116"/>
                    </a:cubicBezTo>
                    <a:cubicBezTo>
                      <a:pt x="154" y="117"/>
                      <a:pt x="154" y="118"/>
                      <a:pt x="154" y="119"/>
                    </a:cubicBezTo>
                    <a:cubicBezTo>
                      <a:pt x="152" y="130"/>
                      <a:pt x="152" y="130"/>
                      <a:pt x="152" y="130"/>
                    </a:cubicBezTo>
                    <a:cubicBezTo>
                      <a:pt x="152" y="132"/>
                      <a:pt x="152" y="133"/>
                      <a:pt x="151" y="134"/>
                    </a:cubicBezTo>
                    <a:cubicBezTo>
                      <a:pt x="151" y="136"/>
                      <a:pt x="151" y="136"/>
                      <a:pt x="151" y="136"/>
                    </a:cubicBezTo>
                    <a:cubicBezTo>
                      <a:pt x="151" y="138"/>
                      <a:pt x="151" y="140"/>
                      <a:pt x="150" y="142"/>
                    </a:cubicBezTo>
                    <a:cubicBezTo>
                      <a:pt x="150" y="147"/>
                      <a:pt x="142" y="147"/>
                      <a:pt x="139" y="147"/>
                    </a:cubicBezTo>
                    <a:cubicBezTo>
                      <a:pt x="138" y="147"/>
                      <a:pt x="138" y="147"/>
                      <a:pt x="138" y="147"/>
                    </a:cubicBezTo>
                    <a:cubicBezTo>
                      <a:pt x="136" y="147"/>
                      <a:pt x="134" y="147"/>
                      <a:pt x="132" y="147"/>
                    </a:cubicBezTo>
                    <a:cubicBezTo>
                      <a:pt x="127" y="146"/>
                      <a:pt x="127" y="146"/>
                      <a:pt x="127" y="146"/>
                    </a:cubicBezTo>
                    <a:cubicBezTo>
                      <a:pt x="126" y="146"/>
                      <a:pt x="125" y="146"/>
                      <a:pt x="125" y="146"/>
                    </a:cubicBezTo>
                    <a:cubicBezTo>
                      <a:pt x="121" y="146"/>
                      <a:pt x="121" y="146"/>
                      <a:pt x="121" y="146"/>
                    </a:cubicBezTo>
                    <a:cubicBezTo>
                      <a:pt x="120" y="145"/>
                      <a:pt x="119" y="145"/>
                      <a:pt x="118" y="145"/>
                    </a:cubicBezTo>
                    <a:cubicBezTo>
                      <a:pt x="116" y="145"/>
                      <a:pt x="116" y="145"/>
                      <a:pt x="116" y="145"/>
                    </a:cubicBezTo>
                    <a:cubicBezTo>
                      <a:pt x="70" y="136"/>
                      <a:pt x="44" y="108"/>
                      <a:pt x="37" y="100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37" y="27"/>
                      <a:pt x="81" y="17"/>
                      <a:pt x="177" y="17"/>
                    </a:cubicBezTo>
                    <a:cubicBezTo>
                      <a:pt x="267" y="17"/>
                      <a:pt x="317" y="26"/>
                      <a:pt x="327" y="31"/>
                    </a:cubicBezTo>
                    <a:lnTo>
                      <a:pt x="318" y="100"/>
                    </a:lnTo>
                    <a:close/>
                    <a:moveTo>
                      <a:pt x="137" y="164"/>
                    </a:moveTo>
                    <a:cubicBezTo>
                      <a:pt x="154" y="164"/>
                      <a:pt x="165" y="156"/>
                      <a:pt x="167" y="144"/>
                    </a:cubicBezTo>
                    <a:cubicBezTo>
                      <a:pt x="171" y="113"/>
                      <a:pt x="175" y="101"/>
                      <a:pt x="177" y="96"/>
                    </a:cubicBezTo>
                    <a:cubicBezTo>
                      <a:pt x="180" y="101"/>
                      <a:pt x="184" y="112"/>
                      <a:pt x="188" y="144"/>
                    </a:cubicBezTo>
                    <a:cubicBezTo>
                      <a:pt x="190" y="156"/>
                      <a:pt x="201" y="164"/>
                      <a:pt x="217" y="164"/>
                    </a:cubicBezTo>
                    <a:cubicBezTo>
                      <a:pt x="271" y="162"/>
                      <a:pt x="306" y="135"/>
                      <a:pt x="322" y="120"/>
                    </a:cubicBezTo>
                    <a:cubicBezTo>
                      <a:pt x="320" y="132"/>
                      <a:pt x="315" y="147"/>
                      <a:pt x="308" y="162"/>
                    </a:cubicBezTo>
                    <a:cubicBezTo>
                      <a:pt x="284" y="210"/>
                      <a:pt x="242" y="235"/>
                      <a:pt x="180" y="235"/>
                    </a:cubicBezTo>
                    <a:cubicBezTo>
                      <a:pt x="177" y="235"/>
                      <a:pt x="177" y="235"/>
                      <a:pt x="177" y="235"/>
                    </a:cubicBezTo>
                    <a:cubicBezTo>
                      <a:pt x="174" y="235"/>
                      <a:pt x="174" y="235"/>
                      <a:pt x="174" y="235"/>
                    </a:cubicBezTo>
                    <a:cubicBezTo>
                      <a:pt x="113" y="235"/>
                      <a:pt x="70" y="210"/>
                      <a:pt x="47" y="162"/>
                    </a:cubicBezTo>
                    <a:cubicBezTo>
                      <a:pt x="40" y="147"/>
                      <a:pt x="35" y="132"/>
                      <a:pt x="32" y="119"/>
                    </a:cubicBezTo>
                    <a:cubicBezTo>
                      <a:pt x="48" y="135"/>
                      <a:pt x="83" y="162"/>
                      <a:pt x="137" y="164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93"/>
              <p:cNvSpPr>
                <a:spLocks/>
              </p:cNvSpPr>
              <p:nvPr/>
            </p:nvSpPr>
            <p:spPr bwMode="auto">
              <a:xfrm>
                <a:off x="5010944" y="4373562"/>
                <a:ext cx="688975" cy="314325"/>
              </a:xfrm>
              <a:custGeom>
                <a:avLst/>
                <a:gdLst>
                  <a:gd name="T0" fmla="*/ 223 w 311"/>
                  <a:gd name="T1" fmla="*/ 138 h 142"/>
                  <a:gd name="T2" fmla="*/ 218 w 311"/>
                  <a:gd name="T3" fmla="*/ 139 h 142"/>
                  <a:gd name="T4" fmla="*/ 212 w 311"/>
                  <a:gd name="T5" fmla="*/ 140 h 142"/>
                  <a:gd name="T6" fmla="*/ 207 w 311"/>
                  <a:gd name="T7" fmla="*/ 141 h 142"/>
                  <a:gd name="T8" fmla="*/ 201 w 311"/>
                  <a:gd name="T9" fmla="*/ 142 h 142"/>
                  <a:gd name="T10" fmla="*/ 194 w 311"/>
                  <a:gd name="T11" fmla="*/ 142 h 142"/>
                  <a:gd name="T12" fmla="*/ 184 w 311"/>
                  <a:gd name="T13" fmla="*/ 140 h 142"/>
                  <a:gd name="T14" fmla="*/ 181 w 311"/>
                  <a:gd name="T15" fmla="*/ 139 h 142"/>
                  <a:gd name="T16" fmla="*/ 179 w 311"/>
                  <a:gd name="T17" fmla="*/ 137 h 142"/>
                  <a:gd name="T18" fmla="*/ 178 w 311"/>
                  <a:gd name="T19" fmla="*/ 135 h 142"/>
                  <a:gd name="T20" fmla="*/ 177 w 311"/>
                  <a:gd name="T21" fmla="*/ 131 h 142"/>
                  <a:gd name="T22" fmla="*/ 176 w 311"/>
                  <a:gd name="T23" fmla="*/ 124 h 142"/>
                  <a:gd name="T24" fmla="*/ 175 w 311"/>
                  <a:gd name="T25" fmla="*/ 119 h 142"/>
                  <a:gd name="T26" fmla="*/ 174 w 311"/>
                  <a:gd name="T27" fmla="*/ 114 h 142"/>
                  <a:gd name="T28" fmla="*/ 173 w 311"/>
                  <a:gd name="T29" fmla="*/ 109 h 142"/>
                  <a:gd name="T30" fmla="*/ 172 w 311"/>
                  <a:gd name="T31" fmla="*/ 105 h 142"/>
                  <a:gd name="T32" fmla="*/ 172 w 311"/>
                  <a:gd name="T33" fmla="*/ 101 h 142"/>
                  <a:gd name="T34" fmla="*/ 171 w 311"/>
                  <a:gd name="T35" fmla="*/ 98 h 142"/>
                  <a:gd name="T36" fmla="*/ 170 w 311"/>
                  <a:gd name="T37" fmla="*/ 94 h 142"/>
                  <a:gd name="T38" fmla="*/ 169 w 311"/>
                  <a:gd name="T39" fmla="*/ 91 h 142"/>
                  <a:gd name="T40" fmla="*/ 168 w 311"/>
                  <a:gd name="T41" fmla="*/ 88 h 142"/>
                  <a:gd name="T42" fmla="*/ 167 w 311"/>
                  <a:gd name="T43" fmla="*/ 86 h 142"/>
                  <a:gd name="T44" fmla="*/ 156 w 311"/>
                  <a:gd name="T45" fmla="*/ 73 h 142"/>
                  <a:gd name="T46" fmla="*/ 155 w 311"/>
                  <a:gd name="T47" fmla="*/ 73 h 142"/>
                  <a:gd name="T48" fmla="*/ 147 w 311"/>
                  <a:gd name="T49" fmla="*/ 78 h 142"/>
                  <a:gd name="T50" fmla="*/ 143 w 311"/>
                  <a:gd name="T51" fmla="*/ 86 h 142"/>
                  <a:gd name="T52" fmla="*/ 143 w 311"/>
                  <a:gd name="T53" fmla="*/ 89 h 142"/>
                  <a:gd name="T54" fmla="*/ 142 w 311"/>
                  <a:gd name="T55" fmla="*/ 92 h 142"/>
                  <a:gd name="T56" fmla="*/ 141 w 311"/>
                  <a:gd name="T57" fmla="*/ 95 h 142"/>
                  <a:gd name="T58" fmla="*/ 139 w 311"/>
                  <a:gd name="T59" fmla="*/ 102 h 142"/>
                  <a:gd name="T60" fmla="*/ 138 w 311"/>
                  <a:gd name="T61" fmla="*/ 106 h 142"/>
                  <a:gd name="T62" fmla="*/ 137 w 311"/>
                  <a:gd name="T63" fmla="*/ 111 h 142"/>
                  <a:gd name="T64" fmla="*/ 137 w 311"/>
                  <a:gd name="T65" fmla="*/ 115 h 142"/>
                  <a:gd name="T66" fmla="*/ 136 w 311"/>
                  <a:gd name="T67" fmla="*/ 120 h 142"/>
                  <a:gd name="T68" fmla="*/ 135 w 311"/>
                  <a:gd name="T69" fmla="*/ 126 h 142"/>
                  <a:gd name="T70" fmla="*/ 117 w 311"/>
                  <a:gd name="T71" fmla="*/ 142 h 142"/>
                  <a:gd name="T72" fmla="*/ 110 w 311"/>
                  <a:gd name="T73" fmla="*/ 142 h 142"/>
                  <a:gd name="T74" fmla="*/ 108 w 311"/>
                  <a:gd name="T75" fmla="*/ 141 h 142"/>
                  <a:gd name="T76" fmla="*/ 104 w 311"/>
                  <a:gd name="T77" fmla="*/ 141 h 142"/>
                  <a:gd name="T78" fmla="*/ 98 w 311"/>
                  <a:gd name="T79" fmla="*/ 140 h 142"/>
                  <a:gd name="T80" fmla="*/ 93 w 311"/>
                  <a:gd name="T81" fmla="*/ 139 h 142"/>
                  <a:gd name="T82" fmla="*/ 0 w 311"/>
                  <a:gd name="T83" fmla="*/ 18 h 142"/>
                  <a:gd name="T84" fmla="*/ 311 w 311"/>
                  <a:gd name="T85" fmla="*/ 18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11" h="142">
                    <a:moveTo>
                      <a:pt x="302" y="91"/>
                    </a:moveTo>
                    <a:cubicBezTo>
                      <a:pt x="297" y="97"/>
                      <a:pt x="271" y="128"/>
                      <a:pt x="223" y="138"/>
                    </a:cubicBezTo>
                    <a:cubicBezTo>
                      <a:pt x="223" y="138"/>
                      <a:pt x="223" y="138"/>
                      <a:pt x="223" y="138"/>
                    </a:cubicBezTo>
                    <a:cubicBezTo>
                      <a:pt x="221" y="139"/>
                      <a:pt x="220" y="139"/>
                      <a:pt x="218" y="139"/>
                    </a:cubicBezTo>
                    <a:cubicBezTo>
                      <a:pt x="217" y="140"/>
                      <a:pt x="216" y="140"/>
                      <a:pt x="216" y="140"/>
                    </a:cubicBezTo>
                    <a:cubicBezTo>
                      <a:pt x="215" y="140"/>
                      <a:pt x="214" y="140"/>
                      <a:pt x="212" y="140"/>
                    </a:cubicBezTo>
                    <a:cubicBezTo>
                      <a:pt x="211" y="141"/>
                      <a:pt x="210" y="141"/>
                      <a:pt x="209" y="141"/>
                    </a:cubicBezTo>
                    <a:cubicBezTo>
                      <a:pt x="208" y="141"/>
                      <a:pt x="207" y="141"/>
                      <a:pt x="207" y="141"/>
                    </a:cubicBezTo>
                    <a:cubicBezTo>
                      <a:pt x="205" y="141"/>
                      <a:pt x="203" y="141"/>
                      <a:pt x="202" y="142"/>
                    </a:cubicBezTo>
                    <a:cubicBezTo>
                      <a:pt x="201" y="142"/>
                      <a:pt x="201" y="142"/>
                      <a:pt x="201" y="142"/>
                    </a:cubicBezTo>
                    <a:cubicBezTo>
                      <a:pt x="199" y="142"/>
                      <a:pt x="197" y="142"/>
                      <a:pt x="195" y="142"/>
                    </a:cubicBezTo>
                    <a:cubicBezTo>
                      <a:pt x="194" y="142"/>
                      <a:pt x="194" y="142"/>
                      <a:pt x="194" y="142"/>
                    </a:cubicBezTo>
                    <a:cubicBezTo>
                      <a:pt x="190" y="142"/>
                      <a:pt x="186" y="141"/>
                      <a:pt x="184" y="140"/>
                    </a:cubicBezTo>
                    <a:cubicBezTo>
                      <a:pt x="184" y="140"/>
                      <a:pt x="184" y="140"/>
                      <a:pt x="184" y="140"/>
                    </a:cubicBezTo>
                    <a:cubicBezTo>
                      <a:pt x="183" y="140"/>
                      <a:pt x="182" y="139"/>
                      <a:pt x="182" y="139"/>
                    </a:cubicBezTo>
                    <a:cubicBezTo>
                      <a:pt x="181" y="139"/>
                      <a:pt x="181" y="139"/>
                      <a:pt x="181" y="139"/>
                    </a:cubicBezTo>
                    <a:cubicBezTo>
                      <a:pt x="181" y="138"/>
                      <a:pt x="180" y="138"/>
                      <a:pt x="180" y="137"/>
                    </a:cubicBezTo>
                    <a:cubicBezTo>
                      <a:pt x="180" y="137"/>
                      <a:pt x="179" y="137"/>
                      <a:pt x="179" y="137"/>
                    </a:cubicBezTo>
                    <a:cubicBezTo>
                      <a:pt x="179" y="137"/>
                      <a:pt x="179" y="136"/>
                      <a:pt x="178" y="136"/>
                    </a:cubicBezTo>
                    <a:cubicBezTo>
                      <a:pt x="178" y="135"/>
                      <a:pt x="178" y="135"/>
                      <a:pt x="178" y="135"/>
                    </a:cubicBezTo>
                    <a:cubicBezTo>
                      <a:pt x="178" y="134"/>
                      <a:pt x="177" y="134"/>
                      <a:pt x="177" y="134"/>
                    </a:cubicBezTo>
                    <a:cubicBezTo>
                      <a:pt x="177" y="133"/>
                      <a:pt x="177" y="132"/>
                      <a:pt x="177" y="131"/>
                    </a:cubicBezTo>
                    <a:cubicBezTo>
                      <a:pt x="176" y="129"/>
                      <a:pt x="176" y="128"/>
                      <a:pt x="176" y="126"/>
                    </a:cubicBezTo>
                    <a:cubicBezTo>
                      <a:pt x="176" y="125"/>
                      <a:pt x="176" y="125"/>
                      <a:pt x="176" y="124"/>
                    </a:cubicBezTo>
                    <a:cubicBezTo>
                      <a:pt x="175" y="123"/>
                      <a:pt x="175" y="122"/>
                      <a:pt x="175" y="120"/>
                    </a:cubicBezTo>
                    <a:cubicBezTo>
                      <a:pt x="175" y="120"/>
                      <a:pt x="175" y="119"/>
                      <a:pt x="175" y="119"/>
                    </a:cubicBezTo>
                    <a:cubicBezTo>
                      <a:pt x="175" y="118"/>
                      <a:pt x="174" y="116"/>
                      <a:pt x="174" y="115"/>
                    </a:cubicBezTo>
                    <a:cubicBezTo>
                      <a:pt x="174" y="115"/>
                      <a:pt x="174" y="114"/>
                      <a:pt x="174" y="114"/>
                    </a:cubicBezTo>
                    <a:cubicBezTo>
                      <a:pt x="174" y="113"/>
                      <a:pt x="174" y="112"/>
                      <a:pt x="173" y="111"/>
                    </a:cubicBezTo>
                    <a:cubicBezTo>
                      <a:pt x="173" y="110"/>
                      <a:pt x="173" y="110"/>
                      <a:pt x="173" y="109"/>
                    </a:cubicBezTo>
                    <a:cubicBezTo>
                      <a:pt x="173" y="108"/>
                      <a:pt x="173" y="107"/>
                      <a:pt x="173" y="106"/>
                    </a:cubicBezTo>
                    <a:cubicBezTo>
                      <a:pt x="173" y="106"/>
                      <a:pt x="172" y="106"/>
                      <a:pt x="172" y="105"/>
                    </a:cubicBezTo>
                    <a:cubicBezTo>
                      <a:pt x="172" y="104"/>
                      <a:pt x="172" y="103"/>
                      <a:pt x="172" y="102"/>
                    </a:cubicBezTo>
                    <a:cubicBezTo>
                      <a:pt x="172" y="101"/>
                      <a:pt x="172" y="101"/>
                      <a:pt x="172" y="101"/>
                    </a:cubicBezTo>
                    <a:cubicBezTo>
                      <a:pt x="171" y="100"/>
                      <a:pt x="171" y="99"/>
                      <a:pt x="171" y="98"/>
                    </a:cubicBezTo>
                    <a:cubicBezTo>
                      <a:pt x="171" y="98"/>
                      <a:pt x="171" y="98"/>
                      <a:pt x="171" y="98"/>
                    </a:cubicBezTo>
                    <a:cubicBezTo>
                      <a:pt x="170" y="97"/>
                      <a:pt x="170" y="96"/>
                      <a:pt x="170" y="95"/>
                    </a:cubicBezTo>
                    <a:cubicBezTo>
                      <a:pt x="170" y="94"/>
                      <a:pt x="170" y="94"/>
                      <a:pt x="170" y="94"/>
                    </a:cubicBezTo>
                    <a:cubicBezTo>
                      <a:pt x="169" y="93"/>
                      <a:pt x="169" y="92"/>
                      <a:pt x="169" y="92"/>
                    </a:cubicBezTo>
                    <a:cubicBezTo>
                      <a:pt x="169" y="91"/>
                      <a:pt x="169" y="91"/>
                      <a:pt x="169" y="91"/>
                    </a:cubicBezTo>
                    <a:cubicBezTo>
                      <a:pt x="169" y="90"/>
                      <a:pt x="168" y="90"/>
                      <a:pt x="168" y="89"/>
                    </a:cubicBezTo>
                    <a:cubicBezTo>
                      <a:pt x="168" y="89"/>
                      <a:pt x="168" y="89"/>
                      <a:pt x="168" y="88"/>
                    </a:cubicBezTo>
                    <a:cubicBezTo>
                      <a:pt x="168" y="88"/>
                      <a:pt x="168" y="87"/>
                      <a:pt x="167" y="86"/>
                    </a:cubicBezTo>
                    <a:cubicBezTo>
                      <a:pt x="167" y="86"/>
                      <a:pt x="167" y="86"/>
                      <a:pt x="167" y="86"/>
                    </a:cubicBezTo>
                    <a:cubicBezTo>
                      <a:pt x="166" y="82"/>
                      <a:pt x="165" y="80"/>
                      <a:pt x="163" y="78"/>
                    </a:cubicBezTo>
                    <a:cubicBezTo>
                      <a:pt x="160" y="73"/>
                      <a:pt x="158" y="73"/>
                      <a:pt x="156" y="73"/>
                    </a:cubicBezTo>
                    <a:cubicBezTo>
                      <a:pt x="155" y="73"/>
                      <a:pt x="155" y="73"/>
                      <a:pt x="155" y="73"/>
                    </a:cubicBezTo>
                    <a:cubicBezTo>
                      <a:pt x="155" y="73"/>
                      <a:pt x="155" y="73"/>
                      <a:pt x="155" y="73"/>
                    </a:cubicBezTo>
                    <a:cubicBezTo>
                      <a:pt x="153" y="73"/>
                      <a:pt x="151" y="73"/>
                      <a:pt x="147" y="78"/>
                    </a:cubicBezTo>
                    <a:cubicBezTo>
                      <a:pt x="147" y="78"/>
                      <a:pt x="147" y="78"/>
                      <a:pt x="147" y="78"/>
                    </a:cubicBezTo>
                    <a:cubicBezTo>
                      <a:pt x="146" y="80"/>
                      <a:pt x="145" y="82"/>
                      <a:pt x="143" y="86"/>
                    </a:cubicBezTo>
                    <a:cubicBezTo>
                      <a:pt x="143" y="86"/>
                      <a:pt x="143" y="86"/>
                      <a:pt x="143" y="86"/>
                    </a:cubicBezTo>
                    <a:cubicBezTo>
                      <a:pt x="143" y="87"/>
                      <a:pt x="143" y="88"/>
                      <a:pt x="143" y="88"/>
                    </a:cubicBezTo>
                    <a:cubicBezTo>
                      <a:pt x="143" y="89"/>
                      <a:pt x="143" y="89"/>
                      <a:pt x="143" y="89"/>
                    </a:cubicBezTo>
                    <a:cubicBezTo>
                      <a:pt x="142" y="90"/>
                      <a:pt x="142" y="90"/>
                      <a:pt x="142" y="91"/>
                    </a:cubicBezTo>
                    <a:cubicBezTo>
                      <a:pt x="142" y="91"/>
                      <a:pt x="142" y="91"/>
                      <a:pt x="142" y="92"/>
                    </a:cubicBezTo>
                    <a:cubicBezTo>
                      <a:pt x="141" y="92"/>
                      <a:pt x="141" y="93"/>
                      <a:pt x="141" y="94"/>
                    </a:cubicBezTo>
                    <a:cubicBezTo>
                      <a:pt x="141" y="94"/>
                      <a:pt x="141" y="94"/>
                      <a:pt x="141" y="95"/>
                    </a:cubicBezTo>
                    <a:cubicBezTo>
                      <a:pt x="140" y="97"/>
                      <a:pt x="140" y="99"/>
                      <a:pt x="139" y="101"/>
                    </a:cubicBezTo>
                    <a:cubicBezTo>
                      <a:pt x="139" y="101"/>
                      <a:pt x="139" y="102"/>
                      <a:pt x="139" y="102"/>
                    </a:cubicBezTo>
                    <a:cubicBezTo>
                      <a:pt x="139" y="103"/>
                      <a:pt x="139" y="104"/>
                      <a:pt x="138" y="105"/>
                    </a:cubicBezTo>
                    <a:cubicBezTo>
                      <a:pt x="138" y="106"/>
                      <a:pt x="138" y="106"/>
                      <a:pt x="138" y="106"/>
                    </a:cubicBezTo>
                    <a:cubicBezTo>
                      <a:pt x="138" y="107"/>
                      <a:pt x="138" y="108"/>
                      <a:pt x="138" y="109"/>
                    </a:cubicBezTo>
                    <a:cubicBezTo>
                      <a:pt x="138" y="110"/>
                      <a:pt x="137" y="110"/>
                      <a:pt x="137" y="111"/>
                    </a:cubicBezTo>
                    <a:cubicBezTo>
                      <a:pt x="137" y="112"/>
                      <a:pt x="137" y="113"/>
                      <a:pt x="137" y="114"/>
                    </a:cubicBezTo>
                    <a:cubicBezTo>
                      <a:pt x="137" y="114"/>
                      <a:pt x="137" y="115"/>
                      <a:pt x="137" y="115"/>
                    </a:cubicBezTo>
                    <a:cubicBezTo>
                      <a:pt x="136" y="116"/>
                      <a:pt x="136" y="118"/>
                      <a:pt x="136" y="119"/>
                    </a:cubicBezTo>
                    <a:cubicBezTo>
                      <a:pt x="136" y="119"/>
                      <a:pt x="136" y="120"/>
                      <a:pt x="136" y="120"/>
                    </a:cubicBezTo>
                    <a:cubicBezTo>
                      <a:pt x="136" y="122"/>
                      <a:pt x="135" y="123"/>
                      <a:pt x="135" y="124"/>
                    </a:cubicBezTo>
                    <a:cubicBezTo>
                      <a:pt x="135" y="125"/>
                      <a:pt x="135" y="125"/>
                      <a:pt x="135" y="126"/>
                    </a:cubicBezTo>
                    <a:cubicBezTo>
                      <a:pt x="135" y="128"/>
                      <a:pt x="134" y="129"/>
                      <a:pt x="134" y="131"/>
                    </a:cubicBezTo>
                    <a:cubicBezTo>
                      <a:pt x="133" y="138"/>
                      <a:pt x="127" y="142"/>
                      <a:pt x="117" y="142"/>
                    </a:cubicBezTo>
                    <a:cubicBezTo>
                      <a:pt x="116" y="142"/>
                      <a:pt x="116" y="142"/>
                      <a:pt x="116" y="142"/>
                    </a:cubicBezTo>
                    <a:cubicBezTo>
                      <a:pt x="114" y="142"/>
                      <a:pt x="112" y="142"/>
                      <a:pt x="110" y="142"/>
                    </a:cubicBezTo>
                    <a:cubicBezTo>
                      <a:pt x="109" y="142"/>
                      <a:pt x="109" y="142"/>
                      <a:pt x="108" y="141"/>
                    </a:cubicBezTo>
                    <a:cubicBezTo>
                      <a:pt x="108" y="141"/>
                      <a:pt x="108" y="141"/>
                      <a:pt x="108" y="141"/>
                    </a:cubicBezTo>
                    <a:cubicBezTo>
                      <a:pt x="107" y="141"/>
                      <a:pt x="107" y="141"/>
                      <a:pt x="106" y="141"/>
                    </a:cubicBezTo>
                    <a:cubicBezTo>
                      <a:pt x="105" y="141"/>
                      <a:pt x="105" y="141"/>
                      <a:pt x="104" y="141"/>
                    </a:cubicBezTo>
                    <a:cubicBezTo>
                      <a:pt x="103" y="141"/>
                      <a:pt x="102" y="141"/>
                      <a:pt x="101" y="141"/>
                    </a:cubicBezTo>
                    <a:cubicBezTo>
                      <a:pt x="100" y="141"/>
                      <a:pt x="99" y="141"/>
                      <a:pt x="98" y="140"/>
                    </a:cubicBezTo>
                    <a:cubicBezTo>
                      <a:pt x="97" y="140"/>
                      <a:pt x="96" y="140"/>
                      <a:pt x="94" y="140"/>
                    </a:cubicBezTo>
                    <a:cubicBezTo>
                      <a:pt x="94" y="140"/>
                      <a:pt x="93" y="140"/>
                      <a:pt x="93" y="139"/>
                    </a:cubicBezTo>
                    <a:cubicBezTo>
                      <a:pt x="42" y="130"/>
                      <a:pt x="14" y="97"/>
                      <a:pt x="9" y="9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2" y="11"/>
                      <a:pt x="58" y="0"/>
                      <a:pt x="155" y="0"/>
                    </a:cubicBezTo>
                    <a:cubicBezTo>
                      <a:pt x="253" y="0"/>
                      <a:pt x="308" y="11"/>
                      <a:pt x="311" y="18"/>
                    </a:cubicBezTo>
                    <a:lnTo>
                      <a:pt x="302" y="91"/>
                    </a:lnTo>
                    <a:close/>
                  </a:path>
                </a:pathLst>
              </a:custGeom>
              <a:solidFill>
                <a:srgbClr val="F2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94"/>
              <p:cNvSpPr>
                <a:spLocks/>
              </p:cNvSpPr>
              <p:nvPr/>
            </p:nvSpPr>
            <p:spPr bwMode="auto">
              <a:xfrm>
                <a:off x="4993481" y="3854450"/>
                <a:ext cx="728663" cy="530225"/>
              </a:xfrm>
              <a:custGeom>
                <a:avLst/>
                <a:gdLst>
                  <a:gd name="T0" fmla="*/ 293 w 329"/>
                  <a:gd name="T1" fmla="*/ 54 h 239"/>
                  <a:gd name="T2" fmla="*/ 170 w 329"/>
                  <a:gd name="T3" fmla="*/ 2 h 239"/>
                  <a:gd name="T4" fmla="*/ 165 w 329"/>
                  <a:gd name="T5" fmla="*/ 102 h 239"/>
                  <a:gd name="T6" fmla="*/ 160 w 329"/>
                  <a:gd name="T7" fmla="*/ 2 h 239"/>
                  <a:gd name="T8" fmla="*/ 36 w 329"/>
                  <a:gd name="T9" fmla="*/ 54 h 239"/>
                  <a:gd name="T10" fmla="*/ 9 w 329"/>
                  <a:gd name="T11" fmla="*/ 210 h 239"/>
                  <a:gd name="T12" fmla="*/ 162 w 329"/>
                  <a:gd name="T13" fmla="*/ 232 h 239"/>
                  <a:gd name="T14" fmla="*/ 165 w 329"/>
                  <a:gd name="T15" fmla="*/ 225 h 239"/>
                  <a:gd name="T16" fmla="*/ 167 w 329"/>
                  <a:gd name="T17" fmla="*/ 232 h 239"/>
                  <a:gd name="T18" fmla="*/ 321 w 329"/>
                  <a:gd name="T19" fmla="*/ 210 h 239"/>
                  <a:gd name="T20" fmla="*/ 293 w 329"/>
                  <a:gd name="T21" fmla="*/ 54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29" h="239">
                    <a:moveTo>
                      <a:pt x="293" y="54"/>
                    </a:moveTo>
                    <a:cubicBezTo>
                      <a:pt x="257" y="0"/>
                      <a:pt x="170" y="2"/>
                      <a:pt x="170" y="2"/>
                    </a:cubicBezTo>
                    <a:cubicBezTo>
                      <a:pt x="170" y="2"/>
                      <a:pt x="167" y="50"/>
                      <a:pt x="165" y="102"/>
                    </a:cubicBezTo>
                    <a:cubicBezTo>
                      <a:pt x="163" y="50"/>
                      <a:pt x="160" y="2"/>
                      <a:pt x="160" y="2"/>
                    </a:cubicBezTo>
                    <a:cubicBezTo>
                      <a:pt x="160" y="2"/>
                      <a:pt x="73" y="0"/>
                      <a:pt x="36" y="54"/>
                    </a:cubicBezTo>
                    <a:cubicBezTo>
                      <a:pt x="0" y="107"/>
                      <a:pt x="9" y="210"/>
                      <a:pt x="9" y="210"/>
                    </a:cubicBezTo>
                    <a:cubicBezTo>
                      <a:pt x="9" y="210"/>
                      <a:pt x="150" y="239"/>
                      <a:pt x="162" y="232"/>
                    </a:cubicBezTo>
                    <a:cubicBezTo>
                      <a:pt x="163" y="232"/>
                      <a:pt x="164" y="229"/>
                      <a:pt x="165" y="225"/>
                    </a:cubicBezTo>
                    <a:cubicBezTo>
                      <a:pt x="165" y="229"/>
                      <a:pt x="166" y="232"/>
                      <a:pt x="167" y="232"/>
                    </a:cubicBezTo>
                    <a:cubicBezTo>
                      <a:pt x="179" y="239"/>
                      <a:pt x="321" y="210"/>
                      <a:pt x="321" y="210"/>
                    </a:cubicBezTo>
                    <a:cubicBezTo>
                      <a:pt x="321" y="210"/>
                      <a:pt x="329" y="107"/>
                      <a:pt x="293" y="54"/>
                    </a:cubicBezTo>
                    <a:close/>
                  </a:path>
                </a:pathLst>
              </a:custGeom>
              <a:solidFill>
                <a:srgbClr val="CD1B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95"/>
              <p:cNvSpPr>
                <a:spLocks/>
              </p:cNvSpPr>
              <p:nvPr/>
            </p:nvSpPr>
            <p:spPr bwMode="auto">
              <a:xfrm>
                <a:off x="5258594" y="3825875"/>
                <a:ext cx="88900" cy="534988"/>
              </a:xfrm>
              <a:custGeom>
                <a:avLst/>
                <a:gdLst>
                  <a:gd name="T0" fmla="*/ 0 w 56"/>
                  <a:gd name="T1" fmla="*/ 27 h 337"/>
                  <a:gd name="T2" fmla="*/ 35 w 56"/>
                  <a:gd name="T3" fmla="*/ 337 h 337"/>
                  <a:gd name="T4" fmla="*/ 56 w 56"/>
                  <a:gd name="T5" fmla="*/ 337 h 337"/>
                  <a:gd name="T6" fmla="*/ 35 w 56"/>
                  <a:gd name="T7" fmla="*/ 0 h 337"/>
                  <a:gd name="T8" fmla="*/ 0 w 56"/>
                  <a:gd name="T9" fmla="*/ 27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337">
                    <a:moveTo>
                      <a:pt x="0" y="27"/>
                    </a:moveTo>
                    <a:lnTo>
                      <a:pt x="35" y="337"/>
                    </a:lnTo>
                    <a:lnTo>
                      <a:pt x="56" y="337"/>
                    </a:lnTo>
                    <a:lnTo>
                      <a:pt x="35" y="0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AA11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96"/>
              <p:cNvSpPr>
                <a:spLocks/>
              </p:cNvSpPr>
              <p:nvPr/>
            </p:nvSpPr>
            <p:spPr bwMode="auto">
              <a:xfrm>
                <a:off x="5314156" y="3825875"/>
                <a:ext cx="88900" cy="534988"/>
              </a:xfrm>
              <a:custGeom>
                <a:avLst/>
                <a:gdLst>
                  <a:gd name="T0" fmla="*/ 0 w 56"/>
                  <a:gd name="T1" fmla="*/ 0 h 337"/>
                  <a:gd name="T2" fmla="*/ 56 w 56"/>
                  <a:gd name="T3" fmla="*/ 0 h 337"/>
                  <a:gd name="T4" fmla="*/ 56 w 56"/>
                  <a:gd name="T5" fmla="*/ 337 h 337"/>
                  <a:gd name="T6" fmla="*/ 18 w 56"/>
                  <a:gd name="T7" fmla="*/ 337 h 337"/>
                  <a:gd name="T8" fmla="*/ 0 w 56"/>
                  <a:gd name="T9" fmla="*/ 0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337">
                    <a:moveTo>
                      <a:pt x="0" y="0"/>
                    </a:moveTo>
                    <a:lnTo>
                      <a:pt x="56" y="0"/>
                    </a:lnTo>
                    <a:lnTo>
                      <a:pt x="56" y="337"/>
                    </a:lnTo>
                    <a:lnTo>
                      <a:pt x="18" y="3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814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97"/>
              <p:cNvSpPr>
                <a:spLocks/>
              </p:cNvSpPr>
              <p:nvPr/>
            </p:nvSpPr>
            <p:spPr bwMode="auto">
              <a:xfrm>
                <a:off x="5369719" y="3825875"/>
                <a:ext cx="87313" cy="534988"/>
              </a:xfrm>
              <a:custGeom>
                <a:avLst/>
                <a:gdLst>
                  <a:gd name="T0" fmla="*/ 55 w 55"/>
                  <a:gd name="T1" fmla="*/ 27 h 337"/>
                  <a:gd name="T2" fmla="*/ 20 w 55"/>
                  <a:gd name="T3" fmla="*/ 337 h 337"/>
                  <a:gd name="T4" fmla="*/ 0 w 55"/>
                  <a:gd name="T5" fmla="*/ 337 h 337"/>
                  <a:gd name="T6" fmla="*/ 21 w 55"/>
                  <a:gd name="T7" fmla="*/ 0 h 337"/>
                  <a:gd name="T8" fmla="*/ 55 w 55"/>
                  <a:gd name="T9" fmla="*/ 27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337">
                    <a:moveTo>
                      <a:pt x="55" y="27"/>
                    </a:moveTo>
                    <a:lnTo>
                      <a:pt x="20" y="337"/>
                    </a:lnTo>
                    <a:lnTo>
                      <a:pt x="0" y="337"/>
                    </a:lnTo>
                    <a:lnTo>
                      <a:pt x="21" y="0"/>
                    </a:lnTo>
                    <a:lnTo>
                      <a:pt x="55" y="27"/>
                    </a:lnTo>
                    <a:close/>
                  </a:path>
                </a:pathLst>
              </a:custGeom>
              <a:solidFill>
                <a:srgbClr val="AA11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98"/>
              <p:cNvSpPr>
                <a:spLocks/>
              </p:cNvSpPr>
              <p:nvPr/>
            </p:nvSpPr>
            <p:spPr bwMode="auto">
              <a:xfrm>
                <a:off x="4802981" y="4318000"/>
                <a:ext cx="1104900" cy="168275"/>
              </a:xfrm>
              <a:custGeom>
                <a:avLst/>
                <a:gdLst>
                  <a:gd name="T0" fmla="*/ 407 w 499"/>
                  <a:gd name="T1" fmla="*/ 0 h 76"/>
                  <a:gd name="T2" fmla="*/ 251 w 499"/>
                  <a:gd name="T3" fmla="*/ 17 h 76"/>
                  <a:gd name="T4" fmla="*/ 95 w 499"/>
                  <a:gd name="T5" fmla="*/ 0 h 76"/>
                  <a:gd name="T6" fmla="*/ 17 w 499"/>
                  <a:gd name="T7" fmla="*/ 50 h 76"/>
                  <a:gd name="T8" fmla="*/ 250 w 499"/>
                  <a:gd name="T9" fmla="*/ 63 h 76"/>
                  <a:gd name="T10" fmla="*/ 483 w 499"/>
                  <a:gd name="T11" fmla="*/ 50 h 76"/>
                  <a:gd name="T12" fmla="*/ 407 w 499"/>
                  <a:gd name="T13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9" h="76">
                    <a:moveTo>
                      <a:pt x="407" y="0"/>
                    </a:moveTo>
                    <a:cubicBezTo>
                      <a:pt x="251" y="17"/>
                      <a:pt x="251" y="17"/>
                      <a:pt x="251" y="17"/>
                    </a:cubicBezTo>
                    <a:cubicBezTo>
                      <a:pt x="95" y="0"/>
                      <a:pt x="95" y="0"/>
                      <a:pt x="95" y="0"/>
                    </a:cubicBezTo>
                    <a:cubicBezTo>
                      <a:pt x="95" y="0"/>
                      <a:pt x="0" y="30"/>
                      <a:pt x="17" y="50"/>
                    </a:cubicBezTo>
                    <a:cubicBezTo>
                      <a:pt x="41" y="76"/>
                      <a:pt x="193" y="63"/>
                      <a:pt x="250" y="63"/>
                    </a:cubicBezTo>
                    <a:cubicBezTo>
                      <a:pt x="307" y="63"/>
                      <a:pt x="470" y="67"/>
                      <a:pt x="483" y="50"/>
                    </a:cubicBezTo>
                    <a:cubicBezTo>
                      <a:pt x="499" y="29"/>
                      <a:pt x="407" y="0"/>
                      <a:pt x="407" y="0"/>
                    </a:cubicBezTo>
                    <a:close/>
                  </a:path>
                </a:pathLst>
              </a:custGeom>
              <a:solidFill>
                <a:srgbClr val="AA120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99"/>
              <p:cNvSpPr>
                <a:spLocks/>
              </p:cNvSpPr>
              <p:nvPr/>
            </p:nvSpPr>
            <p:spPr bwMode="auto">
              <a:xfrm>
                <a:off x="4849019" y="4316412"/>
                <a:ext cx="1011238" cy="139700"/>
              </a:xfrm>
              <a:custGeom>
                <a:avLst/>
                <a:gdLst>
                  <a:gd name="T0" fmla="*/ 382 w 456"/>
                  <a:gd name="T1" fmla="*/ 0 h 63"/>
                  <a:gd name="T2" fmla="*/ 237 w 456"/>
                  <a:gd name="T3" fmla="*/ 17 h 63"/>
                  <a:gd name="T4" fmla="*/ 77 w 456"/>
                  <a:gd name="T5" fmla="*/ 0 h 63"/>
                  <a:gd name="T6" fmla="*/ 16 w 456"/>
                  <a:gd name="T7" fmla="*/ 47 h 63"/>
                  <a:gd name="T8" fmla="*/ 227 w 456"/>
                  <a:gd name="T9" fmla="*/ 39 h 63"/>
                  <a:gd name="T10" fmla="*/ 442 w 456"/>
                  <a:gd name="T11" fmla="*/ 46 h 63"/>
                  <a:gd name="T12" fmla="*/ 382 w 456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6" h="63">
                    <a:moveTo>
                      <a:pt x="382" y="0"/>
                    </a:moveTo>
                    <a:cubicBezTo>
                      <a:pt x="237" y="17"/>
                      <a:pt x="237" y="17"/>
                      <a:pt x="237" y="17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7" y="0"/>
                      <a:pt x="0" y="26"/>
                      <a:pt x="16" y="47"/>
                    </a:cubicBezTo>
                    <a:cubicBezTo>
                      <a:pt x="28" y="63"/>
                      <a:pt x="155" y="39"/>
                      <a:pt x="227" y="39"/>
                    </a:cubicBezTo>
                    <a:cubicBezTo>
                      <a:pt x="298" y="39"/>
                      <a:pt x="434" y="59"/>
                      <a:pt x="442" y="46"/>
                    </a:cubicBezTo>
                    <a:cubicBezTo>
                      <a:pt x="456" y="24"/>
                      <a:pt x="382" y="0"/>
                      <a:pt x="382" y="0"/>
                    </a:cubicBezTo>
                    <a:close/>
                  </a:path>
                </a:pathLst>
              </a:custGeom>
              <a:solidFill>
                <a:srgbClr val="DB08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100"/>
              <p:cNvSpPr>
                <a:spLocks/>
              </p:cNvSpPr>
              <p:nvPr/>
            </p:nvSpPr>
            <p:spPr bwMode="auto">
              <a:xfrm>
                <a:off x="5010944" y="4244975"/>
                <a:ext cx="693738" cy="123825"/>
              </a:xfrm>
              <a:custGeom>
                <a:avLst/>
                <a:gdLst>
                  <a:gd name="T0" fmla="*/ 0 w 313"/>
                  <a:gd name="T1" fmla="*/ 0 h 56"/>
                  <a:gd name="T2" fmla="*/ 157 w 313"/>
                  <a:gd name="T3" fmla="*/ 25 h 56"/>
                  <a:gd name="T4" fmla="*/ 313 w 313"/>
                  <a:gd name="T5" fmla="*/ 3 h 56"/>
                  <a:gd name="T6" fmla="*/ 313 w 313"/>
                  <a:gd name="T7" fmla="*/ 33 h 56"/>
                  <a:gd name="T8" fmla="*/ 154 w 313"/>
                  <a:gd name="T9" fmla="*/ 56 h 56"/>
                  <a:gd name="T10" fmla="*/ 1 w 313"/>
                  <a:gd name="T11" fmla="*/ 33 h 56"/>
                  <a:gd name="T12" fmla="*/ 0 w 313"/>
                  <a:gd name="T13" fmla="*/ 19 h 56"/>
                  <a:gd name="T14" fmla="*/ 0 w 313"/>
                  <a:gd name="T1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3" h="56">
                    <a:moveTo>
                      <a:pt x="0" y="0"/>
                    </a:moveTo>
                    <a:cubicBezTo>
                      <a:pt x="0" y="0"/>
                      <a:pt x="65" y="25"/>
                      <a:pt x="157" y="25"/>
                    </a:cubicBezTo>
                    <a:cubicBezTo>
                      <a:pt x="249" y="25"/>
                      <a:pt x="313" y="3"/>
                      <a:pt x="313" y="3"/>
                    </a:cubicBezTo>
                    <a:cubicBezTo>
                      <a:pt x="313" y="33"/>
                      <a:pt x="313" y="33"/>
                      <a:pt x="313" y="33"/>
                    </a:cubicBezTo>
                    <a:cubicBezTo>
                      <a:pt x="313" y="33"/>
                      <a:pt x="233" y="56"/>
                      <a:pt x="154" y="56"/>
                    </a:cubicBezTo>
                    <a:cubicBezTo>
                      <a:pt x="75" y="56"/>
                      <a:pt x="1" y="33"/>
                      <a:pt x="1" y="33"/>
                    </a:cubicBezTo>
                    <a:cubicBezTo>
                      <a:pt x="1" y="33"/>
                      <a:pt x="0" y="27"/>
                      <a:pt x="0" y="19"/>
                    </a:cubicBezTo>
                    <a:cubicBezTo>
                      <a:pt x="0" y="11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EAA5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101"/>
              <p:cNvSpPr>
                <a:spLocks/>
              </p:cNvSpPr>
              <p:nvPr/>
            </p:nvSpPr>
            <p:spPr bwMode="auto">
              <a:xfrm>
                <a:off x="5191919" y="4037012"/>
                <a:ext cx="323850" cy="358775"/>
              </a:xfrm>
              <a:custGeom>
                <a:avLst/>
                <a:gdLst>
                  <a:gd name="T0" fmla="*/ 22 w 146"/>
                  <a:gd name="T1" fmla="*/ 155 h 162"/>
                  <a:gd name="T2" fmla="*/ 127 w 146"/>
                  <a:gd name="T3" fmla="*/ 155 h 162"/>
                  <a:gd name="T4" fmla="*/ 144 w 146"/>
                  <a:gd name="T5" fmla="*/ 70 h 162"/>
                  <a:gd name="T6" fmla="*/ 75 w 146"/>
                  <a:gd name="T7" fmla="*/ 0 h 162"/>
                  <a:gd name="T8" fmla="*/ 2 w 146"/>
                  <a:gd name="T9" fmla="*/ 76 h 162"/>
                  <a:gd name="T10" fmla="*/ 22 w 146"/>
                  <a:gd name="T11" fmla="*/ 15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6" h="162">
                    <a:moveTo>
                      <a:pt x="22" y="155"/>
                    </a:moveTo>
                    <a:cubicBezTo>
                      <a:pt x="22" y="155"/>
                      <a:pt x="120" y="162"/>
                      <a:pt x="127" y="155"/>
                    </a:cubicBezTo>
                    <a:cubicBezTo>
                      <a:pt x="134" y="148"/>
                      <a:pt x="146" y="89"/>
                      <a:pt x="144" y="70"/>
                    </a:cubicBezTo>
                    <a:cubicBezTo>
                      <a:pt x="141" y="50"/>
                      <a:pt x="92" y="0"/>
                      <a:pt x="75" y="0"/>
                    </a:cubicBezTo>
                    <a:cubicBezTo>
                      <a:pt x="58" y="0"/>
                      <a:pt x="0" y="59"/>
                      <a:pt x="2" y="76"/>
                    </a:cubicBezTo>
                    <a:cubicBezTo>
                      <a:pt x="3" y="93"/>
                      <a:pt x="22" y="155"/>
                      <a:pt x="22" y="155"/>
                    </a:cubicBezTo>
                    <a:close/>
                  </a:path>
                </a:pathLst>
              </a:custGeom>
              <a:solidFill>
                <a:srgbClr val="CB8A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102"/>
              <p:cNvSpPr>
                <a:spLocks/>
              </p:cNvSpPr>
              <p:nvPr/>
            </p:nvSpPr>
            <p:spPr bwMode="auto">
              <a:xfrm>
                <a:off x="5222081" y="4067175"/>
                <a:ext cx="265113" cy="298450"/>
              </a:xfrm>
              <a:custGeom>
                <a:avLst/>
                <a:gdLst>
                  <a:gd name="T0" fmla="*/ 18 w 120"/>
                  <a:gd name="T1" fmla="*/ 128 h 134"/>
                  <a:gd name="T2" fmla="*/ 104 w 120"/>
                  <a:gd name="T3" fmla="*/ 128 h 134"/>
                  <a:gd name="T4" fmla="*/ 118 w 120"/>
                  <a:gd name="T5" fmla="*/ 57 h 134"/>
                  <a:gd name="T6" fmla="*/ 62 w 120"/>
                  <a:gd name="T7" fmla="*/ 0 h 134"/>
                  <a:gd name="T8" fmla="*/ 1 w 120"/>
                  <a:gd name="T9" fmla="*/ 62 h 134"/>
                  <a:gd name="T10" fmla="*/ 18 w 120"/>
                  <a:gd name="T11" fmla="*/ 128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134">
                    <a:moveTo>
                      <a:pt x="18" y="128"/>
                    </a:moveTo>
                    <a:cubicBezTo>
                      <a:pt x="18" y="128"/>
                      <a:pt x="99" y="134"/>
                      <a:pt x="104" y="128"/>
                    </a:cubicBezTo>
                    <a:cubicBezTo>
                      <a:pt x="110" y="122"/>
                      <a:pt x="120" y="74"/>
                      <a:pt x="118" y="57"/>
                    </a:cubicBezTo>
                    <a:cubicBezTo>
                      <a:pt x="116" y="41"/>
                      <a:pt x="76" y="0"/>
                      <a:pt x="62" y="0"/>
                    </a:cubicBezTo>
                    <a:cubicBezTo>
                      <a:pt x="47" y="0"/>
                      <a:pt x="0" y="48"/>
                      <a:pt x="1" y="62"/>
                    </a:cubicBezTo>
                    <a:cubicBezTo>
                      <a:pt x="2" y="77"/>
                      <a:pt x="18" y="128"/>
                      <a:pt x="18" y="128"/>
                    </a:cubicBezTo>
                    <a:close/>
                  </a:path>
                </a:pathLst>
              </a:custGeom>
              <a:solidFill>
                <a:srgbClr val="F8AF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103"/>
              <p:cNvSpPr>
                <a:spLocks/>
              </p:cNvSpPr>
              <p:nvPr/>
            </p:nvSpPr>
            <p:spPr bwMode="auto">
              <a:xfrm>
                <a:off x="5303044" y="4133850"/>
                <a:ext cx="26988" cy="42863"/>
              </a:xfrm>
              <a:custGeom>
                <a:avLst/>
                <a:gdLst>
                  <a:gd name="T0" fmla="*/ 17 w 17"/>
                  <a:gd name="T1" fmla="*/ 0 h 27"/>
                  <a:gd name="T2" fmla="*/ 17 w 17"/>
                  <a:gd name="T3" fmla="*/ 7 h 27"/>
                  <a:gd name="T4" fmla="*/ 9 w 17"/>
                  <a:gd name="T5" fmla="*/ 7 h 27"/>
                  <a:gd name="T6" fmla="*/ 9 w 17"/>
                  <a:gd name="T7" fmla="*/ 11 h 27"/>
                  <a:gd name="T8" fmla="*/ 16 w 17"/>
                  <a:gd name="T9" fmla="*/ 11 h 27"/>
                  <a:gd name="T10" fmla="*/ 16 w 17"/>
                  <a:gd name="T11" fmla="*/ 18 h 27"/>
                  <a:gd name="T12" fmla="*/ 9 w 17"/>
                  <a:gd name="T13" fmla="*/ 18 h 27"/>
                  <a:gd name="T14" fmla="*/ 9 w 17"/>
                  <a:gd name="T15" fmla="*/ 27 h 27"/>
                  <a:gd name="T16" fmla="*/ 0 w 17"/>
                  <a:gd name="T17" fmla="*/ 27 h 27"/>
                  <a:gd name="T18" fmla="*/ 0 w 17"/>
                  <a:gd name="T19" fmla="*/ 0 h 27"/>
                  <a:gd name="T20" fmla="*/ 17 w 17"/>
                  <a:gd name="T2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" h="27">
                    <a:moveTo>
                      <a:pt x="17" y="0"/>
                    </a:moveTo>
                    <a:lnTo>
                      <a:pt x="17" y="7"/>
                    </a:lnTo>
                    <a:lnTo>
                      <a:pt x="9" y="7"/>
                    </a:lnTo>
                    <a:lnTo>
                      <a:pt x="9" y="11"/>
                    </a:lnTo>
                    <a:lnTo>
                      <a:pt x="16" y="11"/>
                    </a:lnTo>
                    <a:lnTo>
                      <a:pt x="16" y="18"/>
                    </a:lnTo>
                    <a:lnTo>
                      <a:pt x="9" y="18"/>
                    </a:lnTo>
                    <a:lnTo>
                      <a:pt x="9" y="27"/>
                    </a:lnTo>
                    <a:lnTo>
                      <a:pt x="0" y="27"/>
                    </a:lnTo>
                    <a:lnTo>
                      <a:pt x="0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Rectangle 104"/>
              <p:cNvSpPr>
                <a:spLocks noChangeArrowheads="1"/>
              </p:cNvSpPr>
              <p:nvPr/>
            </p:nvSpPr>
            <p:spPr bwMode="auto">
              <a:xfrm>
                <a:off x="5336381" y="4133850"/>
                <a:ext cx="14288" cy="4286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105"/>
              <p:cNvSpPr>
                <a:spLocks noEditPoints="1"/>
              </p:cNvSpPr>
              <p:nvPr/>
            </p:nvSpPr>
            <p:spPr bwMode="auto">
              <a:xfrm>
                <a:off x="5357019" y="4133850"/>
                <a:ext cx="34925" cy="44450"/>
              </a:xfrm>
              <a:custGeom>
                <a:avLst/>
                <a:gdLst>
                  <a:gd name="T0" fmla="*/ 9 w 22"/>
                  <a:gd name="T1" fmla="*/ 18 h 28"/>
                  <a:gd name="T2" fmla="*/ 8 w 22"/>
                  <a:gd name="T3" fmla="*/ 18 h 28"/>
                  <a:gd name="T4" fmla="*/ 8 w 22"/>
                  <a:gd name="T5" fmla="*/ 27 h 28"/>
                  <a:gd name="T6" fmla="*/ 0 w 22"/>
                  <a:gd name="T7" fmla="*/ 27 h 28"/>
                  <a:gd name="T8" fmla="*/ 0 w 22"/>
                  <a:gd name="T9" fmla="*/ 2 h 28"/>
                  <a:gd name="T10" fmla="*/ 12 w 22"/>
                  <a:gd name="T11" fmla="*/ 0 h 28"/>
                  <a:gd name="T12" fmla="*/ 19 w 22"/>
                  <a:gd name="T13" fmla="*/ 2 h 28"/>
                  <a:gd name="T14" fmla="*/ 19 w 22"/>
                  <a:gd name="T15" fmla="*/ 16 h 28"/>
                  <a:gd name="T16" fmla="*/ 16 w 22"/>
                  <a:gd name="T17" fmla="*/ 17 h 28"/>
                  <a:gd name="T18" fmla="*/ 22 w 22"/>
                  <a:gd name="T19" fmla="*/ 24 h 28"/>
                  <a:gd name="T20" fmla="*/ 14 w 22"/>
                  <a:gd name="T21" fmla="*/ 28 h 28"/>
                  <a:gd name="T22" fmla="*/ 9 w 22"/>
                  <a:gd name="T23" fmla="*/ 18 h 28"/>
                  <a:gd name="T24" fmla="*/ 7 w 22"/>
                  <a:gd name="T25" fmla="*/ 13 h 28"/>
                  <a:gd name="T26" fmla="*/ 11 w 22"/>
                  <a:gd name="T27" fmla="*/ 13 h 28"/>
                  <a:gd name="T28" fmla="*/ 11 w 22"/>
                  <a:gd name="T29" fmla="*/ 7 h 28"/>
                  <a:gd name="T30" fmla="*/ 7 w 22"/>
                  <a:gd name="T31" fmla="*/ 7 h 28"/>
                  <a:gd name="T32" fmla="*/ 7 w 22"/>
                  <a:gd name="T33" fmla="*/ 1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" h="28">
                    <a:moveTo>
                      <a:pt x="9" y="18"/>
                    </a:moveTo>
                    <a:lnTo>
                      <a:pt x="8" y="18"/>
                    </a:lnTo>
                    <a:lnTo>
                      <a:pt x="8" y="27"/>
                    </a:lnTo>
                    <a:lnTo>
                      <a:pt x="0" y="27"/>
                    </a:lnTo>
                    <a:lnTo>
                      <a:pt x="0" y="2"/>
                    </a:lnTo>
                    <a:lnTo>
                      <a:pt x="12" y="0"/>
                    </a:lnTo>
                    <a:lnTo>
                      <a:pt x="19" y="2"/>
                    </a:lnTo>
                    <a:lnTo>
                      <a:pt x="19" y="16"/>
                    </a:lnTo>
                    <a:lnTo>
                      <a:pt x="16" y="17"/>
                    </a:lnTo>
                    <a:lnTo>
                      <a:pt x="22" y="24"/>
                    </a:lnTo>
                    <a:lnTo>
                      <a:pt x="14" y="28"/>
                    </a:lnTo>
                    <a:lnTo>
                      <a:pt x="9" y="18"/>
                    </a:lnTo>
                    <a:close/>
                    <a:moveTo>
                      <a:pt x="7" y="13"/>
                    </a:moveTo>
                    <a:lnTo>
                      <a:pt x="11" y="13"/>
                    </a:lnTo>
                    <a:lnTo>
                      <a:pt x="11" y="7"/>
                    </a:lnTo>
                    <a:lnTo>
                      <a:pt x="7" y="7"/>
                    </a:lnTo>
                    <a:lnTo>
                      <a:pt x="7" y="1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106"/>
              <p:cNvSpPr>
                <a:spLocks/>
              </p:cNvSpPr>
              <p:nvPr/>
            </p:nvSpPr>
            <p:spPr bwMode="auto">
              <a:xfrm>
                <a:off x="5393531" y="4133850"/>
                <a:ext cx="26988" cy="42863"/>
              </a:xfrm>
              <a:custGeom>
                <a:avLst/>
                <a:gdLst>
                  <a:gd name="T0" fmla="*/ 17 w 17"/>
                  <a:gd name="T1" fmla="*/ 27 h 27"/>
                  <a:gd name="T2" fmla="*/ 0 w 17"/>
                  <a:gd name="T3" fmla="*/ 27 h 27"/>
                  <a:gd name="T4" fmla="*/ 0 w 17"/>
                  <a:gd name="T5" fmla="*/ 2 h 27"/>
                  <a:gd name="T6" fmla="*/ 2 w 17"/>
                  <a:gd name="T7" fmla="*/ 0 h 27"/>
                  <a:gd name="T8" fmla="*/ 16 w 17"/>
                  <a:gd name="T9" fmla="*/ 0 h 27"/>
                  <a:gd name="T10" fmla="*/ 16 w 17"/>
                  <a:gd name="T11" fmla="*/ 7 h 27"/>
                  <a:gd name="T12" fmla="*/ 9 w 17"/>
                  <a:gd name="T13" fmla="*/ 7 h 27"/>
                  <a:gd name="T14" fmla="*/ 7 w 17"/>
                  <a:gd name="T15" fmla="*/ 10 h 27"/>
                  <a:gd name="T16" fmla="*/ 14 w 17"/>
                  <a:gd name="T17" fmla="*/ 10 h 27"/>
                  <a:gd name="T18" fmla="*/ 14 w 17"/>
                  <a:gd name="T19" fmla="*/ 17 h 27"/>
                  <a:gd name="T20" fmla="*/ 7 w 17"/>
                  <a:gd name="T21" fmla="*/ 17 h 27"/>
                  <a:gd name="T22" fmla="*/ 7 w 17"/>
                  <a:gd name="T23" fmla="*/ 20 h 27"/>
                  <a:gd name="T24" fmla="*/ 17 w 17"/>
                  <a:gd name="T25" fmla="*/ 20 h 27"/>
                  <a:gd name="T26" fmla="*/ 17 w 17"/>
                  <a:gd name="T2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" h="27">
                    <a:moveTo>
                      <a:pt x="17" y="27"/>
                    </a:moveTo>
                    <a:lnTo>
                      <a:pt x="0" y="27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16" y="0"/>
                    </a:lnTo>
                    <a:lnTo>
                      <a:pt x="16" y="7"/>
                    </a:lnTo>
                    <a:lnTo>
                      <a:pt x="9" y="7"/>
                    </a:lnTo>
                    <a:lnTo>
                      <a:pt x="7" y="10"/>
                    </a:lnTo>
                    <a:lnTo>
                      <a:pt x="14" y="10"/>
                    </a:lnTo>
                    <a:lnTo>
                      <a:pt x="14" y="17"/>
                    </a:lnTo>
                    <a:lnTo>
                      <a:pt x="7" y="17"/>
                    </a:lnTo>
                    <a:lnTo>
                      <a:pt x="7" y="20"/>
                    </a:lnTo>
                    <a:lnTo>
                      <a:pt x="17" y="20"/>
                    </a:lnTo>
                    <a:lnTo>
                      <a:pt x="17" y="2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107"/>
              <p:cNvSpPr>
                <a:spLocks/>
              </p:cNvSpPr>
              <p:nvPr/>
            </p:nvSpPr>
            <p:spPr bwMode="auto">
              <a:xfrm>
                <a:off x="5287169" y="4200525"/>
                <a:ext cx="69850" cy="100013"/>
              </a:xfrm>
              <a:custGeom>
                <a:avLst/>
                <a:gdLst>
                  <a:gd name="T0" fmla="*/ 35 w 44"/>
                  <a:gd name="T1" fmla="*/ 0 h 63"/>
                  <a:gd name="T2" fmla="*/ 40 w 44"/>
                  <a:gd name="T3" fmla="*/ 4 h 63"/>
                  <a:gd name="T4" fmla="*/ 42 w 44"/>
                  <a:gd name="T5" fmla="*/ 28 h 63"/>
                  <a:gd name="T6" fmla="*/ 23 w 44"/>
                  <a:gd name="T7" fmla="*/ 45 h 63"/>
                  <a:gd name="T8" fmla="*/ 44 w 44"/>
                  <a:gd name="T9" fmla="*/ 43 h 63"/>
                  <a:gd name="T10" fmla="*/ 44 w 44"/>
                  <a:gd name="T11" fmla="*/ 63 h 63"/>
                  <a:gd name="T12" fmla="*/ 0 w 44"/>
                  <a:gd name="T13" fmla="*/ 63 h 63"/>
                  <a:gd name="T14" fmla="*/ 0 w 44"/>
                  <a:gd name="T15" fmla="*/ 46 h 63"/>
                  <a:gd name="T16" fmla="*/ 23 w 44"/>
                  <a:gd name="T17" fmla="*/ 24 h 63"/>
                  <a:gd name="T18" fmla="*/ 23 w 44"/>
                  <a:gd name="T19" fmla="*/ 18 h 63"/>
                  <a:gd name="T20" fmla="*/ 2 w 44"/>
                  <a:gd name="T21" fmla="*/ 20 h 63"/>
                  <a:gd name="T22" fmla="*/ 0 w 44"/>
                  <a:gd name="T23" fmla="*/ 0 h 63"/>
                  <a:gd name="T24" fmla="*/ 35 w 44"/>
                  <a:gd name="T25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" h="63">
                    <a:moveTo>
                      <a:pt x="35" y="0"/>
                    </a:moveTo>
                    <a:lnTo>
                      <a:pt x="40" y="4"/>
                    </a:lnTo>
                    <a:lnTo>
                      <a:pt x="42" y="28"/>
                    </a:lnTo>
                    <a:lnTo>
                      <a:pt x="23" y="45"/>
                    </a:lnTo>
                    <a:lnTo>
                      <a:pt x="44" y="43"/>
                    </a:lnTo>
                    <a:lnTo>
                      <a:pt x="44" y="63"/>
                    </a:lnTo>
                    <a:lnTo>
                      <a:pt x="0" y="63"/>
                    </a:lnTo>
                    <a:lnTo>
                      <a:pt x="0" y="46"/>
                    </a:lnTo>
                    <a:lnTo>
                      <a:pt x="23" y="24"/>
                    </a:lnTo>
                    <a:lnTo>
                      <a:pt x="23" y="18"/>
                    </a:lnTo>
                    <a:lnTo>
                      <a:pt x="2" y="20"/>
                    </a:lnTo>
                    <a:lnTo>
                      <a:pt x="0" y="0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108"/>
              <p:cNvSpPr>
                <a:spLocks/>
              </p:cNvSpPr>
              <p:nvPr/>
            </p:nvSpPr>
            <p:spPr bwMode="auto">
              <a:xfrm>
                <a:off x="5364956" y="4200525"/>
                <a:ext cx="66675" cy="101600"/>
              </a:xfrm>
              <a:custGeom>
                <a:avLst/>
                <a:gdLst>
                  <a:gd name="T0" fmla="*/ 42 w 42"/>
                  <a:gd name="T1" fmla="*/ 0 h 64"/>
                  <a:gd name="T2" fmla="*/ 42 w 42"/>
                  <a:gd name="T3" fmla="*/ 17 h 64"/>
                  <a:gd name="T4" fmla="*/ 21 w 42"/>
                  <a:gd name="T5" fmla="*/ 17 h 64"/>
                  <a:gd name="T6" fmla="*/ 21 w 42"/>
                  <a:gd name="T7" fmla="*/ 24 h 64"/>
                  <a:gd name="T8" fmla="*/ 42 w 42"/>
                  <a:gd name="T9" fmla="*/ 25 h 64"/>
                  <a:gd name="T10" fmla="*/ 42 w 42"/>
                  <a:gd name="T11" fmla="*/ 45 h 64"/>
                  <a:gd name="T12" fmla="*/ 39 w 42"/>
                  <a:gd name="T13" fmla="*/ 63 h 64"/>
                  <a:gd name="T14" fmla="*/ 2 w 42"/>
                  <a:gd name="T15" fmla="*/ 64 h 64"/>
                  <a:gd name="T16" fmla="*/ 0 w 42"/>
                  <a:gd name="T17" fmla="*/ 46 h 64"/>
                  <a:gd name="T18" fmla="*/ 24 w 42"/>
                  <a:gd name="T19" fmla="*/ 46 h 64"/>
                  <a:gd name="T20" fmla="*/ 24 w 42"/>
                  <a:gd name="T21" fmla="*/ 39 h 64"/>
                  <a:gd name="T22" fmla="*/ 4 w 42"/>
                  <a:gd name="T23" fmla="*/ 39 h 64"/>
                  <a:gd name="T24" fmla="*/ 0 w 42"/>
                  <a:gd name="T25" fmla="*/ 31 h 64"/>
                  <a:gd name="T26" fmla="*/ 4 w 42"/>
                  <a:gd name="T27" fmla="*/ 2 h 64"/>
                  <a:gd name="T28" fmla="*/ 42 w 42"/>
                  <a:gd name="T2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2" h="64">
                    <a:moveTo>
                      <a:pt x="42" y="0"/>
                    </a:moveTo>
                    <a:lnTo>
                      <a:pt x="42" y="17"/>
                    </a:lnTo>
                    <a:lnTo>
                      <a:pt x="21" y="17"/>
                    </a:lnTo>
                    <a:lnTo>
                      <a:pt x="21" y="24"/>
                    </a:lnTo>
                    <a:lnTo>
                      <a:pt x="42" y="25"/>
                    </a:lnTo>
                    <a:lnTo>
                      <a:pt x="42" y="45"/>
                    </a:lnTo>
                    <a:lnTo>
                      <a:pt x="39" y="63"/>
                    </a:lnTo>
                    <a:lnTo>
                      <a:pt x="2" y="64"/>
                    </a:lnTo>
                    <a:lnTo>
                      <a:pt x="0" y="46"/>
                    </a:lnTo>
                    <a:lnTo>
                      <a:pt x="24" y="46"/>
                    </a:lnTo>
                    <a:lnTo>
                      <a:pt x="24" y="39"/>
                    </a:lnTo>
                    <a:lnTo>
                      <a:pt x="4" y="39"/>
                    </a:lnTo>
                    <a:lnTo>
                      <a:pt x="0" y="31"/>
                    </a:lnTo>
                    <a:lnTo>
                      <a:pt x="4" y="2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33" name="组合 132"/>
            <p:cNvGrpSpPr/>
            <p:nvPr/>
          </p:nvGrpSpPr>
          <p:grpSpPr>
            <a:xfrm>
              <a:off x="1677935" y="3814853"/>
              <a:ext cx="1068696" cy="1074224"/>
              <a:chOff x="3098006" y="3835400"/>
              <a:chExt cx="1052513" cy="1052512"/>
            </a:xfrm>
          </p:grpSpPr>
          <p:sp>
            <p:nvSpPr>
              <p:cNvPr id="134" name="Freeform 109"/>
              <p:cNvSpPr>
                <a:spLocks/>
              </p:cNvSpPr>
              <p:nvPr/>
            </p:nvSpPr>
            <p:spPr bwMode="auto">
              <a:xfrm>
                <a:off x="3194844" y="3835400"/>
                <a:ext cx="831850" cy="793750"/>
              </a:xfrm>
              <a:custGeom>
                <a:avLst/>
                <a:gdLst>
                  <a:gd name="T0" fmla="*/ 375 w 375"/>
                  <a:gd name="T1" fmla="*/ 170 h 358"/>
                  <a:gd name="T2" fmla="*/ 187 w 375"/>
                  <a:gd name="T3" fmla="*/ 358 h 358"/>
                  <a:gd name="T4" fmla="*/ 0 w 375"/>
                  <a:gd name="T5" fmla="*/ 170 h 358"/>
                  <a:gd name="T6" fmla="*/ 187 w 375"/>
                  <a:gd name="T7" fmla="*/ 0 h 358"/>
                  <a:gd name="T8" fmla="*/ 375 w 375"/>
                  <a:gd name="T9" fmla="*/ 17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5" h="358">
                    <a:moveTo>
                      <a:pt x="375" y="170"/>
                    </a:moveTo>
                    <a:cubicBezTo>
                      <a:pt x="375" y="274"/>
                      <a:pt x="350" y="358"/>
                      <a:pt x="187" y="358"/>
                    </a:cubicBezTo>
                    <a:cubicBezTo>
                      <a:pt x="25" y="358"/>
                      <a:pt x="0" y="274"/>
                      <a:pt x="0" y="170"/>
                    </a:cubicBezTo>
                    <a:cubicBezTo>
                      <a:pt x="0" y="66"/>
                      <a:pt x="84" y="0"/>
                      <a:pt x="187" y="0"/>
                    </a:cubicBezTo>
                    <a:cubicBezTo>
                      <a:pt x="291" y="0"/>
                      <a:pt x="375" y="66"/>
                      <a:pt x="375" y="170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110"/>
              <p:cNvSpPr>
                <a:spLocks/>
              </p:cNvSpPr>
              <p:nvPr/>
            </p:nvSpPr>
            <p:spPr bwMode="auto">
              <a:xfrm>
                <a:off x="3807619" y="4579937"/>
                <a:ext cx="225425" cy="185738"/>
              </a:xfrm>
              <a:custGeom>
                <a:avLst/>
                <a:gdLst>
                  <a:gd name="T0" fmla="*/ 127 w 142"/>
                  <a:gd name="T1" fmla="*/ 117 h 117"/>
                  <a:gd name="T2" fmla="*/ 0 w 142"/>
                  <a:gd name="T3" fmla="*/ 88 h 117"/>
                  <a:gd name="T4" fmla="*/ 16 w 142"/>
                  <a:gd name="T5" fmla="*/ 0 h 117"/>
                  <a:gd name="T6" fmla="*/ 142 w 142"/>
                  <a:gd name="T7" fmla="*/ 29 h 117"/>
                  <a:gd name="T8" fmla="*/ 127 w 142"/>
                  <a:gd name="T9" fmla="*/ 11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17">
                    <a:moveTo>
                      <a:pt x="127" y="117"/>
                    </a:moveTo>
                    <a:lnTo>
                      <a:pt x="0" y="88"/>
                    </a:lnTo>
                    <a:lnTo>
                      <a:pt x="16" y="0"/>
                    </a:lnTo>
                    <a:lnTo>
                      <a:pt x="142" y="29"/>
                    </a:lnTo>
                    <a:lnTo>
                      <a:pt x="127" y="117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pic>
            <p:nvPicPr>
              <p:cNvPr id="136" name="Picture 11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26681" y="4581525"/>
                <a:ext cx="79375" cy="2063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7" name="Freeform 112"/>
              <p:cNvSpPr>
                <a:spLocks/>
              </p:cNvSpPr>
              <p:nvPr/>
            </p:nvSpPr>
            <p:spPr bwMode="auto">
              <a:xfrm>
                <a:off x="3939381" y="4524375"/>
                <a:ext cx="211138" cy="346075"/>
              </a:xfrm>
              <a:custGeom>
                <a:avLst/>
                <a:gdLst>
                  <a:gd name="T0" fmla="*/ 90 w 95"/>
                  <a:gd name="T1" fmla="*/ 36 h 156"/>
                  <a:gd name="T2" fmla="*/ 91 w 95"/>
                  <a:gd name="T3" fmla="*/ 34 h 156"/>
                  <a:gd name="T4" fmla="*/ 75 w 95"/>
                  <a:gd name="T5" fmla="*/ 11 h 156"/>
                  <a:gd name="T6" fmla="*/ 37 w 95"/>
                  <a:gd name="T7" fmla="*/ 2 h 156"/>
                  <a:gd name="T8" fmla="*/ 23 w 95"/>
                  <a:gd name="T9" fmla="*/ 18 h 156"/>
                  <a:gd name="T10" fmla="*/ 3 w 95"/>
                  <a:gd name="T11" fmla="*/ 124 h 156"/>
                  <a:gd name="T12" fmla="*/ 10 w 95"/>
                  <a:gd name="T13" fmla="*/ 145 h 156"/>
                  <a:gd name="T14" fmla="*/ 49 w 95"/>
                  <a:gd name="T15" fmla="*/ 154 h 156"/>
                  <a:gd name="T16" fmla="*/ 71 w 95"/>
                  <a:gd name="T17" fmla="*/ 139 h 156"/>
                  <a:gd name="T18" fmla="*/ 71 w 95"/>
                  <a:gd name="T19" fmla="*/ 138 h 156"/>
                  <a:gd name="T20" fmla="*/ 78 w 95"/>
                  <a:gd name="T21" fmla="*/ 131 h 156"/>
                  <a:gd name="T22" fmla="*/ 74 w 95"/>
                  <a:gd name="T23" fmla="*/ 122 h 156"/>
                  <a:gd name="T24" fmla="*/ 74 w 95"/>
                  <a:gd name="T25" fmla="*/ 121 h 156"/>
                  <a:gd name="T26" fmla="*/ 81 w 95"/>
                  <a:gd name="T27" fmla="*/ 114 h 156"/>
                  <a:gd name="T28" fmla="*/ 81 w 95"/>
                  <a:gd name="T29" fmla="*/ 114 h 156"/>
                  <a:gd name="T30" fmla="*/ 81 w 95"/>
                  <a:gd name="T31" fmla="*/ 114 h 156"/>
                  <a:gd name="T32" fmla="*/ 77 w 95"/>
                  <a:gd name="T33" fmla="*/ 105 h 156"/>
                  <a:gd name="T34" fmla="*/ 78 w 95"/>
                  <a:gd name="T35" fmla="*/ 103 h 156"/>
                  <a:gd name="T36" fmla="*/ 84 w 95"/>
                  <a:gd name="T37" fmla="*/ 97 h 156"/>
                  <a:gd name="T38" fmla="*/ 80 w 95"/>
                  <a:gd name="T39" fmla="*/ 88 h 156"/>
                  <a:gd name="T40" fmla="*/ 81 w 95"/>
                  <a:gd name="T41" fmla="*/ 86 h 156"/>
                  <a:gd name="T42" fmla="*/ 88 w 95"/>
                  <a:gd name="T43" fmla="*/ 79 h 156"/>
                  <a:gd name="T44" fmla="*/ 84 w 95"/>
                  <a:gd name="T45" fmla="*/ 70 h 156"/>
                  <a:gd name="T46" fmla="*/ 84 w 95"/>
                  <a:gd name="T47" fmla="*/ 69 h 156"/>
                  <a:gd name="T48" fmla="*/ 91 w 95"/>
                  <a:gd name="T49" fmla="*/ 62 h 156"/>
                  <a:gd name="T50" fmla="*/ 87 w 95"/>
                  <a:gd name="T51" fmla="*/ 53 h 156"/>
                  <a:gd name="T52" fmla="*/ 87 w 95"/>
                  <a:gd name="T53" fmla="*/ 51 h 156"/>
                  <a:gd name="T54" fmla="*/ 94 w 95"/>
                  <a:gd name="T55" fmla="*/ 45 h 156"/>
                  <a:gd name="T56" fmla="*/ 90 w 95"/>
                  <a:gd name="T57" fmla="*/ 3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95" h="156">
                    <a:moveTo>
                      <a:pt x="90" y="36"/>
                    </a:moveTo>
                    <a:cubicBezTo>
                      <a:pt x="91" y="34"/>
                      <a:pt x="91" y="34"/>
                      <a:pt x="91" y="34"/>
                    </a:cubicBezTo>
                    <a:cubicBezTo>
                      <a:pt x="92" y="24"/>
                      <a:pt x="86" y="13"/>
                      <a:pt x="75" y="11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27" y="0"/>
                      <a:pt x="25" y="8"/>
                      <a:pt x="23" y="18"/>
                    </a:cubicBezTo>
                    <a:cubicBezTo>
                      <a:pt x="3" y="124"/>
                      <a:pt x="3" y="124"/>
                      <a:pt x="3" y="124"/>
                    </a:cubicBezTo>
                    <a:cubicBezTo>
                      <a:pt x="1" y="134"/>
                      <a:pt x="0" y="142"/>
                      <a:pt x="10" y="145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59" y="156"/>
                      <a:pt x="69" y="150"/>
                      <a:pt x="71" y="139"/>
                    </a:cubicBezTo>
                    <a:cubicBezTo>
                      <a:pt x="71" y="138"/>
                      <a:pt x="71" y="138"/>
                      <a:pt x="71" y="138"/>
                    </a:cubicBezTo>
                    <a:cubicBezTo>
                      <a:pt x="74" y="137"/>
                      <a:pt x="77" y="135"/>
                      <a:pt x="78" y="131"/>
                    </a:cubicBezTo>
                    <a:cubicBezTo>
                      <a:pt x="78" y="128"/>
                      <a:pt x="77" y="124"/>
                      <a:pt x="74" y="122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78" y="120"/>
                      <a:pt x="80" y="118"/>
                      <a:pt x="81" y="114"/>
                    </a:cubicBezTo>
                    <a:cubicBezTo>
                      <a:pt x="81" y="114"/>
                      <a:pt x="81" y="114"/>
                      <a:pt x="81" y="114"/>
                    </a:cubicBezTo>
                    <a:cubicBezTo>
                      <a:pt x="81" y="114"/>
                      <a:pt x="81" y="114"/>
                      <a:pt x="81" y="114"/>
                    </a:cubicBezTo>
                    <a:cubicBezTo>
                      <a:pt x="82" y="110"/>
                      <a:pt x="80" y="107"/>
                      <a:pt x="77" y="105"/>
                    </a:cubicBezTo>
                    <a:cubicBezTo>
                      <a:pt x="78" y="103"/>
                      <a:pt x="78" y="103"/>
                      <a:pt x="78" y="103"/>
                    </a:cubicBezTo>
                    <a:cubicBezTo>
                      <a:pt x="81" y="103"/>
                      <a:pt x="84" y="100"/>
                      <a:pt x="84" y="97"/>
                    </a:cubicBezTo>
                    <a:cubicBezTo>
                      <a:pt x="85" y="93"/>
                      <a:pt x="83" y="89"/>
                      <a:pt x="80" y="88"/>
                    </a:cubicBezTo>
                    <a:cubicBezTo>
                      <a:pt x="81" y="86"/>
                      <a:pt x="81" y="86"/>
                      <a:pt x="81" y="86"/>
                    </a:cubicBezTo>
                    <a:cubicBezTo>
                      <a:pt x="84" y="86"/>
                      <a:pt x="87" y="83"/>
                      <a:pt x="88" y="79"/>
                    </a:cubicBezTo>
                    <a:cubicBezTo>
                      <a:pt x="88" y="76"/>
                      <a:pt x="87" y="72"/>
                      <a:pt x="84" y="70"/>
                    </a:cubicBezTo>
                    <a:cubicBezTo>
                      <a:pt x="84" y="69"/>
                      <a:pt x="84" y="69"/>
                      <a:pt x="84" y="69"/>
                    </a:cubicBezTo>
                    <a:cubicBezTo>
                      <a:pt x="87" y="69"/>
                      <a:pt x="90" y="66"/>
                      <a:pt x="91" y="62"/>
                    </a:cubicBezTo>
                    <a:cubicBezTo>
                      <a:pt x="92" y="59"/>
                      <a:pt x="90" y="55"/>
                      <a:pt x="87" y="53"/>
                    </a:cubicBezTo>
                    <a:cubicBezTo>
                      <a:pt x="87" y="51"/>
                      <a:pt x="87" y="51"/>
                      <a:pt x="87" y="51"/>
                    </a:cubicBezTo>
                    <a:cubicBezTo>
                      <a:pt x="91" y="51"/>
                      <a:pt x="93" y="49"/>
                      <a:pt x="94" y="45"/>
                    </a:cubicBezTo>
                    <a:cubicBezTo>
                      <a:pt x="95" y="41"/>
                      <a:pt x="93" y="37"/>
                      <a:pt x="90" y="36"/>
                    </a:cubicBez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113"/>
              <p:cNvSpPr>
                <a:spLocks/>
              </p:cNvSpPr>
              <p:nvPr/>
            </p:nvSpPr>
            <p:spPr bwMode="auto">
              <a:xfrm>
                <a:off x="3215481" y="4597400"/>
                <a:ext cx="225425" cy="185738"/>
              </a:xfrm>
              <a:custGeom>
                <a:avLst/>
                <a:gdLst>
                  <a:gd name="T0" fmla="*/ 15 w 142"/>
                  <a:gd name="T1" fmla="*/ 117 h 117"/>
                  <a:gd name="T2" fmla="*/ 142 w 142"/>
                  <a:gd name="T3" fmla="*/ 88 h 117"/>
                  <a:gd name="T4" fmla="*/ 126 w 142"/>
                  <a:gd name="T5" fmla="*/ 0 h 117"/>
                  <a:gd name="T6" fmla="*/ 0 w 142"/>
                  <a:gd name="T7" fmla="*/ 29 h 117"/>
                  <a:gd name="T8" fmla="*/ 15 w 142"/>
                  <a:gd name="T9" fmla="*/ 11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17">
                    <a:moveTo>
                      <a:pt x="15" y="117"/>
                    </a:moveTo>
                    <a:lnTo>
                      <a:pt x="142" y="88"/>
                    </a:lnTo>
                    <a:lnTo>
                      <a:pt x="126" y="0"/>
                    </a:lnTo>
                    <a:lnTo>
                      <a:pt x="0" y="29"/>
                    </a:lnTo>
                    <a:lnTo>
                      <a:pt x="15" y="117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pic>
            <p:nvPicPr>
              <p:cNvPr id="139" name="Picture 114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40881" y="4598987"/>
                <a:ext cx="79375" cy="2063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0" name="Freeform 115"/>
              <p:cNvSpPr>
                <a:spLocks/>
              </p:cNvSpPr>
              <p:nvPr/>
            </p:nvSpPr>
            <p:spPr bwMode="auto">
              <a:xfrm>
                <a:off x="3098006" y="4541837"/>
                <a:ext cx="211138" cy="346075"/>
              </a:xfrm>
              <a:custGeom>
                <a:avLst/>
                <a:gdLst>
                  <a:gd name="T0" fmla="*/ 92 w 95"/>
                  <a:gd name="T1" fmla="*/ 124 h 156"/>
                  <a:gd name="T2" fmla="*/ 72 w 95"/>
                  <a:gd name="T3" fmla="*/ 18 h 156"/>
                  <a:gd name="T4" fmla="*/ 58 w 95"/>
                  <a:gd name="T5" fmla="*/ 2 h 156"/>
                  <a:gd name="T6" fmla="*/ 20 w 95"/>
                  <a:gd name="T7" fmla="*/ 11 h 156"/>
                  <a:gd name="T8" fmla="*/ 5 w 95"/>
                  <a:gd name="T9" fmla="*/ 34 h 156"/>
                  <a:gd name="T10" fmla="*/ 5 w 95"/>
                  <a:gd name="T11" fmla="*/ 36 h 156"/>
                  <a:gd name="T12" fmla="*/ 1 w 95"/>
                  <a:gd name="T13" fmla="*/ 45 h 156"/>
                  <a:gd name="T14" fmla="*/ 8 w 95"/>
                  <a:gd name="T15" fmla="*/ 51 h 156"/>
                  <a:gd name="T16" fmla="*/ 8 w 95"/>
                  <a:gd name="T17" fmla="*/ 53 h 156"/>
                  <a:gd name="T18" fmla="*/ 4 w 95"/>
                  <a:gd name="T19" fmla="*/ 62 h 156"/>
                  <a:gd name="T20" fmla="*/ 11 w 95"/>
                  <a:gd name="T21" fmla="*/ 69 h 156"/>
                  <a:gd name="T22" fmla="*/ 11 w 95"/>
                  <a:gd name="T23" fmla="*/ 70 h 156"/>
                  <a:gd name="T24" fmla="*/ 7 w 95"/>
                  <a:gd name="T25" fmla="*/ 79 h 156"/>
                  <a:gd name="T26" fmla="*/ 14 w 95"/>
                  <a:gd name="T27" fmla="*/ 86 h 156"/>
                  <a:gd name="T28" fmla="*/ 15 w 95"/>
                  <a:gd name="T29" fmla="*/ 88 h 156"/>
                  <a:gd name="T30" fmla="*/ 11 w 95"/>
                  <a:gd name="T31" fmla="*/ 97 h 156"/>
                  <a:gd name="T32" fmla="*/ 17 w 95"/>
                  <a:gd name="T33" fmla="*/ 103 h 156"/>
                  <a:gd name="T34" fmla="*/ 18 w 95"/>
                  <a:gd name="T35" fmla="*/ 105 h 156"/>
                  <a:gd name="T36" fmla="*/ 14 w 95"/>
                  <a:gd name="T37" fmla="*/ 114 h 156"/>
                  <a:gd name="T38" fmla="*/ 14 w 95"/>
                  <a:gd name="T39" fmla="*/ 114 h 156"/>
                  <a:gd name="T40" fmla="*/ 14 w 95"/>
                  <a:gd name="T41" fmla="*/ 114 h 156"/>
                  <a:gd name="T42" fmla="*/ 21 w 95"/>
                  <a:gd name="T43" fmla="*/ 121 h 156"/>
                  <a:gd name="T44" fmla="*/ 21 w 95"/>
                  <a:gd name="T45" fmla="*/ 122 h 156"/>
                  <a:gd name="T46" fmla="*/ 17 w 95"/>
                  <a:gd name="T47" fmla="*/ 131 h 156"/>
                  <a:gd name="T48" fmla="*/ 24 w 95"/>
                  <a:gd name="T49" fmla="*/ 138 h 156"/>
                  <a:gd name="T50" fmla="*/ 24 w 95"/>
                  <a:gd name="T51" fmla="*/ 139 h 156"/>
                  <a:gd name="T52" fmla="*/ 46 w 95"/>
                  <a:gd name="T53" fmla="*/ 154 h 156"/>
                  <a:gd name="T54" fmla="*/ 85 w 95"/>
                  <a:gd name="T55" fmla="*/ 145 h 156"/>
                  <a:gd name="T56" fmla="*/ 92 w 95"/>
                  <a:gd name="T57" fmla="*/ 124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95" h="156">
                    <a:moveTo>
                      <a:pt x="92" y="124"/>
                    </a:moveTo>
                    <a:cubicBezTo>
                      <a:pt x="72" y="18"/>
                      <a:pt x="72" y="18"/>
                      <a:pt x="72" y="18"/>
                    </a:cubicBezTo>
                    <a:cubicBezTo>
                      <a:pt x="70" y="8"/>
                      <a:pt x="68" y="0"/>
                      <a:pt x="58" y="2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9" y="13"/>
                      <a:pt x="3" y="24"/>
                      <a:pt x="5" y="34"/>
                    </a:cubicBezTo>
                    <a:cubicBezTo>
                      <a:pt x="5" y="36"/>
                      <a:pt x="5" y="36"/>
                      <a:pt x="5" y="36"/>
                    </a:cubicBezTo>
                    <a:cubicBezTo>
                      <a:pt x="2" y="37"/>
                      <a:pt x="0" y="41"/>
                      <a:pt x="1" y="45"/>
                    </a:cubicBezTo>
                    <a:cubicBezTo>
                      <a:pt x="2" y="49"/>
                      <a:pt x="5" y="51"/>
                      <a:pt x="8" y="51"/>
                    </a:cubicBezTo>
                    <a:cubicBezTo>
                      <a:pt x="8" y="53"/>
                      <a:pt x="8" y="53"/>
                      <a:pt x="8" y="53"/>
                    </a:cubicBezTo>
                    <a:cubicBezTo>
                      <a:pt x="5" y="55"/>
                      <a:pt x="4" y="59"/>
                      <a:pt x="4" y="62"/>
                    </a:cubicBezTo>
                    <a:cubicBezTo>
                      <a:pt x="5" y="66"/>
                      <a:pt x="8" y="68"/>
                      <a:pt x="11" y="69"/>
                    </a:cubicBezTo>
                    <a:cubicBezTo>
                      <a:pt x="11" y="70"/>
                      <a:pt x="11" y="70"/>
                      <a:pt x="11" y="70"/>
                    </a:cubicBezTo>
                    <a:cubicBezTo>
                      <a:pt x="8" y="72"/>
                      <a:pt x="7" y="76"/>
                      <a:pt x="7" y="79"/>
                    </a:cubicBezTo>
                    <a:cubicBezTo>
                      <a:pt x="8" y="83"/>
                      <a:pt x="11" y="85"/>
                      <a:pt x="14" y="86"/>
                    </a:cubicBezTo>
                    <a:cubicBezTo>
                      <a:pt x="15" y="88"/>
                      <a:pt x="15" y="88"/>
                      <a:pt x="15" y="88"/>
                    </a:cubicBezTo>
                    <a:cubicBezTo>
                      <a:pt x="12" y="89"/>
                      <a:pt x="10" y="93"/>
                      <a:pt x="11" y="97"/>
                    </a:cubicBezTo>
                    <a:cubicBezTo>
                      <a:pt x="11" y="100"/>
                      <a:pt x="14" y="103"/>
                      <a:pt x="17" y="103"/>
                    </a:cubicBezTo>
                    <a:cubicBezTo>
                      <a:pt x="18" y="105"/>
                      <a:pt x="18" y="105"/>
                      <a:pt x="18" y="105"/>
                    </a:cubicBezTo>
                    <a:cubicBezTo>
                      <a:pt x="15" y="107"/>
                      <a:pt x="13" y="110"/>
                      <a:pt x="14" y="114"/>
                    </a:cubicBezTo>
                    <a:cubicBezTo>
                      <a:pt x="14" y="114"/>
                      <a:pt x="14" y="114"/>
                      <a:pt x="14" y="114"/>
                    </a:cubicBezTo>
                    <a:cubicBezTo>
                      <a:pt x="14" y="114"/>
                      <a:pt x="14" y="114"/>
                      <a:pt x="14" y="114"/>
                    </a:cubicBezTo>
                    <a:cubicBezTo>
                      <a:pt x="15" y="118"/>
                      <a:pt x="18" y="120"/>
                      <a:pt x="21" y="121"/>
                    </a:cubicBezTo>
                    <a:cubicBezTo>
                      <a:pt x="21" y="122"/>
                      <a:pt x="21" y="122"/>
                      <a:pt x="21" y="122"/>
                    </a:cubicBezTo>
                    <a:cubicBezTo>
                      <a:pt x="18" y="124"/>
                      <a:pt x="17" y="128"/>
                      <a:pt x="17" y="131"/>
                    </a:cubicBezTo>
                    <a:cubicBezTo>
                      <a:pt x="18" y="135"/>
                      <a:pt x="21" y="137"/>
                      <a:pt x="24" y="138"/>
                    </a:cubicBezTo>
                    <a:cubicBezTo>
                      <a:pt x="24" y="139"/>
                      <a:pt x="24" y="139"/>
                      <a:pt x="24" y="139"/>
                    </a:cubicBezTo>
                    <a:cubicBezTo>
                      <a:pt x="26" y="150"/>
                      <a:pt x="36" y="156"/>
                      <a:pt x="46" y="154"/>
                    </a:cubicBezTo>
                    <a:cubicBezTo>
                      <a:pt x="85" y="145"/>
                      <a:pt x="85" y="145"/>
                      <a:pt x="85" y="145"/>
                    </a:cubicBezTo>
                    <a:cubicBezTo>
                      <a:pt x="95" y="142"/>
                      <a:pt x="94" y="134"/>
                      <a:pt x="92" y="124"/>
                    </a:cubicBez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Rectangle 116"/>
              <p:cNvSpPr>
                <a:spLocks noChangeArrowheads="1"/>
              </p:cNvSpPr>
              <p:nvPr/>
            </p:nvSpPr>
            <p:spPr bwMode="auto">
              <a:xfrm>
                <a:off x="3390106" y="4479925"/>
                <a:ext cx="439738" cy="217488"/>
              </a:xfrm>
              <a:prstGeom prst="rect">
                <a:avLst/>
              </a:pr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117"/>
              <p:cNvSpPr>
                <a:spLocks/>
              </p:cNvSpPr>
              <p:nvPr/>
            </p:nvSpPr>
            <p:spPr bwMode="auto">
              <a:xfrm>
                <a:off x="3374231" y="4479925"/>
                <a:ext cx="469900" cy="95250"/>
              </a:xfrm>
              <a:custGeom>
                <a:avLst/>
                <a:gdLst>
                  <a:gd name="T0" fmla="*/ 107 w 212"/>
                  <a:gd name="T1" fmla="*/ 0 h 43"/>
                  <a:gd name="T2" fmla="*/ 0 w 212"/>
                  <a:gd name="T3" fmla="*/ 17 h 43"/>
                  <a:gd name="T4" fmla="*/ 7 w 212"/>
                  <a:gd name="T5" fmla="*/ 43 h 43"/>
                  <a:gd name="T6" fmla="*/ 107 w 212"/>
                  <a:gd name="T7" fmla="*/ 28 h 43"/>
                  <a:gd name="T8" fmla="*/ 204 w 212"/>
                  <a:gd name="T9" fmla="*/ 42 h 43"/>
                  <a:gd name="T10" fmla="*/ 212 w 212"/>
                  <a:gd name="T11" fmla="*/ 17 h 43"/>
                  <a:gd name="T12" fmla="*/ 107 w 212"/>
                  <a:gd name="T1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2" h="43">
                    <a:moveTo>
                      <a:pt x="107" y="0"/>
                    </a:moveTo>
                    <a:cubicBezTo>
                      <a:pt x="63" y="0"/>
                      <a:pt x="21" y="10"/>
                      <a:pt x="0" y="17"/>
                    </a:cubicBezTo>
                    <a:cubicBezTo>
                      <a:pt x="5" y="22"/>
                      <a:pt x="7" y="41"/>
                      <a:pt x="7" y="43"/>
                    </a:cubicBezTo>
                    <a:cubicBezTo>
                      <a:pt x="31" y="36"/>
                      <a:pt x="71" y="28"/>
                      <a:pt x="107" y="28"/>
                    </a:cubicBezTo>
                    <a:cubicBezTo>
                      <a:pt x="144" y="28"/>
                      <a:pt x="181" y="35"/>
                      <a:pt x="204" y="42"/>
                    </a:cubicBezTo>
                    <a:cubicBezTo>
                      <a:pt x="205" y="40"/>
                      <a:pt x="209" y="22"/>
                      <a:pt x="212" y="17"/>
                    </a:cubicBezTo>
                    <a:cubicBezTo>
                      <a:pt x="192" y="9"/>
                      <a:pt x="153" y="0"/>
                      <a:pt x="10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Oval 118"/>
              <p:cNvSpPr>
                <a:spLocks noChangeArrowheads="1"/>
              </p:cNvSpPr>
              <p:nvPr/>
            </p:nvSpPr>
            <p:spPr bwMode="auto">
              <a:xfrm>
                <a:off x="3326606" y="4383087"/>
                <a:ext cx="550863" cy="430213"/>
              </a:xfrm>
              <a:prstGeom prst="ellipse">
                <a:avLst/>
              </a:pr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Oval 119"/>
              <p:cNvSpPr>
                <a:spLocks noChangeArrowheads="1"/>
              </p:cNvSpPr>
              <p:nvPr/>
            </p:nvSpPr>
            <p:spPr bwMode="auto">
              <a:xfrm>
                <a:off x="3440906" y="4471987"/>
                <a:ext cx="76200" cy="74613"/>
              </a:xfrm>
              <a:prstGeom prst="ellipse">
                <a:avLst/>
              </a:pr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Oval 120"/>
              <p:cNvSpPr>
                <a:spLocks noChangeArrowheads="1"/>
              </p:cNvSpPr>
              <p:nvPr/>
            </p:nvSpPr>
            <p:spPr bwMode="auto">
              <a:xfrm>
                <a:off x="3594894" y="4441825"/>
                <a:ext cx="74613" cy="76200"/>
              </a:xfrm>
              <a:prstGeom prst="ellipse">
                <a:avLst/>
              </a:pr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Oval 121"/>
              <p:cNvSpPr>
                <a:spLocks noChangeArrowheads="1"/>
              </p:cNvSpPr>
              <p:nvPr/>
            </p:nvSpPr>
            <p:spPr bwMode="auto">
              <a:xfrm>
                <a:off x="3715544" y="4491037"/>
                <a:ext cx="76200" cy="76200"/>
              </a:xfrm>
              <a:prstGeom prst="ellipse">
                <a:avLst/>
              </a:pr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Oval 122"/>
              <p:cNvSpPr>
                <a:spLocks noChangeArrowheads="1"/>
              </p:cNvSpPr>
              <p:nvPr/>
            </p:nvSpPr>
            <p:spPr bwMode="auto">
              <a:xfrm>
                <a:off x="3742531" y="4608512"/>
                <a:ext cx="76200" cy="76200"/>
              </a:xfrm>
              <a:prstGeom prst="ellipse">
                <a:avLst/>
              </a:pr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Oval 123"/>
              <p:cNvSpPr>
                <a:spLocks noChangeArrowheads="1"/>
              </p:cNvSpPr>
              <p:nvPr/>
            </p:nvSpPr>
            <p:spPr bwMode="auto">
              <a:xfrm>
                <a:off x="3631406" y="4684712"/>
                <a:ext cx="76200" cy="74613"/>
              </a:xfrm>
              <a:prstGeom prst="ellipse">
                <a:avLst/>
              </a:pr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Oval 124"/>
              <p:cNvSpPr>
                <a:spLocks noChangeArrowheads="1"/>
              </p:cNvSpPr>
              <p:nvPr/>
            </p:nvSpPr>
            <p:spPr bwMode="auto">
              <a:xfrm>
                <a:off x="3491706" y="4684712"/>
                <a:ext cx="76200" cy="74613"/>
              </a:xfrm>
              <a:prstGeom prst="ellipse">
                <a:avLst/>
              </a:pr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Oval 125"/>
              <p:cNvSpPr>
                <a:spLocks noChangeArrowheads="1"/>
              </p:cNvSpPr>
              <p:nvPr/>
            </p:nvSpPr>
            <p:spPr bwMode="auto">
              <a:xfrm>
                <a:off x="3390106" y="4589462"/>
                <a:ext cx="77788" cy="74613"/>
              </a:xfrm>
              <a:prstGeom prst="ellipse">
                <a:avLst/>
              </a:pr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" name="Oval 126"/>
              <p:cNvSpPr>
                <a:spLocks noChangeArrowheads="1"/>
              </p:cNvSpPr>
              <p:nvPr/>
            </p:nvSpPr>
            <p:spPr bwMode="auto">
              <a:xfrm>
                <a:off x="3510756" y="4567237"/>
                <a:ext cx="76200" cy="74613"/>
              </a:xfrm>
              <a:prstGeom prst="ellipse">
                <a:avLst/>
              </a:pr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Oval 127"/>
              <p:cNvSpPr>
                <a:spLocks noChangeArrowheads="1"/>
              </p:cNvSpPr>
              <p:nvPr/>
            </p:nvSpPr>
            <p:spPr bwMode="auto">
              <a:xfrm>
                <a:off x="3631406" y="4570412"/>
                <a:ext cx="76200" cy="76200"/>
              </a:xfrm>
              <a:prstGeom prst="ellipse">
                <a:avLst/>
              </a:pr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Freeform 128"/>
              <p:cNvSpPr>
                <a:spLocks/>
              </p:cNvSpPr>
              <p:nvPr/>
            </p:nvSpPr>
            <p:spPr bwMode="auto">
              <a:xfrm>
                <a:off x="3321844" y="4054475"/>
                <a:ext cx="273050" cy="328613"/>
              </a:xfrm>
              <a:custGeom>
                <a:avLst/>
                <a:gdLst>
                  <a:gd name="T0" fmla="*/ 114 w 123"/>
                  <a:gd name="T1" fmla="*/ 88 h 148"/>
                  <a:gd name="T2" fmla="*/ 44 w 123"/>
                  <a:gd name="T3" fmla="*/ 141 h 148"/>
                  <a:gd name="T4" fmla="*/ 9 w 123"/>
                  <a:gd name="T5" fmla="*/ 61 h 148"/>
                  <a:gd name="T6" fmla="*/ 79 w 123"/>
                  <a:gd name="T7" fmla="*/ 7 h 148"/>
                  <a:gd name="T8" fmla="*/ 114 w 123"/>
                  <a:gd name="T9" fmla="*/ 8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148">
                    <a:moveTo>
                      <a:pt x="114" y="88"/>
                    </a:moveTo>
                    <a:cubicBezTo>
                      <a:pt x="104" y="125"/>
                      <a:pt x="73" y="148"/>
                      <a:pt x="44" y="141"/>
                    </a:cubicBezTo>
                    <a:cubicBezTo>
                      <a:pt x="15" y="133"/>
                      <a:pt x="0" y="97"/>
                      <a:pt x="9" y="61"/>
                    </a:cubicBezTo>
                    <a:cubicBezTo>
                      <a:pt x="19" y="24"/>
                      <a:pt x="50" y="0"/>
                      <a:pt x="79" y="7"/>
                    </a:cubicBezTo>
                    <a:cubicBezTo>
                      <a:pt x="108" y="15"/>
                      <a:pt x="123" y="51"/>
                      <a:pt x="114" y="88"/>
                    </a:cubicBezTo>
                    <a:close/>
                  </a:path>
                </a:pathLst>
              </a:custGeom>
              <a:solidFill>
                <a:srgbClr val="C6C6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129"/>
              <p:cNvSpPr>
                <a:spLocks/>
              </p:cNvSpPr>
              <p:nvPr/>
            </p:nvSpPr>
            <p:spPr bwMode="auto">
              <a:xfrm>
                <a:off x="3645694" y="4060825"/>
                <a:ext cx="279400" cy="328613"/>
              </a:xfrm>
              <a:custGeom>
                <a:avLst/>
                <a:gdLst>
                  <a:gd name="T0" fmla="*/ 12 w 126"/>
                  <a:gd name="T1" fmla="*/ 85 h 148"/>
                  <a:gd name="T2" fmla="*/ 83 w 126"/>
                  <a:gd name="T3" fmla="*/ 141 h 148"/>
                  <a:gd name="T4" fmla="*/ 115 w 126"/>
                  <a:gd name="T5" fmla="*/ 62 h 148"/>
                  <a:gd name="T6" fmla="*/ 43 w 126"/>
                  <a:gd name="T7" fmla="*/ 6 h 148"/>
                  <a:gd name="T8" fmla="*/ 12 w 126"/>
                  <a:gd name="T9" fmla="*/ 85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6" h="148">
                    <a:moveTo>
                      <a:pt x="12" y="85"/>
                    </a:moveTo>
                    <a:cubicBezTo>
                      <a:pt x="23" y="123"/>
                      <a:pt x="55" y="148"/>
                      <a:pt x="83" y="141"/>
                    </a:cubicBezTo>
                    <a:cubicBezTo>
                      <a:pt x="112" y="135"/>
                      <a:pt x="126" y="100"/>
                      <a:pt x="115" y="62"/>
                    </a:cubicBezTo>
                    <a:cubicBezTo>
                      <a:pt x="103" y="25"/>
                      <a:pt x="71" y="0"/>
                      <a:pt x="43" y="6"/>
                    </a:cubicBezTo>
                    <a:cubicBezTo>
                      <a:pt x="14" y="13"/>
                      <a:pt x="0" y="48"/>
                      <a:pt x="12" y="85"/>
                    </a:cubicBezTo>
                    <a:close/>
                  </a:path>
                </a:pathLst>
              </a:custGeom>
              <a:solidFill>
                <a:srgbClr val="C6C6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130"/>
              <p:cNvSpPr>
                <a:spLocks/>
              </p:cNvSpPr>
              <p:nvPr/>
            </p:nvSpPr>
            <p:spPr bwMode="auto">
              <a:xfrm>
                <a:off x="3317081" y="4033837"/>
                <a:ext cx="273050" cy="331788"/>
              </a:xfrm>
              <a:custGeom>
                <a:avLst/>
                <a:gdLst>
                  <a:gd name="T0" fmla="*/ 114 w 123"/>
                  <a:gd name="T1" fmla="*/ 88 h 149"/>
                  <a:gd name="T2" fmla="*/ 44 w 123"/>
                  <a:gd name="T3" fmla="*/ 141 h 149"/>
                  <a:gd name="T4" fmla="*/ 10 w 123"/>
                  <a:gd name="T5" fmla="*/ 61 h 149"/>
                  <a:gd name="T6" fmla="*/ 79 w 123"/>
                  <a:gd name="T7" fmla="*/ 8 h 149"/>
                  <a:gd name="T8" fmla="*/ 114 w 123"/>
                  <a:gd name="T9" fmla="*/ 88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149">
                    <a:moveTo>
                      <a:pt x="114" y="88"/>
                    </a:moveTo>
                    <a:cubicBezTo>
                      <a:pt x="104" y="125"/>
                      <a:pt x="73" y="149"/>
                      <a:pt x="44" y="141"/>
                    </a:cubicBezTo>
                    <a:cubicBezTo>
                      <a:pt x="16" y="134"/>
                      <a:pt x="0" y="98"/>
                      <a:pt x="10" y="61"/>
                    </a:cubicBezTo>
                    <a:cubicBezTo>
                      <a:pt x="19" y="24"/>
                      <a:pt x="50" y="0"/>
                      <a:pt x="79" y="8"/>
                    </a:cubicBezTo>
                    <a:cubicBezTo>
                      <a:pt x="108" y="15"/>
                      <a:pt x="123" y="51"/>
                      <a:pt x="114" y="88"/>
                    </a:cubicBezTo>
                    <a:close/>
                  </a:path>
                </a:pathLst>
              </a:custGeom>
              <a:solidFill>
                <a:srgbClr val="F2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131"/>
              <p:cNvSpPr>
                <a:spLocks/>
              </p:cNvSpPr>
              <p:nvPr/>
            </p:nvSpPr>
            <p:spPr bwMode="auto">
              <a:xfrm>
                <a:off x="3645694" y="4041775"/>
                <a:ext cx="279400" cy="327025"/>
              </a:xfrm>
              <a:custGeom>
                <a:avLst/>
                <a:gdLst>
                  <a:gd name="T0" fmla="*/ 11 w 126"/>
                  <a:gd name="T1" fmla="*/ 86 h 148"/>
                  <a:gd name="T2" fmla="*/ 83 w 126"/>
                  <a:gd name="T3" fmla="*/ 142 h 148"/>
                  <a:gd name="T4" fmla="*/ 114 w 126"/>
                  <a:gd name="T5" fmla="*/ 63 h 148"/>
                  <a:gd name="T6" fmla="*/ 43 w 126"/>
                  <a:gd name="T7" fmla="*/ 7 h 148"/>
                  <a:gd name="T8" fmla="*/ 11 w 126"/>
                  <a:gd name="T9" fmla="*/ 86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6" h="148">
                    <a:moveTo>
                      <a:pt x="11" y="86"/>
                    </a:moveTo>
                    <a:cubicBezTo>
                      <a:pt x="23" y="123"/>
                      <a:pt x="55" y="148"/>
                      <a:pt x="83" y="142"/>
                    </a:cubicBezTo>
                    <a:cubicBezTo>
                      <a:pt x="112" y="136"/>
                      <a:pt x="126" y="100"/>
                      <a:pt x="114" y="63"/>
                    </a:cubicBezTo>
                    <a:cubicBezTo>
                      <a:pt x="103" y="26"/>
                      <a:pt x="71" y="0"/>
                      <a:pt x="43" y="7"/>
                    </a:cubicBezTo>
                    <a:cubicBezTo>
                      <a:pt x="14" y="13"/>
                      <a:pt x="0" y="49"/>
                      <a:pt x="11" y="86"/>
                    </a:cubicBezTo>
                    <a:close/>
                  </a:path>
                </a:pathLst>
              </a:custGeom>
              <a:solidFill>
                <a:srgbClr val="F2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57" name="组合 156"/>
            <p:cNvGrpSpPr/>
            <p:nvPr/>
          </p:nvGrpSpPr>
          <p:grpSpPr>
            <a:xfrm>
              <a:off x="5193508" y="5384872"/>
              <a:ext cx="744702" cy="1160098"/>
              <a:chOff x="6560344" y="5373687"/>
              <a:chExt cx="733425" cy="1136650"/>
            </a:xfrm>
          </p:grpSpPr>
          <p:sp>
            <p:nvSpPr>
              <p:cNvPr id="158" name="Oval 181"/>
              <p:cNvSpPr>
                <a:spLocks noChangeArrowheads="1"/>
              </p:cNvSpPr>
              <p:nvPr/>
            </p:nvSpPr>
            <p:spPr bwMode="auto">
              <a:xfrm>
                <a:off x="6850856" y="5373687"/>
                <a:ext cx="157163" cy="157163"/>
              </a:xfrm>
              <a:prstGeom prst="ellipse">
                <a:avLst/>
              </a:pr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Freeform 182"/>
              <p:cNvSpPr>
                <a:spLocks/>
              </p:cNvSpPr>
              <p:nvPr/>
            </p:nvSpPr>
            <p:spPr bwMode="auto">
              <a:xfrm>
                <a:off x="6727031" y="5445125"/>
                <a:ext cx="403225" cy="1042988"/>
              </a:xfrm>
              <a:custGeom>
                <a:avLst/>
                <a:gdLst>
                  <a:gd name="T0" fmla="*/ 173 w 182"/>
                  <a:gd name="T1" fmla="*/ 471 h 471"/>
                  <a:gd name="T2" fmla="*/ 9 w 182"/>
                  <a:gd name="T3" fmla="*/ 471 h 471"/>
                  <a:gd name="T4" fmla="*/ 0 w 182"/>
                  <a:gd name="T5" fmla="*/ 455 h 471"/>
                  <a:gd name="T6" fmla="*/ 0 w 182"/>
                  <a:gd name="T7" fmla="*/ 95 h 471"/>
                  <a:gd name="T8" fmla="*/ 0 w 182"/>
                  <a:gd name="T9" fmla="*/ 95 h 471"/>
                  <a:gd name="T10" fmla="*/ 0 w 182"/>
                  <a:gd name="T11" fmla="*/ 94 h 471"/>
                  <a:gd name="T12" fmla="*/ 0 w 182"/>
                  <a:gd name="T13" fmla="*/ 93 h 471"/>
                  <a:gd name="T14" fmla="*/ 0 w 182"/>
                  <a:gd name="T15" fmla="*/ 92 h 471"/>
                  <a:gd name="T16" fmla="*/ 69 w 182"/>
                  <a:gd name="T17" fmla="*/ 0 h 471"/>
                  <a:gd name="T18" fmla="*/ 112 w 182"/>
                  <a:gd name="T19" fmla="*/ 0 h 471"/>
                  <a:gd name="T20" fmla="*/ 182 w 182"/>
                  <a:gd name="T21" fmla="*/ 92 h 471"/>
                  <a:gd name="T22" fmla="*/ 182 w 182"/>
                  <a:gd name="T23" fmla="*/ 93 h 471"/>
                  <a:gd name="T24" fmla="*/ 181 w 182"/>
                  <a:gd name="T25" fmla="*/ 94 h 471"/>
                  <a:gd name="T26" fmla="*/ 181 w 182"/>
                  <a:gd name="T27" fmla="*/ 94 h 471"/>
                  <a:gd name="T28" fmla="*/ 182 w 182"/>
                  <a:gd name="T29" fmla="*/ 94 h 471"/>
                  <a:gd name="T30" fmla="*/ 182 w 182"/>
                  <a:gd name="T31" fmla="*/ 95 h 471"/>
                  <a:gd name="T32" fmla="*/ 182 w 182"/>
                  <a:gd name="T33" fmla="*/ 455 h 471"/>
                  <a:gd name="T34" fmla="*/ 173 w 182"/>
                  <a:gd name="T35" fmla="*/ 471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82" h="471">
                    <a:moveTo>
                      <a:pt x="173" y="471"/>
                    </a:moveTo>
                    <a:cubicBezTo>
                      <a:pt x="9" y="471"/>
                      <a:pt x="9" y="471"/>
                      <a:pt x="9" y="471"/>
                    </a:cubicBezTo>
                    <a:cubicBezTo>
                      <a:pt x="4" y="471"/>
                      <a:pt x="0" y="470"/>
                      <a:pt x="0" y="45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2"/>
                      <a:pt x="0" y="92"/>
                    </a:cubicBezTo>
                    <a:cubicBezTo>
                      <a:pt x="0" y="54"/>
                      <a:pt x="31" y="0"/>
                      <a:pt x="69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50" y="0"/>
                      <a:pt x="182" y="54"/>
                      <a:pt x="182" y="92"/>
                    </a:cubicBezTo>
                    <a:cubicBezTo>
                      <a:pt x="182" y="92"/>
                      <a:pt x="182" y="93"/>
                      <a:pt x="182" y="93"/>
                    </a:cubicBezTo>
                    <a:cubicBezTo>
                      <a:pt x="181" y="94"/>
                      <a:pt x="181" y="94"/>
                      <a:pt x="181" y="94"/>
                    </a:cubicBezTo>
                    <a:cubicBezTo>
                      <a:pt x="181" y="94"/>
                      <a:pt x="181" y="94"/>
                      <a:pt x="181" y="94"/>
                    </a:cubicBezTo>
                    <a:cubicBezTo>
                      <a:pt x="182" y="94"/>
                      <a:pt x="182" y="94"/>
                      <a:pt x="182" y="94"/>
                    </a:cubicBezTo>
                    <a:cubicBezTo>
                      <a:pt x="182" y="94"/>
                      <a:pt x="182" y="95"/>
                      <a:pt x="182" y="95"/>
                    </a:cubicBezTo>
                    <a:cubicBezTo>
                      <a:pt x="182" y="455"/>
                      <a:pt x="182" y="455"/>
                      <a:pt x="182" y="455"/>
                    </a:cubicBezTo>
                    <a:cubicBezTo>
                      <a:pt x="182" y="470"/>
                      <a:pt x="178" y="471"/>
                      <a:pt x="173" y="471"/>
                    </a:cubicBezTo>
                    <a:close/>
                  </a:path>
                </a:pathLst>
              </a:custGeom>
              <a:solidFill>
                <a:srgbClr val="AC1C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" name="Freeform 183"/>
              <p:cNvSpPr>
                <a:spLocks/>
              </p:cNvSpPr>
              <p:nvPr/>
            </p:nvSpPr>
            <p:spPr bwMode="auto">
              <a:xfrm>
                <a:off x="7220744" y="5907087"/>
                <a:ext cx="73025" cy="84138"/>
              </a:xfrm>
              <a:custGeom>
                <a:avLst/>
                <a:gdLst>
                  <a:gd name="T0" fmla="*/ 28 w 33"/>
                  <a:gd name="T1" fmla="*/ 0 h 38"/>
                  <a:gd name="T2" fmla="*/ 6 w 33"/>
                  <a:gd name="T3" fmla="*/ 0 h 38"/>
                  <a:gd name="T4" fmla="*/ 0 w 33"/>
                  <a:gd name="T5" fmla="*/ 5 h 38"/>
                  <a:gd name="T6" fmla="*/ 0 w 33"/>
                  <a:gd name="T7" fmla="*/ 32 h 38"/>
                  <a:gd name="T8" fmla="*/ 6 w 33"/>
                  <a:gd name="T9" fmla="*/ 38 h 38"/>
                  <a:gd name="T10" fmla="*/ 28 w 33"/>
                  <a:gd name="T11" fmla="*/ 38 h 38"/>
                  <a:gd name="T12" fmla="*/ 33 w 33"/>
                  <a:gd name="T13" fmla="*/ 32 h 38"/>
                  <a:gd name="T14" fmla="*/ 33 w 33"/>
                  <a:gd name="T15" fmla="*/ 5 h 38"/>
                  <a:gd name="T16" fmla="*/ 28 w 33"/>
                  <a:gd name="T1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8">
                    <a:moveTo>
                      <a:pt x="28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5"/>
                      <a:pt x="3" y="38"/>
                      <a:pt x="6" y="38"/>
                    </a:cubicBezTo>
                    <a:cubicBezTo>
                      <a:pt x="28" y="38"/>
                      <a:pt x="28" y="38"/>
                      <a:pt x="28" y="38"/>
                    </a:cubicBezTo>
                    <a:cubicBezTo>
                      <a:pt x="31" y="38"/>
                      <a:pt x="33" y="35"/>
                      <a:pt x="33" y="32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33" y="2"/>
                      <a:pt x="31" y="0"/>
                      <a:pt x="28" y="0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184"/>
              <p:cNvSpPr>
                <a:spLocks/>
              </p:cNvSpPr>
              <p:nvPr/>
            </p:nvSpPr>
            <p:spPr bwMode="auto">
              <a:xfrm>
                <a:off x="7163594" y="5851525"/>
                <a:ext cx="92075" cy="195263"/>
              </a:xfrm>
              <a:custGeom>
                <a:avLst/>
                <a:gdLst>
                  <a:gd name="T0" fmla="*/ 40 w 42"/>
                  <a:gd name="T1" fmla="*/ 0 h 88"/>
                  <a:gd name="T2" fmla="*/ 3 w 42"/>
                  <a:gd name="T3" fmla="*/ 0 h 88"/>
                  <a:gd name="T4" fmla="*/ 0 w 42"/>
                  <a:gd name="T5" fmla="*/ 2 h 88"/>
                  <a:gd name="T6" fmla="*/ 0 w 42"/>
                  <a:gd name="T7" fmla="*/ 86 h 88"/>
                  <a:gd name="T8" fmla="*/ 3 w 42"/>
                  <a:gd name="T9" fmla="*/ 88 h 88"/>
                  <a:gd name="T10" fmla="*/ 40 w 42"/>
                  <a:gd name="T11" fmla="*/ 88 h 88"/>
                  <a:gd name="T12" fmla="*/ 42 w 42"/>
                  <a:gd name="T13" fmla="*/ 86 h 88"/>
                  <a:gd name="T14" fmla="*/ 42 w 42"/>
                  <a:gd name="T15" fmla="*/ 2 h 88"/>
                  <a:gd name="T16" fmla="*/ 40 w 42"/>
                  <a:gd name="T17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2" h="88">
                    <a:moveTo>
                      <a:pt x="4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0" y="87"/>
                      <a:pt x="1" y="88"/>
                      <a:pt x="3" y="88"/>
                    </a:cubicBezTo>
                    <a:cubicBezTo>
                      <a:pt x="40" y="88"/>
                      <a:pt x="40" y="88"/>
                      <a:pt x="40" y="88"/>
                    </a:cubicBezTo>
                    <a:cubicBezTo>
                      <a:pt x="41" y="88"/>
                      <a:pt x="42" y="87"/>
                      <a:pt x="42" y="86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2" y="1"/>
                      <a:pt x="41" y="0"/>
                      <a:pt x="40" y="0"/>
                    </a:cubicBezTo>
                    <a:close/>
                  </a:path>
                </a:pathLst>
              </a:custGeom>
              <a:solidFill>
                <a:srgbClr val="BF2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" name="Freeform 185"/>
              <p:cNvSpPr>
                <a:spLocks/>
              </p:cNvSpPr>
              <p:nvPr/>
            </p:nvSpPr>
            <p:spPr bwMode="auto">
              <a:xfrm>
                <a:off x="7109619" y="5830887"/>
                <a:ext cx="100013" cy="238125"/>
              </a:xfrm>
              <a:custGeom>
                <a:avLst/>
                <a:gdLst>
                  <a:gd name="T0" fmla="*/ 43 w 45"/>
                  <a:gd name="T1" fmla="*/ 0 h 108"/>
                  <a:gd name="T2" fmla="*/ 2 w 45"/>
                  <a:gd name="T3" fmla="*/ 0 h 108"/>
                  <a:gd name="T4" fmla="*/ 0 w 45"/>
                  <a:gd name="T5" fmla="*/ 2 h 108"/>
                  <a:gd name="T6" fmla="*/ 0 w 45"/>
                  <a:gd name="T7" fmla="*/ 106 h 108"/>
                  <a:gd name="T8" fmla="*/ 2 w 45"/>
                  <a:gd name="T9" fmla="*/ 108 h 108"/>
                  <a:gd name="T10" fmla="*/ 43 w 45"/>
                  <a:gd name="T11" fmla="*/ 108 h 108"/>
                  <a:gd name="T12" fmla="*/ 45 w 45"/>
                  <a:gd name="T13" fmla="*/ 106 h 108"/>
                  <a:gd name="T14" fmla="*/ 45 w 45"/>
                  <a:gd name="T15" fmla="*/ 2 h 108"/>
                  <a:gd name="T16" fmla="*/ 43 w 45"/>
                  <a:gd name="T17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108">
                    <a:moveTo>
                      <a:pt x="4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107"/>
                      <a:pt x="1" y="108"/>
                      <a:pt x="2" y="108"/>
                    </a:cubicBezTo>
                    <a:cubicBezTo>
                      <a:pt x="43" y="108"/>
                      <a:pt x="43" y="108"/>
                      <a:pt x="43" y="108"/>
                    </a:cubicBezTo>
                    <a:cubicBezTo>
                      <a:pt x="44" y="108"/>
                      <a:pt x="45" y="107"/>
                      <a:pt x="45" y="106"/>
                    </a:cubicBezTo>
                    <a:cubicBezTo>
                      <a:pt x="45" y="2"/>
                      <a:pt x="45" y="2"/>
                      <a:pt x="45" y="2"/>
                    </a:cubicBezTo>
                    <a:cubicBezTo>
                      <a:pt x="45" y="1"/>
                      <a:pt x="44" y="0"/>
                      <a:pt x="43" y="0"/>
                    </a:cubicBezTo>
                    <a:close/>
                  </a:path>
                </a:pathLst>
              </a:custGeom>
              <a:solidFill>
                <a:srgbClr val="721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186"/>
              <p:cNvSpPr>
                <a:spLocks/>
              </p:cNvSpPr>
              <p:nvPr/>
            </p:nvSpPr>
            <p:spPr bwMode="auto">
              <a:xfrm>
                <a:off x="6560344" y="5907087"/>
                <a:ext cx="73025" cy="84138"/>
              </a:xfrm>
              <a:custGeom>
                <a:avLst/>
                <a:gdLst>
                  <a:gd name="T0" fmla="*/ 27 w 33"/>
                  <a:gd name="T1" fmla="*/ 0 h 38"/>
                  <a:gd name="T2" fmla="*/ 6 w 33"/>
                  <a:gd name="T3" fmla="*/ 0 h 38"/>
                  <a:gd name="T4" fmla="*/ 0 w 33"/>
                  <a:gd name="T5" fmla="*/ 5 h 38"/>
                  <a:gd name="T6" fmla="*/ 0 w 33"/>
                  <a:gd name="T7" fmla="*/ 32 h 38"/>
                  <a:gd name="T8" fmla="*/ 6 w 33"/>
                  <a:gd name="T9" fmla="*/ 38 h 38"/>
                  <a:gd name="T10" fmla="*/ 27 w 33"/>
                  <a:gd name="T11" fmla="*/ 38 h 38"/>
                  <a:gd name="T12" fmla="*/ 33 w 33"/>
                  <a:gd name="T13" fmla="*/ 32 h 38"/>
                  <a:gd name="T14" fmla="*/ 33 w 33"/>
                  <a:gd name="T15" fmla="*/ 5 h 38"/>
                  <a:gd name="T16" fmla="*/ 27 w 33"/>
                  <a:gd name="T1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8">
                    <a:moveTo>
                      <a:pt x="27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5"/>
                      <a:pt x="2" y="38"/>
                      <a:pt x="6" y="38"/>
                    </a:cubicBezTo>
                    <a:cubicBezTo>
                      <a:pt x="27" y="38"/>
                      <a:pt x="27" y="38"/>
                      <a:pt x="27" y="38"/>
                    </a:cubicBezTo>
                    <a:cubicBezTo>
                      <a:pt x="30" y="38"/>
                      <a:pt x="33" y="35"/>
                      <a:pt x="33" y="32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33" y="2"/>
                      <a:pt x="30" y="0"/>
                      <a:pt x="27" y="0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187"/>
              <p:cNvSpPr>
                <a:spLocks/>
              </p:cNvSpPr>
              <p:nvPr/>
            </p:nvSpPr>
            <p:spPr bwMode="auto">
              <a:xfrm>
                <a:off x="6598444" y="5851525"/>
                <a:ext cx="92075" cy="195263"/>
              </a:xfrm>
              <a:custGeom>
                <a:avLst/>
                <a:gdLst>
                  <a:gd name="T0" fmla="*/ 0 w 42"/>
                  <a:gd name="T1" fmla="*/ 86 h 88"/>
                  <a:gd name="T2" fmla="*/ 3 w 42"/>
                  <a:gd name="T3" fmla="*/ 88 h 88"/>
                  <a:gd name="T4" fmla="*/ 40 w 42"/>
                  <a:gd name="T5" fmla="*/ 88 h 88"/>
                  <a:gd name="T6" fmla="*/ 42 w 42"/>
                  <a:gd name="T7" fmla="*/ 86 h 88"/>
                  <a:gd name="T8" fmla="*/ 42 w 42"/>
                  <a:gd name="T9" fmla="*/ 2 h 88"/>
                  <a:gd name="T10" fmla="*/ 40 w 42"/>
                  <a:gd name="T11" fmla="*/ 0 h 88"/>
                  <a:gd name="T12" fmla="*/ 3 w 42"/>
                  <a:gd name="T13" fmla="*/ 0 h 88"/>
                  <a:gd name="T14" fmla="*/ 0 w 42"/>
                  <a:gd name="T15" fmla="*/ 2 h 88"/>
                  <a:gd name="T16" fmla="*/ 0 w 42"/>
                  <a:gd name="T17" fmla="*/ 86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2" h="88">
                    <a:moveTo>
                      <a:pt x="0" y="86"/>
                    </a:moveTo>
                    <a:cubicBezTo>
                      <a:pt x="0" y="87"/>
                      <a:pt x="1" y="88"/>
                      <a:pt x="3" y="88"/>
                    </a:cubicBezTo>
                    <a:cubicBezTo>
                      <a:pt x="40" y="88"/>
                      <a:pt x="40" y="88"/>
                      <a:pt x="40" y="88"/>
                    </a:cubicBezTo>
                    <a:cubicBezTo>
                      <a:pt x="41" y="88"/>
                      <a:pt x="42" y="87"/>
                      <a:pt x="42" y="86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2" y="1"/>
                      <a:pt x="41" y="0"/>
                      <a:pt x="4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BF2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188"/>
              <p:cNvSpPr>
                <a:spLocks/>
              </p:cNvSpPr>
              <p:nvPr/>
            </p:nvSpPr>
            <p:spPr bwMode="auto">
              <a:xfrm>
                <a:off x="6644481" y="5830887"/>
                <a:ext cx="101600" cy="238125"/>
              </a:xfrm>
              <a:custGeom>
                <a:avLst/>
                <a:gdLst>
                  <a:gd name="T0" fmla="*/ 0 w 46"/>
                  <a:gd name="T1" fmla="*/ 106 h 108"/>
                  <a:gd name="T2" fmla="*/ 3 w 46"/>
                  <a:gd name="T3" fmla="*/ 108 h 108"/>
                  <a:gd name="T4" fmla="*/ 43 w 46"/>
                  <a:gd name="T5" fmla="*/ 108 h 108"/>
                  <a:gd name="T6" fmla="*/ 46 w 46"/>
                  <a:gd name="T7" fmla="*/ 106 h 108"/>
                  <a:gd name="T8" fmla="*/ 46 w 46"/>
                  <a:gd name="T9" fmla="*/ 2 h 108"/>
                  <a:gd name="T10" fmla="*/ 43 w 46"/>
                  <a:gd name="T11" fmla="*/ 0 h 108"/>
                  <a:gd name="T12" fmla="*/ 3 w 46"/>
                  <a:gd name="T13" fmla="*/ 0 h 108"/>
                  <a:gd name="T14" fmla="*/ 0 w 46"/>
                  <a:gd name="T15" fmla="*/ 2 h 108"/>
                  <a:gd name="T16" fmla="*/ 0 w 46"/>
                  <a:gd name="T17" fmla="*/ 10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108">
                    <a:moveTo>
                      <a:pt x="0" y="106"/>
                    </a:moveTo>
                    <a:cubicBezTo>
                      <a:pt x="0" y="107"/>
                      <a:pt x="1" y="108"/>
                      <a:pt x="3" y="108"/>
                    </a:cubicBezTo>
                    <a:cubicBezTo>
                      <a:pt x="43" y="108"/>
                      <a:pt x="43" y="108"/>
                      <a:pt x="43" y="108"/>
                    </a:cubicBezTo>
                    <a:cubicBezTo>
                      <a:pt x="45" y="108"/>
                      <a:pt x="46" y="107"/>
                      <a:pt x="46" y="106"/>
                    </a:cubicBezTo>
                    <a:cubicBezTo>
                      <a:pt x="46" y="2"/>
                      <a:pt x="46" y="2"/>
                      <a:pt x="46" y="2"/>
                    </a:cubicBezTo>
                    <a:cubicBezTo>
                      <a:pt x="46" y="1"/>
                      <a:pt x="45" y="0"/>
                      <a:pt x="4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lnTo>
                      <a:pt x="0" y="106"/>
                    </a:lnTo>
                    <a:close/>
                  </a:path>
                </a:pathLst>
              </a:custGeom>
              <a:solidFill>
                <a:srgbClr val="721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189"/>
              <p:cNvSpPr>
                <a:spLocks/>
              </p:cNvSpPr>
              <p:nvPr/>
            </p:nvSpPr>
            <p:spPr bwMode="auto">
              <a:xfrm>
                <a:off x="6707981" y="5630862"/>
                <a:ext cx="444500" cy="30163"/>
              </a:xfrm>
              <a:custGeom>
                <a:avLst/>
                <a:gdLst>
                  <a:gd name="T0" fmla="*/ 200 w 200"/>
                  <a:gd name="T1" fmla="*/ 7 h 14"/>
                  <a:gd name="T2" fmla="*/ 193 w 200"/>
                  <a:gd name="T3" fmla="*/ 14 h 14"/>
                  <a:gd name="T4" fmla="*/ 7 w 200"/>
                  <a:gd name="T5" fmla="*/ 14 h 14"/>
                  <a:gd name="T6" fmla="*/ 0 w 200"/>
                  <a:gd name="T7" fmla="*/ 7 h 14"/>
                  <a:gd name="T8" fmla="*/ 0 w 200"/>
                  <a:gd name="T9" fmla="*/ 7 h 14"/>
                  <a:gd name="T10" fmla="*/ 7 w 200"/>
                  <a:gd name="T11" fmla="*/ 0 h 14"/>
                  <a:gd name="T12" fmla="*/ 193 w 200"/>
                  <a:gd name="T13" fmla="*/ 0 h 14"/>
                  <a:gd name="T14" fmla="*/ 200 w 200"/>
                  <a:gd name="T15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0" h="14">
                    <a:moveTo>
                      <a:pt x="200" y="7"/>
                    </a:moveTo>
                    <a:cubicBezTo>
                      <a:pt x="200" y="11"/>
                      <a:pt x="197" y="14"/>
                      <a:pt x="193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3" y="14"/>
                      <a:pt x="0" y="11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193" y="0"/>
                      <a:pt x="193" y="0"/>
                      <a:pt x="193" y="0"/>
                    </a:cubicBezTo>
                    <a:cubicBezTo>
                      <a:pt x="197" y="0"/>
                      <a:pt x="200" y="3"/>
                      <a:pt x="200" y="7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" name="Freeform 190"/>
              <p:cNvSpPr>
                <a:spLocks/>
              </p:cNvSpPr>
              <p:nvPr/>
            </p:nvSpPr>
            <p:spPr bwMode="auto">
              <a:xfrm>
                <a:off x="6684169" y="6440487"/>
                <a:ext cx="485775" cy="69850"/>
              </a:xfrm>
              <a:custGeom>
                <a:avLst/>
                <a:gdLst>
                  <a:gd name="T0" fmla="*/ 0 w 219"/>
                  <a:gd name="T1" fmla="*/ 0 h 32"/>
                  <a:gd name="T2" fmla="*/ 0 w 219"/>
                  <a:gd name="T3" fmla="*/ 30 h 32"/>
                  <a:gd name="T4" fmla="*/ 3 w 219"/>
                  <a:gd name="T5" fmla="*/ 32 h 32"/>
                  <a:gd name="T6" fmla="*/ 216 w 219"/>
                  <a:gd name="T7" fmla="*/ 32 h 32"/>
                  <a:gd name="T8" fmla="*/ 219 w 219"/>
                  <a:gd name="T9" fmla="*/ 30 h 32"/>
                  <a:gd name="T10" fmla="*/ 219 w 219"/>
                  <a:gd name="T11" fmla="*/ 0 h 32"/>
                  <a:gd name="T12" fmla="*/ 0 w 219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" h="32">
                    <a:moveTo>
                      <a:pt x="0" y="0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31"/>
                      <a:pt x="1" y="32"/>
                      <a:pt x="3" y="32"/>
                    </a:cubicBezTo>
                    <a:cubicBezTo>
                      <a:pt x="216" y="32"/>
                      <a:pt x="216" y="32"/>
                      <a:pt x="216" y="32"/>
                    </a:cubicBezTo>
                    <a:cubicBezTo>
                      <a:pt x="217" y="32"/>
                      <a:pt x="219" y="31"/>
                      <a:pt x="219" y="30"/>
                    </a:cubicBezTo>
                    <a:cubicBezTo>
                      <a:pt x="219" y="0"/>
                      <a:pt x="219" y="0"/>
                      <a:pt x="21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F2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191"/>
              <p:cNvSpPr>
                <a:spLocks/>
              </p:cNvSpPr>
              <p:nvPr/>
            </p:nvSpPr>
            <p:spPr bwMode="auto">
              <a:xfrm>
                <a:off x="6684169" y="6396037"/>
                <a:ext cx="485775" cy="44450"/>
              </a:xfrm>
              <a:custGeom>
                <a:avLst/>
                <a:gdLst>
                  <a:gd name="T0" fmla="*/ 219 w 219"/>
                  <a:gd name="T1" fmla="*/ 16 h 20"/>
                  <a:gd name="T2" fmla="*/ 203 w 219"/>
                  <a:gd name="T3" fmla="*/ 0 h 20"/>
                  <a:gd name="T4" fmla="*/ 16 w 219"/>
                  <a:gd name="T5" fmla="*/ 0 h 20"/>
                  <a:gd name="T6" fmla="*/ 0 w 219"/>
                  <a:gd name="T7" fmla="*/ 16 h 20"/>
                  <a:gd name="T8" fmla="*/ 0 w 219"/>
                  <a:gd name="T9" fmla="*/ 20 h 20"/>
                  <a:gd name="T10" fmla="*/ 219 w 219"/>
                  <a:gd name="T11" fmla="*/ 20 h 20"/>
                  <a:gd name="T12" fmla="*/ 219 w 219"/>
                  <a:gd name="T13" fmla="*/ 1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9" h="20">
                    <a:moveTo>
                      <a:pt x="219" y="16"/>
                    </a:moveTo>
                    <a:cubicBezTo>
                      <a:pt x="219" y="7"/>
                      <a:pt x="212" y="0"/>
                      <a:pt x="203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219" y="20"/>
                      <a:pt x="219" y="20"/>
                      <a:pt x="219" y="20"/>
                    </a:cubicBezTo>
                    <a:lnTo>
                      <a:pt x="219" y="16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Oval 192"/>
              <p:cNvSpPr>
                <a:spLocks noChangeArrowheads="1"/>
              </p:cNvSpPr>
              <p:nvPr/>
            </p:nvSpPr>
            <p:spPr bwMode="auto">
              <a:xfrm>
                <a:off x="6707981" y="5737225"/>
                <a:ext cx="441325" cy="438150"/>
              </a:xfrm>
              <a:prstGeom prst="ellipse">
                <a:avLst/>
              </a:prstGeom>
              <a:solidFill>
                <a:srgbClr val="721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pic>
            <p:nvPicPr>
              <p:cNvPr id="170" name="Picture 193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96881" y="5822950"/>
                <a:ext cx="265113" cy="266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1" name="Oval 194"/>
              <p:cNvSpPr>
                <a:spLocks noChangeArrowheads="1"/>
              </p:cNvSpPr>
              <p:nvPr/>
            </p:nvSpPr>
            <p:spPr bwMode="auto">
              <a:xfrm>
                <a:off x="6841331" y="5870575"/>
                <a:ext cx="174625" cy="17303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72" name="组合 171"/>
            <p:cNvGrpSpPr/>
            <p:nvPr/>
          </p:nvGrpSpPr>
          <p:grpSpPr>
            <a:xfrm>
              <a:off x="6631331" y="3895866"/>
              <a:ext cx="1086426" cy="947845"/>
              <a:chOff x="7976394" y="3914775"/>
              <a:chExt cx="1069975" cy="928687"/>
            </a:xfrm>
          </p:grpSpPr>
          <p:sp>
            <p:nvSpPr>
              <p:cNvPr id="173" name="Freeform 195"/>
              <p:cNvSpPr>
                <a:spLocks/>
              </p:cNvSpPr>
              <p:nvPr/>
            </p:nvSpPr>
            <p:spPr bwMode="auto">
              <a:xfrm>
                <a:off x="8189119" y="3914775"/>
                <a:ext cx="663575" cy="60325"/>
              </a:xfrm>
              <a:custGeom>
                <a:avLst/>
                <a:gdLst>
                  <a:gd name="T0" fmla="*/ 299 w 299"/>
                  <a:gd name="T1" fmla="*/ 13 h 27"/>
                  <a:gd name="T2" fmla="*/ 285 w 299"/>
                  <a:gd name="T3" fmla="*/ 27 h 27"/>
                  <a:gd name="T4" fmla="*/ 13 w 299"/>
                  <a:gd name="T5" fmla="*/ 27 h 27"/>
                  <a:gd name="T6" fmla="*/ 0 w 299"/>
                  <a:gd name="T7" fmla="*/ 13 h 27"/>
                  <a:gd name="T8" fmla="*/ 0 w 299"/>
                  <a:gd name="T9" fmla="*/ 13 h 27"/>
                  <a:gd name="T10" fmla="*/ 13 w 299"/>
                  <a:gd name="T11" fmla="*/ 0 h 27"/>
                  <a:gd name="T12" fmla="*/ 285 w 299"/>
                  <a:gd name="T13" fmla="*/ 0 h 27"/>
                  <a:gd name="T14" fmla="*/ 299 w 299"/>
                  <a:gd name="T15" fmla="*/ 1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9" h="27">
                    <a:moveTo>
                      <a:pt x="299" y="13"/>
                    </a:moveTo>
                    <a:cubicBezTo>
                      <a:pt x="299" y="21"/>
                      <a:pt x="293" y="27"/>
                      <a:pt x="285" y="27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6" y="27"/>
                      <a:pt x="0" y="21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6"/>
                      <a:pt x="6" y="0"/>
                      <a:pt x="13" y="0"/>
                    </a:cubicBezTo>
                    <a:cubicBezTo>
                      <a:pt x="285" y="0"/>
                      <a:pt x="285" y="0"/>
                      <a:pt x="285" y="0"/>
                    </a:cubicBezTo>
                    <a:cubicBezTo>
                      <a:pt x="293" y="0"/>
                      <a:pt x="299" y="6"/>
                      <a:pt x="299" y="13"/>
                    </a:cubicBez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" name="Freeform 196"/>
              <p:cNvSpPr>
                <a:spLocks/>
              </p:cNvSpPr>
              <p:nvPr/>
            </p:nvSpPr>
            <p:spPr bwMode="auto">
              <a:xfrm>
                <a:off x="8100219" y="3957637"/>
                <a:ext cx="822325" cy="750888"/>
              </a:xfrm>
              <a:custGeom>
                <a:avLst/>
                <a:gdLst>
                  <a:gd name="T0" fmla="*/ 371 w 371"/>
                  <a:gd name="T1" fmla="*/ 161 h 339"/>
                  <a:gd name="T2" fmla="*/ 365 w 371"/>
                  <a:gd name="T3" fmla="*/ 18 h 339"/>
                  <a:gd name="T4" fmla="*/ 364 w 371"/>
                  <a:gd name="T5" fmla="*/ 17 h 339"/>
                  <a:gd name="T6" fmla="*/ 350 w 371"/>
                  <a:gd name="T7" fmla="*/ 0 h 339"/>
                  <a:gd name="T8" fmla="*/ 22 w 371"/>
                  <a:gd name="T9" fmla="*/ 0 h 339"/>
                  <a:gd name="T10" fmla="*/ 7 w 371"/>
                  <a:gd name="T11" fmla="*/ 17 h 339"/>
                  <a:gd name="T12" fmla="*/ 7 w 371"/>
                  <a:gd name="T13" fmla="*/ 17 h 339"/>
                  <a:gd name="T14" fmla="*/ 0 w 371"/>
                  <a:gd name="T15" fmla="*/ 169 h 339"/>
                  <a:gd name="T16" fmla="*/ 7 w 371"/>
                  <a:gd name="T17" fmla="*/ 322 h 339"/>
                  <a:gd name="T18" fmla="*/ 7 w 371"/>
                  <a:gd name="T19" fmla="*/ 322 h 339"/>
                  <a:gd name="T20" fmla="*/ 22 w 371"/>
                  <a:gd name="T21" fmla="*/ 339 h 339"/>
                  <a:gd name="T22" fmla="*/ 189 w 371"/>
                  <a:gd name="T23" fmla="*/ 338 h 339"/>
                  <a:gd name="T24" fmla="*/ 350 w 371"/>
                  <a:gd name="T25" fmla="*/ 339 h 339"/>
                  <a:gd name="T26" fmla="*/ 360 w 371"/>
                  <a:gd name="T27" fmla="*/ 334 h 339"/>
                  <a:gd name="T28" fmla="*/ 360 w 371"/>
                  <a:gd name="T29" fmla="*/ 334 h 339"/>
                  <a:gd name="T30" fmla="*/ 360 w 371"/>
                  <a:gd name="T31" fmla="*/ 333 h 339"/>
                  <a:gd name="T32" fmla="*/ 364 w 371"/>
                  <a:gd name="T33" fmla="*/ 322 h 339"/>
                  <a:gd name="T34" fmla="*/ 371 w 371"/>
                  <a:gd name="T35" fmla="*/ 170 h 339"/>
                  <a:gd name="T36" fmla="*/ 371 w 371"/>
                  <a:gd name="T37" fmla="*/ 161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71" h="339">
                    <a:moveTo>
                      <a:pt x="371" y="161"/>
                    </a:moveTo>
                    <a:cubicBezTo>
                      <a:pt x="371" y="80"/>
                      <a:pt x="366" y="27"/>
                      <a:pt x="365" y="18"/>
                    </a:cubicBezTo>
                    <a:cubicBezTo>
                      <a:pt x="365" y="17"/>
                      <a:pt x="364" y="17"/>
                      <a:pt x="364" y="17"/>
                    </a:cubicBezTo>
                    <a:cubicBezTo>
                      <a:pt x="364" y="8"/>
                      <a:pt x="358" y="0"/>
                      <a:pt x="350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4" y="0"/>
                      <a:pt x="7" y="8"/>
                      <a:pt x="7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8"/>
                      <a:pt x="0" y="76"/>
                      <a:pt x="0" y="169"/>
                    </a:cubicBezTo>
                    <a:cubicBezTo>
                      <a:pt x="0" y="261"/>
                      <a:pt x="7" y="321"/>
                      <a:pt x="7" y="322"/>
                    </a:cubicBezTo>
                    <a:cubicBezTo>
                      <a:pt x="7" y="322"/>
                      <a:pt x="7" y="322"/>
                      <a:pt x="7" y="322"/>
                    </a:cubicBezTo>
                    <a:cubicBezTo>
                      <a:pt x="7" y="331"/>
                      <a:pt x="14" y="339"/>
                      <a:pt x="22" y="339"/>
                    </a:cubicBezTo>
                    <a:cubicBezTo>
                      <a:pt x="22" y="339"/>
                      <a:pt x="69" y="338"/>
                      <a:pt x="189" y="338"/>
                    </a:cubicBezTo>
                    <a:cubicBezTo>
                      <a:pt x="310" y="338"/>
                      <a:pt x="350" y="339"/>
                      <a:pt x="350" y="339"/>
                    </a:cubicBezTo>
                    <a:cubicBezTo>
                      <a:pt x="354" y="339"/>
                      <a:pt x="357" y="337"/>
                      <a:pt x="360" y="334"/>
                    </a:cubicBezTo>
                    <a:cubicBezTo>
                      <a:pt x="360" y="334"/>
                      <a:pt x="360" y="334"/>
                      <a:pt x="360" y="334"/>
                    </a:cubicBezTo>
                    <a:cubicBezTo>
                      <a:pt x="360" y="334"/>
                      <a:pt x="360" y="334"/>
                      <a:pt x="360" y="333"/>
                    </a:cubicBezTo>
                    <a:cubicBezTo>
                      <a:pt x="363" y="330"/>
                      <a:pt x="364" y="326"/>
                      <a:pt x="364" y="322"/>
                    </a:cubicBezTo>
                    <a:cubicBezTo>
                      <a:pt x="364" y="322"/>
                      <a:pt x="371" y="263"/>
                      <a:pt x="371" y="170"/>
                    </a:cubicBezTo>
                    <a:cubicBezTo>
                      <a:pt x="371" y="167"/>
                      <a:pt x="371" y="164"/>
                      <a:pt x="371" y="161"/>
                    </a:cubicBezTo>
                    <a:close/>
                  </a:path>
                </a:pathLst>
              </a:custGeom>
              <a:solidFill>
                <a:srgbClr val="721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" name="Freeform 197"/>
              <p:cNvSpPr>
                <a:spLocks/>
              </p:cNvSpPr>
              <p:nvPr/>
            </p:nvSpPr>
            <p:spPr bwMode="auto">
              <a:xfrm>
                <a:off x="8128794" y="4621212"/>
                <a:ext cx="136525" cy="222250"/>
              </a:xfrm>
              <a:custGeom>
                <a:avLst/>
                <a:gdLst>
                  <a:gd name="T0" fmla="*/ 61 w 61"/>
                  <a:gd name="T1" fmla="*/ 88 h 100"/>
                  <a:gd name="T2" fmla="*/ 47 w 61"/>
                  <a:gd name="T3" fmla="*/ 100 h 100"/>
                  <a:gd name="T4" fmla="*/ 13 w 61"/>
                  <a:gd name="T5" fmla="*/ 100 h 100"/>
                  <a:gd name="T6" fmla="*/ 0 w 61"/>
                  <a:gd name="T7" fmla="*/ 88 h 100"/>
                  <a:gd name="T8" fmla="*/ 0 w 61"/>
                  <a:gd name="T9" fmla="*/ 12 h 100"/>
                  <a:gd name="T10" fmla="*/ 13 w 61"/>
                  <a:gd name="T11" fmla="*/ 0 h 100"/>
                  <a:gd name="T12" fmla="*/ 47 w 61"/>
                  <a:gd name="T13" fmla="*/ 0 h 100"/>
                  <a:gd name="T14" fmla="*/ 61 w 61"/>
                  <a:gd name="T15" fmla="*/ 12 h 100"/>
                  <a:gd name="T16" fmla="*/ 61 w 61"/>
                  <a:gd name="T17" fmla="*/ 88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1" h="100">
                    <a:moveTo>
                      <a:pt x="61" y="88"/>
                    </a:moveTo>
                    <a:cubicBezTo>
                      <a:pt x="61" y="95"/>
                      <a:pt x="55" y="100"/>
                      <a:pt x="47" y="100"/>
                    </a:cubicBezTo>
                    <a:cubicBezTo>
                      <a:pt x="13" y="100"/>
                      <a:pt x="13" y="100"/>
                      <a:pt x="13" y="100"/>
                    </a:cubicBezTo>
                    <a:cubicBezTo>
                      <a:pt x="6" y="100"/>
                      <a:pt x="0" y="95"/>
                      <a:pt x="0" y="8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6"/>
                      <a:pt x="6" y="0"/>
                      <a:pt x="13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55" y="0"/>
                      <a:pt x="61" y="6"/>
                      <a:pt x="61" y="12"/>
                    </a:cubicBezTo>
                    <a:lnTo>
                      <a:pt x="61" y="88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" name="Freeform 198"/>
              <p:cNvSpPr>
                <a:spLocks/>
              </p:cNvSpPr>
              <p:nvPr/>
            </p:nvSpPr>
            <p:spPr bwMode="auto">
              <a:xfrm>
                <a:off x="8754269" y="4621212"/>
                <a:ext cx="134938" cy="222250"/>
              </a:xfrm>
              <a:custGeom>
                <a:avLst/>
                <a:gdLst>
                  <a:gd name="T0" fmla="*/ 61 w 61"/>
                  <a:gd name="T1" fmla="*/ 88 h 100"/>
                  <a:gd name="T2" fmla="*/ 48 w 61"/>
                  <a:gd name="T3" fmla="*/ 100 h 100"/>
                  <a:gd name="T4" fmla="*/ 14 w 61"/>
                  <a:gd name="T5" fmla="*/ 100 h 100"/>
                  <a:gd name="T6" fmla="*/ 0 w 61"/>
                  <a:gd name="T7" fmla="*/ 88 h 100"/>
                  <a:gd name="T8" fmla="*/ 0 w 61"/>
                  <a:gd name="T9" fmla="*/ 12 h 100"/>
                  <a:gd name="T10" fmla="*/ 14 w 61"/>
                  <a:gd name="T11" fmla="*/ 0 h 100"/>
                  <a:gd name="T12" fmla="*/ 48 w 61"/>
                  <a:gd name="T13" fmla="*/ 0 h 100"/>
                  <a:gd name="T14" fmla="*/ 61 w 61"/>
                  <a:gd name="T15" fmla="*/ 12 h 100"/>
                  <a:gd name="T16" fmla="*/ 61 w 61"/>
                  <a:gd name="T17" fmla="*/ 88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1" h="100">
                    <a:moveTo>
                      <a:pt x="61" y="88"/>
                    </a:moveTo>
                    <a:cubicBezTo>
                      <a:pt x="61" y="95"/>
                      <a:pt x="55" y="100"/>
                      <a:pt x="48" y="100"/>
                    </a:cubicBezTo>
                    <a:cubicBezTo>
                      <a:pt x="14" y="100"/>
                      <a:pt x="14" y="100"/>
                      <a:pt x="14" y="100"/>
                    </a:cubicBezTo>
                    <a:cubicBezTo>
                      <a:pt x="6" y="100"/>
                      <a:pt x="0" y="95"/>
                      <a:pt x="0" y="8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6"/>
                      <a:pt x="6" y="0"/>
                      <a:pt x="14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55" y="0"/>
                      <a:pt x="61" y="6"/>
                      <a:pt x="61" y="12"/>
                    </a:cubicBezTo>
                    <a:lnTo>
                      <a:pt x="61" y="88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7" name="Freeform 199"/>
              <p:cNvSpPr>
                <a:spLocks/>
              </p:cNvSpPr>
              <p:nvPr/>
            </p:nvSpPr>
            <p:spPr bwMode="auto">
              <a:xfrm>
                <a:off x="8089106" y="4251325"/>
                <a:ext cx="849313" cy="396875"/>
              </a:xfrm>
              <a:custGeom>
                <a:avLst/>
                <a:gdLst>
                  <a:gd name="T0" fmla="*/ 383 w 383"/>
                  <a:gd name="T1" fmla="*/ 114 h 179"/>
                  <a:gd name="T2" fmla="*/ 383 w 383"/>
                  <a:gd name="T3" fmla="*/ 170 h 179"/>
                  <a:gd name="T4" fmla="*/ 364 w 383"/>
                  <a:gd name="T5" fmla="*/ 179 h 179"/>
                  <a:gd name="T6" fmla="*/ 19 w 383"/>
                  <a:gd name="T7" fmla="*/ 179 h 179"/>
                  <a:gd name="T8" fmla="*/ 0 w 383"/>
                  <a:gd name="T9" fmla="*/ 170 h 179"/>
                  <a:gd name="T10" fmla="*/ 0 w 383"/>
                  <a:gd name="T11" fmla="*/ 113 h 179"/>
                  <a:gd name="T12" fmla="*/ 0 w 383"/>
                  <a:gd name="T13" fmla="*/ 19 h 179"/>
                  <a:gd name="T14" fmla="*/ 19 w 383"/>
                  <a:gd name="T15" fmla="*/ 0 h 179"/>
                  <a:gd name="T16" fmla="*/ 364 w 383"/>
                  <a:gd name="T17" fmla="*/ 0 h 179"/>
                  <a:gd name="T18" fmla="*/ 383 w 383"/>
                  <a:gd name="T19" fmla="*/ 22 h 179"/>
                  <a:gd name="T20" fmla="*/ 383 w 383"/>
                  <a:gd name="T21" fmla="*/ 114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83" h="179">
                    <a:moveTo>
                      <a:pt x="383" y="114"/>
                    </a:moveTo>
                    <a:cubicBezTo>
                      <a:pt x="383" y="141"/>
                      <a:pt x="383" y="170"/>
                      <a:pt x="383" y="170"/>
                    </a:cubicBezTo>
                    <a:cubicBezTo>
                      <a:pt x="383" y="175"/>
                      <a:pt x="369" y="179"/>
                      <a:pt x="364" y="179"/>
                    </a:cubicBezTo>
                    <a:cubicBezTo>
                      <a:pt x="19" y="179"/>
                      <a:pt x="19" y="179"/>
                      <a:pt x="19" y="179"/>
                    </a:cubicBezTo>
                    <a:cubicBezTo>
                      <a:pt x="14" y="179"/>
                      <a:pt x="0" y="175"/>
                      <a:pt x="0" y="170"/>
                    </a:cubicBezTo>
                    <a:cubicBezTo>
                      <a:pt x="0" y="170"/>
                      <a:pt x="0" y="143"/>
                      <a:pt x="0" y="113"/>
                    </a:cubicBezTo>
                    <a:cubicBezTo>
                      <a:pt x="0" y="93"/>
                      <a:pt x="0" y="32"/>
                      <a:pt x="0" y="19"/>
                    </a:cubicBezTo>
                    <a:cubicBezTo>
                      <a:pt x="0" y="5"/>
                      <a:pt x="7" y="0"/>
                      <a:pt x="19" y="0"/>
                    </a:cubicBezTo>
                    <a:cubicBezTo>
                      <a:pt x="30" y="0"/>
                      <a:pt x="364" y="0"/>
                      <a:pt x="364" y="0"/>
                    </a:cubicBezTo>
                    <a:cubicBezTo>
                      <a:pt x="369" y="0"/>
                      <a:pt x="383" y="3"/>
                      <a:pt x="383" y="22"/>
                    </a:cubicBezTo>
                    <a:cubicBezTo>
                      <a:pt x="383" y="42"/>
                      <a:pt x="383" y="86"/>
                      <a:pt x="383" y="114"/>
                    </a:cubicBezTo>
                    <a:close/>
                  </a:path>
                </a:pathLst>
              </a:custGeom>
              <a:solidFill>
                <a:srgbClr val="BF2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pic>
            <p:nvPicPr>
              <p:cNvPr id="178" name="Picture 200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79619" y="4394200"/>
                <a:ext cx="266700" cy="2524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9" name="Freeform 201"/>
              <p:cNvSpPr>
                <a:spLocks/>
              </p:cNvSpPr>
              <p:nvPr/>
            </p:nvSpPr>
            <p:spPr bwMode="auto">
              <a:xfrm>
                <a:off x="8371681" y="4386262"/>
                <a:ext cx="280988" cy="268288"/>
              </a:xfrm>
              <a:custGeom>
                <a:avLst/>
                <a:gdLst>
                  <a:gd name="T0" fmla="*/ 127 w 127"/>
                  <a:gd name="T1" fmla="*/ 121 h 121"/>
                  <a:gd name="T2" fmla="*/ 114 w 127"/>
                  <a:gd name="T3" fmla="*/ 121 h 121"/>
                  <a:gd name="T4" fmla="*/ 13 w 127"/>
                  <a:gd name="T5" fmla="*/ 121 h 121"/>
                  <a:gd name="T6" fmla="*/ 0 w 127"/>
                  <a:gd name="T7" fmla="*/ 121 h 121"/>
                  <a:gd name="T8" fmla="*/ 0 w 127"/>
                  <a:gd name="T9" fmla="*/ 108 h 121"/>
                  <a:gd name="T10" fmla="*/ 0 w 127"/>
                  <a:gd name="T11" fmla="*/ 39 h 121"/>
                  <a:gd name="T12" fmla="*/ 39 w 127"/>
                  <a:gd name="T13" fmla="*/ 0 h 121"/>
                  <a:gd name="T14" fmla="*/ 88 w 127"/>
                  <a:gd name="T15" fmla="*/ 0 h 121"/>
                  <a:gd name="T16" fmla="*/ 127 w 127"/>
                  <a:gd name="T17" fmla="*/ 39 h 121"/>
                  <a:gd name="T18" fmla="*/ 127 w 127"/>
                  <a:gd name="T19" fmla="*/ 108 h 121"/>
                  <a:gd name="T20" fmla="*/ 127 w 127"/>
                  <a:gd name="T21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7" h="121">
                    <a:moveTo>
                      <a:pt x="127" y="121"/>
                    </a:moveTo>
                    <a:cubicBezTo>
                      <a:pt x="114" y="121"/>
                      <a:pt x="114" y="121"/>
                      <a:pt x="114" y="121"/>
                    </a:cubicBezTo>
                    <a:cubicBezTo>
                      <a:pt x="13" y="121"/>
                      <a:pt x="13" y="121"/>
                      <a:pt x="13" y="121"/>
                    </a:cubicBezTo>
                    <a:cubicBezTo>
                      <a:pt x="0" y="121"/>
                      <a:pt x="0" y="121"/>
                      <a:pt x="0" y="121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109" y="0"/>
                      <a:pt x="127" y="17"/>
                      <a:pt x="127" y="39"/>
                    </a:cubicBezTo>
                    <a:cubicBezTo>
                      <a:pt x="127" y="108"/>
                      <a:pt x="127" y="108"/>
                      <a:pt x="127" y="108"/>
                    </a:cubicBezTo>
                    <a:cubicBezTo>
                      <a:pt x="127" y="121"/>
                      <a:pt x="127" y="121"/>
                      <a:pt x="127" y="121"/>
                    </a:cubicBez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0" name="Freeform 202"/>
              <p:cNvSpPr>
                <a:spLocks/>
              </p:cNvSpPr>
              <p:nvPr/>
            </p:nvSpPr>
            <p:spPr bwMode="auto">
              <a:xfrm>
                <a:off x="8071644" y="4632325"/>
                <a:ext cx="879475" cy="74613"/>
              </a:xfrm>
              <a:custGeom>
                <a:avLst/>
                <a:gdLst>
                  <a:gd name="T0" fmla="*/ 397 w 397"/>
                  <a:gd name="T1" fmla="*/ 28 h 33"/>
                  <a:gd name="T2" fmla="*/ 392 w 397"/>
                  <a:gd name="T3" fmla="*/ 33 h 33"/>
                  <a:gd name="T4" fmla="*/ 6 w 397"/>
                  <a:gd name="T5" fmla="*/ 33 h 33"/>
                  <a:gd name="T6" fmla="*/ 0 w 397"/>
                  <a:gd name="T7" fmla="*/ 28 h 33"/>
                  <a:gd name="T8" fmla="*/ 0 w 397"/>
                  <a:gd name="T9" fmla="*/ 5 h 33"/>
                  <a:gd name="T10" fmla="*/ 6 w 397"/>
                  <a:gd name="T11" fmla="*/ 0 h 33"/>
                  <a:gd name="T12" fmla="*/ 392 w 397"/>
                  <a:gd name="T13" fmla="*/ 0 h 33"/>
                  <a:gd name="T14" fmla="*/ 397 w 397"/>
                  <a:gd name="T15" fmla="*/ 5 h 33"/>
                  <a:gd name="T16" fmla="*/ 397 w 397"/>
                  <a:gd name="T17" fmla="*/ 2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7" h="33">
                    <a:moveTo>
                      <a:pt x="397" y="28"/>
                    </a:moveTo>
                    <a:cubicBezTo>
                      <a:pt x="397" y="31"/>
                      <a:pt x="395" y="33"/>
                      <a:pt x="392" y="33"/>
                    </a:cubicBezTo>
                    <a:cubicBezTo>
                      <a:pt x="6" y="33"/>
                      <a:pt x="6" y="33"/>
                      <a:pt x="6" y="33"/>
                    </a:cubicBezTo>
                    <a:cubicBezTo>
                      <a:pt x="2" y="33"/>
                      <a:pt x="0" y="31"/>
                      <a:pt x="0" y="28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6" y="0"/>
                    </a:cubicBezTo>
                    <a:cubicBezTo>
                      <a:pt x="392" y="0"/>
                      <a:pt x="392" y="0"/>
                      <a:pt x="392" y="0"/>
                    </a:cubicBezTo>
                    <a:cubicBezTo>
                      <a:pt x="395" y="0"/>
                      <a:pt x="397" y="2"/>
                      <a:pt x="397" y="5"/>
                    </a:cubicBezTo>
                    <a:lnTo>
                      <a:pt x="397" y="28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1" name="Freeform 203"/>
              <p:cNvSpPr>
                <a:spLocks/>
              </p:cNvSpPr>
              <p:nvPr/>
            </p:nvSpPr>
            <p:spPr bwMode="auto">
              <a:xfrm>
                <a:off x="8149431" y="3990975"/>
                <a:ext cx="354013" cy="230188"/>
              </a:xfrm>
              <a:custGeom>
                <a:avLst/>
                <a:gdLst>
                  <a:gd name="T0" fmla="*/ 160 w 160"/>
                  <a:gd name="T1" fmla="*/ 97 h 104"/>
                  <a:gd name="T2" fmla="*/ 153 w 160"/>
                  <a:gd name="T3" fmla="*/ 104 h 104"/>
                  <a:gd name="T4" fmla="*/ 7 w 160"/>
                  <a:gd name="T5" fmla="*/ 104 h 104"/>
                  <a:gd name="T6" fmla="*/ 0 w 160"/>
                  <a:gd name="T7" fmla="*/ 97 h 104"/>
                  <a:gd name="T8" fmla="*/ 6 w 160"/>
                  <a:gd name="T9" fmla="*/ 7 h 104"/>
                  <a:gd name="T10" fmla="*/ 13 w 160"/>
                  <a:gd name="T11" fmla="*/ 0 h 104"/>
                  <a:gd name="T12" fmla="*/ 153 w 160"/>
                  <a:gd name="T13" fmla="*/ 0 h 104"/>
                  <a:gd name="T14" fmla="*/ 160 w 160"/>
                  <a:gd name="T15" fmla="*/ 7 h 104"/>
                  <a:gd name="T16" fmla="*/ 160 w 160"/>
                  <a:gd name="T17" fmla="*/ 97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104">
                    <a:moveTo>
                      <a:pt x="160" y="97"/>
                    </a:moveTo>
                    <a:cubicBezTo>
                      <a:pt x="160" y="101"/>
                      <a:pt x="157" y="104"/>
                      <a:pt x="153" y="104"/>
                    </a:cubicBezTo>
                    <a:cubicBezTo>
                      <a:pt x="7" y="104"/>
                      <a:pt x="7" y="104"/>
                      <a:pt x="7" y="104"/>
                    </a:cubicBezTo>
                    <a:cubicBezTo>
                      <a:pt x="3" y="104"/>
                      <a:pt x="0" y="101"/>
                      <a:pt x="0" y="9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3"/>
                      <a:pt x="9" y="0"/>
                      <a:pt x="13" y="0"/>
                    </a:cubicBezTo>
                    <a:cubicBezTo>
                      <a:pt x="153" y="0"/>
                      <a:pt x="153" y="0"/>
                      <a:pt x="153" y="0"/>
                    </a:cubicBezTo>
                    <a:cubicBezTo>
                      <a:pt x="157" y="0"/>
                      <a:pt x="160" y="3"/>
                      <a:pt x="160" y="7"/>
                    </a:cubicBezTo>
                    <a:lnTo>
                      <a:pt x="160" y="9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2" name="Freeform 204"/>
              <p:cNvSpPr>
                <a:spLocks/>
              </p:cNvSpPr>
              <p:nvPr/>
            </p:nvSpPr>
            <p:spPr bwMode="auto">
              <a:xfrm>
                <a:off x="8519319" y="3990975"/>
                <a:ext cx="355600" cy="230188"/>
              </a:xfrm>
              <a:custGeom>
                <a:avLst/>
                <a:gdLst>
                  <a:gd name="T0" fmla="*/ 0 w 160"/>
                  <a:gd name="T1" fmla="*/ 97 h 104"/>
                  <a:gd name="T2" fmla="*/ 7 w 160"/>
                  <a:gd name="T3" fmla="*/ 104 h 104"/>
                  <a:gd name="T4" fmla="*/ 153 w 160"/>
                  <a:gd name="T5" fmla="*/ 104 h 104"/>
                  <a:gd name="T6" fmla="*/ 160 w 160"/>
                  <a:gd name="T7" fmla="*/ 97 h 104"/>
                  <a:gd name="T8" fmla="*/ 155 w 160"/>
                  <a:gd name="T9" fmla="*/ 7 h 104"/>
                  <a:gd name="T10" fmla="*/ 148 w 160"/>
                  <a:gd name="T11" fmla="*/ 0 h 104"/>
                  <a:gd name="T12" fmla="*/ 7 w 160"/>
                  <a:gd name="T13" fmla="*/ 0 h 104"/>
                  <a:gd name="T14" fmla="*/ 0 w 160"/>
                  <a:gd name="T15" fmla="*/ 7 h 104"/>
                  <a:gd name="T16" fmla="*/ 0 w 160"/>
                  <a:gd name="T17" fmla="*/ 97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104">
                    <a:moveTo>
                      <a:pt x="0" y="97"/>
                    </a:moveTo>
                    <a:cubicBezTo>
                      <a:pt x="0" y="101"/>
                      <a:pt x="3" y="104"/>
                      <a:pt x="7" y="104"/>
                    </a:cubicBezTo>
                    <a:cubicBezTo>
                      <a:pt x="153" y="104"/>
                      <a:pt x="153" y="104"/>
                      <a:pt x="153" y="104"/>
                    </a:cubicBezTo>
                    <a:cubicBezTo>
                      <a:pt x="157" y="104"/>
                      <a:pt x="160" y="101"/>
                      <a:pt x="160" y="97"/>
                    </a:cubicBezTo>
                    <a:cubicBezTo>
                      <a:pt x="155" y="7"/>
                      <a:pt x="155" y="7"/>
                      <a:pt x="155" y="7"/>
                    </a:cubicBezTo>
                    <a:cubicBezTo>
                      <a:pt x="155" y="3"/>
                      <a:pt x="152" y="0"/>
                      <a:pt x="14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lnTo>
                      <a:pt x="0" y="9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3" name="Freeform 206"/>
              <p:cNvSpPr>
                <a:spLocks/>
              </p:cNvSpPr>
              <p:nvPr/>
            </p:nvSpPr>
            <p:spPr bwMode="auto">
              <a:xfrm>
                <a:off x="8906669" y="4027487"/>
                <a:ext cx="139700" cy="217488"/>
              </a:xfrm>
              <a:custGeom>
                <a:avLst/>
                <a:gdLst>
                  <a:gd name="T0" fmla="*/ 37 w 63"/>
                  <a:gd name="T1" fmla="*/ 0 h 98"/>
                  <a:gd name="T2" fmla="*/ 10 w 63"/>
                  <a:gd name="T3" fmla="*/ 25 h 98"/>
                  <a:gd name="T4" fmla="*/ 10 w 63"/>
                  <a:gd name="T5" fmla="*/ 70 h 98"/>
                  <a:gd name="T6" fmla="*/ 24 w 63"/>
                  <a:gd name="T7" fmla="*/ 87 h 98"/>
                  <a:gd name="T8" fmla="*/ 19 w 63"/>
                  <a:gd name="T9" fmla="*/ 89 h 98"/>
                  <a:gd name="T10" fmla="*/ 5 w 63"/>
                  <a:gd name="T11" fmla="*/ 89 h 98"/>
                  <a:gd name="T12" fmla="*/ 5 w 63"/>
                  <a:gd name="T13" fmla="*/ 89 h 98"/>
                  <a:gd name="T14" fmla="*/ 2 w 63"/>
                  <a:gd name="T15" fmla="*/ 88 h 98"/>
                  <a:gd name="T16" fmla="*/ 0 w 63"/>
                  <a:gd name="T17" fmla="*/ 89 h 98"/>
                  <a:gd name="T18" fmla="*/ 0 w 63"/>
                  <a:gd name="T19" fmla="*/ 93 h 98"/>
                  <a:gd name="T20" fmla="*/ 0 w 63"/>
                  <a:gd name="T21" fmla="*/ 96 h 98"/>
                  <a:gd name="T22" fmla="*/ 2 w 63"/>
                  <a:gd name="T23" fmla="*/ 97 h 98"/>
                  <a:gd name="T24" fmla="*/ 5 w 63"/>
                  <a:gd name="T25" fmla="*/ 96 h 98"/>
                  <a:gd name="T26" fmla="*/ 8 w 63"/>
                  <a:gd name="T27" fmla="*/ 96 h 98"/>
                  <a:gd name="T28" fmla="*/ 19 w 63"/>
                  <a:gd name="T29" fmla="*/ 96 h 98"/>
                  <a:gd name="T30" fmla="*/ 19 w 63"/>
                  <a:gd name="T31" fmla="*/ 96 h 98"/>
                  <a:gd name="T32" fmla="*/ 32 w 63"/>
                  <a:gd name="T33" fmla="*/ 88 h 98"/>
                  <a:gd name="T34" fmla="*/ 37 w 63"/>
                  <a:gd name="T35" fmla="*/ 89 h 98"/>
                  <a:gd name="T36" fmla="*/ 63 w 63"/>
                  <a:gd name="T37" fmla="*/ 70 h 98"/>
                  <a:gd name="T38" fmla="*/ 63 w 63"/>
                  <a:gd name="T39" fmla="*/ 25 h 98"/>
                  <a:gd name="T40" fmla="*/ 37 w 63"/>
                  <a:gd name="T4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3" h="98">
                    <a:moveTo>
                      <a:pt x="37" y="0"/>
                    </a:moveTo>
                    <a:cubicBezTo>
                      <a:pt x="22" y="0"/>
                      <a:pt x="10" y="10"/>
                      <a:pt x="10" y="25"/>
                    </a:cubicBezTo>
                    <a:cubicBezTo>
                      <a:pt x="10" y="70"/>
                      <a:pt x="10" y="70"/>
                      <a:pt x="10" y="70"/>
                    </a:cubicBezTo>
                    <a:cubicBezTo>
                      <a:pt x="10" y="80"/>
                      <a:pt x="16" y="85"/>
                      <a:pt x="24" y="87"/>
                    </a:cubicBezTo>
                    <a:cubicBezTo>
                      <a:pt x="23" y="89"/>
                      <a:pt x="21" y="89"/>
                      <a:pt x="19" y="89"/>
                    </a:cubicBezTo>
                    <a:cubicBezTo>
                      <a:pt x="15" y="89"/>
                      <a:pt x="9" y="89"/>
                      <a:pt x="5" y="89"/>
                    </a:cubicBezTo>
                    <a:cubicBezTo>
                      <a:pt x="5" y="89"/>
                      <a:pt x="5" y="89"/>
                      <a:pt x="5" y="89"/>
                    </a:cubicBezTo>
                    <a:cubicBezTo>
                      <a:pt x="5" y="88"/>
                      <a:pt x="4" y="89"/>
                      <a:pt x="2" y="88"/>
                    </a:cubicBezTo>
                    <a:cubicBezTo>
                      <a:pt x="1" y="88"/>
                      <a:pt x="0" y="88"/>
                      <a:pt x="0" y="89"/>
                    </a:cubicBezTo>
                    <a:cubicBezTo>
                      <a:pt x="0" y="89"/>
                      <a:pt x="0" y="90"/>
                      <a:pt x="0" y="93"/>
                    </a:cubicBezTo>
                    <a:cubicBezTo>
                      <a:pt x="0" y="95"/>
                      <a:pt x="0" y="96"/>
                      <a:pt x="0" y="96"/>
                    </a:cubicBezTo>
                    <a:cubicBezTo>
                      <a:pt x="0" y="98"/>
                      <a:pt x="1" y="97"/>
                      <a:pt x="2" y="97"/>
                    </a:cubicBezTo>
                    <a:cubicBezTo>
                      <a:pt x="3" y="96"/>
                      <a:pt x="5" y="97"/>
                      <a:pt x="5" y="96"/>
                    </a:cubicBezTo>
                    <a:cubicBezTo>
                      <a:pt x="6" y="96"/>
                      <a:pt x="7" y="96"/>
                      <a:pt x="8" y="96"/>
                    </a:cubicBezTo>
                    <a:cubicBezTo>
                      <a:pt x="19" y="96"/>
                      <a:pt x="19" y="96"/>
                      <a:pt x="19" y="96"/>
                    </a:cubicBezTo>
                    <a:cubicBezTo>
                      <a:pt x="19" y="96"/>
                      <a:pt x="19" y="96"/>
                      <a:pt x="19" y="96"/>
                    </a:cubicBezTo>
                    <a:cubicBezTo>
                      <a:pt x="24" y="96"/>
                      <a:pt x="29" y="93"/>
                      <a:pt x="32" y="88"/>
                    </a:cubicBezTo>
                    <a:cubicBezTo>
                      <a:pt x="33" y="89"/>
                      <a:pt x="35" y="89"/>
                      <a:pt x="37" y="89"/>
                    </a:cubicBezTo>
                    <a:cubicBezTo>
                      <a:pt x="51" y="89"/>
                      <a:pt x="63" y="84"/>
                      <a:pt x="63" y="7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3" y="10"/>
                      <a:pt x="51" y="0"/>
                      <a:pt x="37" y="0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Freeform 207"/>
              <p:cNvSpPr>
                <a:spLocks/>
              </p:cNvSpPr>
              <p:nvPr/>
            </p:nvSpPr>
            <p:spPr bwMode="auto">
              <a:xfrm>
                <a:off x="7976394" y="4027487"/>
                <a:ext cx="141288" cy="217488"/>
              </a:xfrm>
              <a:custGeom>
                <a:avLst/>
                <a:gdLst>
                  <a:gd name="T0" fmla="*/ 64 w 64"/>
                  <a:gd name="T1" fmla="*/ 89 h 98"/>
                  <a:gd name="T2" fmla="*/ 62 w 64"/>
                  <a:gd name="T3" fmla="*/ 88 h 98"/>
                  <a:gd name="T4" fmla="*/ 59 w 64"/>
                  <a:gd name="T5" fmla="*/ 89 h 98"/>
                  <a:gd name="T6" fmla="*/ 44 w 64"/>
                  <a:gd name="T7" fmla="*/ 89 h 98"/>
                  <a:gd name="T8" fmla="*/ 39 w 64"/>
                  <a:gd name="T9" fmla="*/ 87 h 98"/>
                  <a:gd name="T10" fmla="*/ 54 w 64"/>
                  <a:gd name="T11" fmla="*/ 70 h 98"/>
                  <a:gd name="T12" fmla="*/ 54 w 64"/>
                  <a:gd name="T13" fmla="*/ 25 h 98"/>
                  <a:gd name="T14" fmla="*/ 27 w 64"/>
                  <a:gd name="T15" fmla="*/ 0 h 98"/>
                  <a:gd name="T16" fmla="*/ 0 w 64"/>
                  <a:gd name="T17" fmla="*/ 25 h 98"/>
                  <a:gd name="T18" fmla="*/ 0 w 64"/>
                  <a:gd name="T19" fmla="*/ 70 h 98"/>
                  <a:gd name="T20" fmla="*/ 27 w 64"/>
                  <a:gd name="T21" fmla="*/ 89 h 98"/>
                  <a:gd name="T22" fmla="*/ 32 w 64"/>
                  <a:gd name="T23" fmla="*/ 88 h 98"/>
                  <a:gd name="T24" fmla="*/ 44 w 64"/>
                  <a:gd name="T25" fmla="*/ 96 h 98"/>
                  <a:gd name="T26" fmla="*/ 44 w 64"/>
                  <a:gd name="T27" fmla="*/ 96 h 98"/>
                  <a:gd name="T28" fmla="*/ 56 w 64"/>
                  <a:gd name="T29" fmla="*/ 96 h 98"/>
                  <a:gd name="T30" fmla="*/ 59 w 64"/>
                  <a:gd name="T31" fmla="*/ 96 h 98"/>
                  <a:gd name="T32" fmla="*/ 62 w 64"/>
                  <a:gd name="T33" fmla="*/ 97 h 98"/>
                  <a:gd name="T34" fmla="*/ 64 w 64"/>
                  <a:gd name="T35" fmla="*/ 96 h 98"/>
                  <a:gd name="T36" fmla="*/ 64 w 64"/>
                  <a:gd name="T37" fmla="*/ 93 h 98"/>
                  <a:gd name="T38" fmla="*/ 64 w 64"/>
                  <a:gd name="T39" fmla="*/ 89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4" h="98">
                    <a:moveTo>
                      <a:pt x="64" y="89"/>
                    </a:moveTo>
                    <a:cubicBezTo>
                      <a:pt x="64" y="88"/>
                      <a:pt x="63" y="88"/>
                      <a:pt x="62" y="88"/>
                    </a:cubicBezTo>
                    <a:cubicBezTo>
                      <a:pt x="60" y="89"/>
                      <a:pt x="59" y="88"/>
                      <a:pt x="59" y="89"/>
                    </a:cubicBezTo>
                    <a:cubicBezTo>
                      <a:pt x="55" y="89"/>
                      <a:pt x="49" y="89"/>
                      <a:pt x="44" y="89"/>
                    </a:cubicBezTo>
                    <a:cubicBezTo>
                      <a:pt x="42" y="89"/>
                      <a:pt x="41" y="89"/>
                      <a:pt x="39" y="87"/>
                    </a:cubicBezTo>
                    <a:cubicBezTo>
                      <a:pt x="48" y="85"/>
                      <a:pt x="54" y="80"/>
                      <a:pt x="54" y="70"/>
                    </a:cubicBezTo>
                    <a:cubicBezTo>
                      <a:pt x="54" y="25"/>
                      <a:pt x="54" y="25"/>
                      <a:pt x="54" y="25"/>
                    </a:cubicBezTo>
                    <a:cubicBezTo>
                      <a:pt x="54" y="10"/>
                      <a:pt x="42" y="0"/>
                      <a:pt x="27" y="0"/>
                    </a:cubicBezTo>
                    <a:cubicBezTo>
                      <a:pt x="12" y="0"/>
                      <a:pt x="0" y="10"/>
                      <a:pt x="0" y="25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84"/>
                      <a:pt x="12" y="89"/>
                      <a:pt x="27" y="89"/>
                    </a:cubicBezTo>
                    <a:cubicBezTo>
                      <a:pt x="29" y="89"/>
                      <a:pt x="30" y="89"/>
                      <a:pt x="32" y="88"/>
                    </a:cubicBezTo>
                    <a:cubicBezTo>
                      <a:pt x="35" y="93"/>
                      <a:pt x="40" y="96"/>
                      <a:pt x="44" y="96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56" y="96"/>
                      <a:pt x="56" y="96"/>
                      <a:pt x="56" y="96"/>
                    </a:cubicBezTo>
                    <a:cubicBezTo>
                      <a:pt x="57" y="96"/>
                      <a:pt x="58" y="96"/>
                      <a:pt x="59" y="96"/>
                    </a:cubicBezTo>
                    <a:cubicBezTo>
                      <a:pt x="59" y="97"/>
                      <a:pt x="61" y="96"/>
                      <a:pt x="62" y="97"/>
                    </a:cubicBezTo>
                    <a:cubicBezTo>
                      <a:pt x="63" y="97"/>
                      <a:pt x="64" y="98"/>
                      <a:pt x="64" y="96"/>
                    </a:cubicBezTo>
                    <a:cubicBezTo>
                      <a:pt x="64" y="96"/>
                      <a:pt x="64" y="95"/>
                      <a:pt x="64" y="93"/>
                    </a:cubicBezTo>
                    <a:cubicBezTo>
                      <a:pt x="64" y="90"/>
                      <a:pt x="64" y="89"/>
                      <a:pt x="64" y="89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5" name="Freeform 208"/>
              <p:cNvSpPr>
                <a:spLocks/>
              </p:cNvSpPr>
              <p:nvPr/>
            </p:nvSpPr>
            <p:spPr bwMode="auto">
              <a:xfrm>
                <a:off x="8047831" y="4632325"/>
                <a:ext cx="928688" cy="85725"/>
              </a:xfrm>
              <a:custGeom>
                <a:avLst/>
                <a:gdLst>
                  <a:gd name="T0" fmla="*/ 419 w 419"/>
                  <a:gd name="T1" fmla="*/ 19 h 38"/>
                  <a:gd name="T2" fmla="*/ 401 w 419"/>
                  <a:gd name="T3" fmla="*/ 38 h 38"/>
                  <a:gd name="T4" fmla="*/ 19 w 419"/>
                  <a:gd name="T5" fmla="*/ 38 h 38"/>
                  <a:gd name="T6" fmla="*/ 0 w 419"/>
                  <a:gd name="T7" fmla="*/ 19 h 38"/>
                  <a:gd name="T8" fmla="*/ 0 w 419"/>
                  <a:gd name="T9" fmla="*/ 19 h 38"/>
                  <a:gd name="T10" fmla="*/ 19 w 419"/>
                  <a:gd name="T11" fmla="*/ 0 h 38"/>
                  <a:gd name="T12" fmla="*/ 401 w 419"/>
                  <a:gd name="T13" fmla="*/ 0 h 38"/>
                  <a:gd name="T14" fmla="*/ 419 w 419"/>
                  <a:gd name="T15" fmla="*/ 1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8">
                    <a:moveTo>
                      <a:pt x="419" y="19"/>
                    </a:moveTo>
                    <a:cubicBezTo>
                      <a:pt x="419" y="29"/>
                      <a:pt x="411" y="38"/>
                      <a:pt x="401" y="38"/>
                    </a:cubicBezTo>
                    <a:cubicBezTo>
                      <a:pt x="19" y="38"/>
                      <a:pt x="19" y="38"/>
                      <a:pt x="19" y="38"/>
                    </a:cubicBezTo>
                    <a:cubicBezTo>
                      <a:pt x="9" y="38"/>
                      <a:pt x="0" y="2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ubicBezTo>
                      <a:pt x="401" y="0"/>
                      <a:pt x="401" y="0"/>
                      <a:pt x="401" y="0"/>
                    </a:cubicBezTo>
                    <a:cubicBezTo>
                      <a:pt x="411" y="0"/>
                      <a:pt x="419" y="9"/>
                      <a:pt x="419" y="19"/>
                    </a:cubicBez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" name="Oval 209"/>
              <p:cNvSpPr>
                <a:spLocks noChangeArrowheads="1"/>
              </p:cNvSpPr>
              <p:nvPr/>
            </p:nvSpPr>
            <p:spPr bwMode="auto">
              <a:xfrm>
                <a:off x="8165306" y="4446587"/>
                <a:ext cx="147638" cy="14922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" name="Oval 210"/>
              <p:cNvSpPr>
                <a:spLocks noChangeArrowheads="1"/>
              </p:cNvSpPr>
              <p:nvPr/>
            </p:nvSpPr>
            <p:spPr bwMode="auto">
              <a:xfrm>
                <a:off x="8712994" y="4446587"/>
                <a:ext cx="147638" cy="14922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" name="Rectangle 211"/>
              <p:cNvSpPr>
                <a:spLocks noChangeArrowheads="1"/>
              </p:cNvSpPr>
              <p:nvPr/>
            </p:nvSpPr>
            <p:spPr bwMode="auto">
              <a:xfrm>
                <a:off x="8089106" y="4340225"/>
                <a:ext cx="849313" cy="46038"/>
              </a:xfrm>
              <a:prstGeom prst="rect">
                <a:avLst/>
              </a:prstGeom>
              <a:solidFill>
                <a:srgbClr val="FAAB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89" name="组合 188"/>
            <p:cNvGrpSpPr/>
            <p:nvPr/>
          </p:nvGrpSpPr>
          <p:grpSpPr>
            <a:xfrm>
              <a:off x="1719844" y="5344367"/>
              <a:ext cx="984876" cy="1237869"/>
              <a:chOff x="3139281" y="5334000"/>
              <a:chExt cx="969963" cy="1212850"/>
            </a:xfrm>
          </p:grpSpPr>
          <p:sp>
            <p:nvSpPr>
              <p:cNvPr id="190" name="Freeform 212"/>
              <p:cNvSpPr>
                <a:spLocks/>
              </p:cNvSpPr>
              <p:nvPr/>
            </p:nvSpPr>
            <p:spPr bwMode="auto">
              <a:xfrm>
                <a:off x="3139281" y="6129337"/>
                <a:ext cx="969963" cy="417513"/>
              </a:xfrm>
              <a:custGeom>
                <a:avLst/>
                <a:gdLst>
                  <a:gd name="T0" fmla="*/ 10 w 437"/>
                  <a:gd name="T1" fmla="*/ 166 h 188"/>
                  <a:gd name="T2" fmla="*/ 40 w 437"/>
                  <a:gd name="T3" fmla="*/ 188 h 188"/>
                  <a:gd name="T4" fmla="*/ 49 w 437"/>
                  <a:gd name="T5" fmla="*/ 186 h 188"/>
                  <a:gd name="T6" fmla="*/ 219 w 437"/>
                  <a:gd name="T7" fmla="*/ 133 h 188"/>
                  <a:gd name="T8" fmla="*/ 388 w 437"/>
                  <a:gd name="T9" fmla="*/ 186 h 188"/>
                  <a:gd name="T10" fmla="*/ 398 w 437"/>
                  <a:gd name="T11" fmla="*/ 188 h 188"/>
                  <a:gd name="T12" fmla="*/ 427 w 437"/>
                  <a:gd name="T13" fmla="*/ 166 h 188"/>
                  <a:gd name="T14" fmla="*/ 435 w 437"/>
                  <a:gd name="T15" fmla="*/ 142 h 188"/>
                  <a:gd name="T16" fmla="*/ 433 w 437"/>
                  <a:gd name="T17" fmla="*/ 118 h 188"/>
                  <a:gd name="T18" fmla="*/ 415 w 437"/>
                  <a:gd name="T19" fmla="*/ 103 h 188"/>
                  <a:gd name="T20" fmla="*/ 364 w 437"/>
                  <a:gd name="T21" fmla="*/ 87 h 188"/>
                  <a:gd name="T22" fmla="*/ 369 w 437"/>
                  <a:gd name="T23" fmla="*/ 85 h 188"/>
                  <a:gd name="T24" fmla="*/ 387 w 437"/>
                  <a:gd name="T25" fmla="*/ 70 h 188"/>
                  <a:gd name="T26" fmla="*/ 389 w 437"/>
                  <a:gd name="T27" fmla="*/ 46 h 188"/>
                  <a:gd name="T28" fmla="*/ 381 w 437"/>
                  <a:gd name="T29" fmla="*/ 22 h 188"/>
                  <a:gd name="T30" fmla="*/ 352 w 437"/>
                  <a:gd name="T31" fmla="*/ 0 h 188"/>
                  <a:gd name="T32" fmla="*/ 342 w 437"/>
                  <a:gd name="T33" fmla="*/ 2 h 188"/>
                  <a:gd name="T34" fmla="*/ 219 w 437"/>
                  <a:gd name="T35" fmla="*/ 41 h 188"/>
                  <a:gd name="T36" fmla="*/ 95 w 437"/>
                  <a:gd name="T37" fmla="*/ 2 h 188"/>
                  <a:gd name="T38" fmla="*/ 85 w 437"/>
                  <a:gd name="T39" fmla="*/ 0 h 188"/>
                  <a:gd name="T40" fmla="*/ 56 w 437"/>
                  <a:gd name="T41" fmla="*/ 22 h 188"/>
                  <a:gd name="T42" fmla="*/ 48 w 437"/>
                  <a:gd name="T43" fmla="*/ 46 h 188"/>
                  <a:gd name="T44" fmla="*/ 68 w 437"/>
                  <a:gd name="T45" fmla="*/ 85 h 188"/>
                  <a:gd name="T46" fmla="*/ 73 w 437"/>
                  <a:gd name="T47" fmla="*/ 87 h 188"/>
                  <a:gd name="T48" fmla="*/ 23 w 437"/>
                  <a:gd name="T49" fmla="*/ 103 h 188"/>
                  <a:gd name="T50" fmla="*/ 4 w 437"/>
                  <a:gd name="T51" fmla="*/ 118 h 188"/>
                  <a:gd name="T52" fmla="*/ 2 w 437"/>
                  <a:gd name="T53" fmla="*/ 142 h 188"/>
                  <a:gd name="T54" fmla="*/ 10 w 437"/>
                  <a:gd name="T55" fmla="*/ 166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37" h="188">
                    <a:moveTo>
                      <a:pt x="10" y="166"/>
                    </a:moveTo>
                    <a:cubicBezTo>
                      <a:pt x="14" y="179"/>
                      <a:pt x="26" y="188"/>
                      <a:pt x="40" y="188"/>
                    </a:cubicBezTo>
                    <a:cubicBezTo>
                      <a:pt x="43" y="188"/>
                      <a:pt x="46" y="187"/>
                      <a:pt x="49" y="186"/>
                    </a:cubicBezTo>
                    <a:cubicBezTo>
                      <a:pt x="219" y="133"/>
                      <a:pt x="219" y="133"/>
                      <a:pt x="219" y="133"/>
                    </a:cubicBezTo>
                    <a:cubicBezTo>
                      <a:pt x="388" y="186"/>
                      <a:pt x="388" y="186"/>
                      <a:pt x="388" y="186"/>
                    </a:cubicBezTo>
                    <a:cubicBezTo>
                      <a:pt x="391" y="187"/>
                      <a:pt x="394" y="188"/>
                      <a:pt x="398" y="188"/>
                    </a:cubicBezTo>
                    <a:cubicBezTo>
                      <a:pt x="411" y="188"/>
                      <a:pt x="423" y="179"/>
                      <a:pt x="427" y="166"/>
                    </a:cubicBezTo>
                    <a:cubicBezTo>
                      <a:pt x="435" y="142"/>
                      <a:pt x="435" y="142"/>
                      <a:pt x="435" y="142"/>
                    </a:cubicBezTo>
                    <a:cubicBezTo>
                      <a:pt x="437" y="134"/>
                      <a:pt x="437" y="125"/>
                      <a:pt x="433" y="118"/>
                    </a:cubicBezTo>
                    <a:cubicBezTo>
                      <a:pt x="429" y="111"/>
                      <a:pt x="422" y="105"/>
                      <a:pt x="415" y="103"/>
                    </a:cubicBezTo>
                    <a:cubicBezTo>
                      <a:pt x="364" y="87"/>
                      <a:pt x="364" y="87"/>
                      <a:pt x="364" y="87"/>
                    </a:cubicBezTo>
                    <a:cubicBezTo>
                      <a:pt x="369" y="85"/>
                      <a:pt x="369" y="85"/>
                      <a:pt x="369" y="85"/>
                    </a:cubicBezTo>
                    <a:cubicBezTo>
                      <a:pt x="377" y="83"/>
                      <a:pt x="383" y="77"/>
                      <a:pt x="387" y="70"/>
                    </a:cubicBezTo>
                    <a:cubicBezTo>
                      <a:pt x="391" y="62"/>
                      <a:pt x="392" y="54"/>
                      <a:pt x="389" y="46"/>
                    </a:cubicBezTo>
                    <a:cubicBezTo>
                      <a:pt x="381" y="22"/>
                      <a:pt x="381" y="22"/>
                      <a:pt x="381" y="22"/>
                    </a:cubicBezTo>
                    <a:cubicBezTo>
                      <a:pt x="377" y="9"/>
                      <a:pt x="365" y="0"/>
                      <a:pt x="352" y="0"/>
                    </a:cubicBezTo>
                    <a:cubicBezTo>
                      <a:pt x="349" y="0"/>
                      <a:pt x="345" y="1"/>
                      <a:pt x="342" y="2"/>
                    </a:cubicBezTo>
                    <a:cubicBezTo>
                      <a:pt x="219" y="41"/>
                      <a:pt x="219" y="41"/>
                      <a:pt x="219" y="41"/>
                    </a:cubicBezTo>
                    <a:cubicBezTo>
                      <a:pt x="95" y="2"/>
                      <a:pt x="95" y="2"/>
                      <a:pt x="95" y="2"/>
                    </a:cubicBezTo>
                    <a:cubicBezTo>
                      <a:pt x="92" y="1"/>
                      <a:pt x="88" y="0"/>
                      <a:pt x="85" y="0"/>
                    </a:cubicBezTo>
                    <a:cubicBezTo>
                      <a:pt x="72" y="0"/>
                      <a:pt x="60" y="9"/>
                      <a:pt x="56" y="22"/>
                    </a:cubicBezTo>
                    <a:cubicBezTo>
                      <a:pt x="48" y="46"/>
                      <a:pt x="48" y="46"/>
                      <a:pt x="48" y="46"/>
                    </a:cubicBezTo>
                    <a:cubicBezTo>
                      <a:pt x="43" y="62"/>
                      <a:pt x="52" y="80"/>
                      <a:pt x="68" y="85"/>
                    </a:cubicBezTo>
                    <a:cubicBezTo>
                      <a:pt x="73" y="87"/>
                      <a:pt x="73" y="87"/>
                      <a:pt x="73" y="87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15" y="105"/>
                      <a:pt x="8" y="111"/>
                      <a:pt x="4" y="118"/>
                    </a:cubicBezTo>
                    <a:cubicBezTo>
                      <a:pt x="1" y="125"/>
                      <a:pt x="0" y="134"/>
                      <a:pt x="2" y="142"/>
                    </a:cubicBezTo>
                    <a:lnTo>
                      <a:pt x="10" y="166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Freeform 213"/>
              <p:cNvSpPr>
                <a:spLocks/>
              </p:cNvSpPr>
              <p:nvPr/>
            </p:nvSpPr>
            <p:spPr bwMode="auto">
              <a:xfrm>
                <a:off x="3378994" y="5786437"/>
                <a:ext cx="530225" cy="447675"/>
              </a:xfrm>
              <a:custGeom>
                <a:avLst/>
                <a:gdLst>
                  <a:gd name="T0" fmla="*/ 239 w 239"/>
                  <a:gd name="T1" fmla="*/ 95 h 202"/>
                  <a:gd name="T2" fmla="*/ 119 w 239"/>
                  <a:gd name="T3" fmla="*/ 202 h 202"/>
                  <a:gd name="T4" fmla="*/ 0 w 239"/>
                  <a:gd name="T5" fmla="*/ 95 h 202"/>
                  <a:gd name="T6" fmla="*/ 43 w 239"/>
                  <a:gd name="T7" fmla="*/ 53 h 202"/>
                  <a:gd name="T8" fmla="*/ 80 w 239"/>
                  <a:gd name="T9" fmla="*/ 0 h 202"/>
                  <a:gd name="T10" fmla="*/ 239 w 239"/>
                  <a:gd name="T11" fmla="*/ 95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9" h="202">
                    <a:moveTo>
                      <a:pt x="239" y="95"/>
                    </a:moveTo>
                    <a:cubicBezTo>
                      <a:pt x="239" y="154"/>
                      <a:pt x="186" y="202"/>
                      <a:pt x="119" y="202"/>
                    </a:cubicBezTo>
                    <a:cubicBezTo>
                      <a:pt x="53" y="202"/>
                      <a:pt x="0" y="154"/>
                      <a:pt x="0" y="95"/>
                    </a:cubicBezTo>
                    <a:cubicBezTo>
                      <a:pt x="0" y="75"/>
                      <a:pt x="33" y="68"/>
                      <a:pt x="43" y="53"/>
                    </a:cubicBezTo>
                    <a:cubicBezTo>
                      <a:pt x="63" y="20"/>
                      <a:pt x="36" y="0"/>
                      <a:pt x="80" y="0"/>
                    </a:cubicBezTo>
                    <a:cubicBezTo>
                      <a:pt x="146" y="0"/>
                      <a:pt x="176" y="74"/>
                      <a:pt x="239" y="95"/>
                    </a:cubicBezTo>
                    <a:close/>
                  </a:path>
                </a:pathLst>
              </a:custGeom>
              <a:solidFill>
                <a:srgbClr val="721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" name="Freeform 214"/>
              <p:cNvSpPr>
                <a:spLocks/>
              </p:cNvSpPr>
              <p:nvPr/>
            </p:nvSpPr>
            <p:spPr bwMode="auto">
              <a:xfrm>
                <a:off x="3277394" y="5803900"/>
                <a:ext cx="292100" cy="419100"/>
              </a:xfrm>
              <a:custGeom>
                <a:avLst/>
                <a:gdLst>
                  <a:gd name="T0" fmla="*/ 14 w 132"/>
                  <a:gd name="T1" fmla="*/ 0 h 189"/>
                  <a:gd name="T2" fmla="*/ 29 w 132"/>
                  <a:gd name="T3" fmla="*/ 129 h 189"/>
                  <a:gd name="T4" fmla="*/ 125 w 132"/>
                  <a:gd name="T5" fmla="*/ 188 h 189"/>
                  <a:gd name="T6" fmla="*/ 131 w 132"/>
                  <a:gd name="T7" fmla="*/ 181 h 189"/>
                  <a:gd name="T8" fmla="*/ 130 w 132"/>
                  <a:gd name="T9" fmla="*/ 179 h 189"/>
                  <a:gd name="T10" fmla="*/ 14 w 132"/>
                  <a:gd name="T11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2" h="189">
                    <a:moveTo>
                      <a:pt x="14" y="0"/>
                    </a:moveTo>
                    <a:cubicBezTo>
                      <a:pt x="0" y="42"/>
                      <a:pt x="5" y="92"/>
                      <a:pt x="29" y="129"/>
                    </a:cubicBezTo>
                    <a:cubicBezTo>
                      <a:pt x="52" y="160"/>
                      <a:pt x="89" y="178"/>
                      <a:pt x="125" y="188"/>
                    </a:cubicBezTo>
                    <a:cubicBezTo>
                      <a:pt x="130" y="189"/>
                      <a:pt x="132" y="185"/>
                      <a:pt x="131" y="181"/>
                    </a:cubicBezTo>
                    <a:cubicBezTo>
                      <a:pt x="130" y="180"/>
                      <a:pt x="130" y="180"/>
                      <a:pt x="130" y="179"/>
                    </a:cubicBezTo>
                    <a:cubicBezTo>
                      <a:pt x="67" y="149"/>
                      <a:pt x="29" y="72"/>
                      <a:pt x="14" y="0"/>
                    </a:cubicBezTo>
                    <a:close/>
                  </a:path>
                </a:pathLst>
              </a:custGeom>
              <a:solidFill>
                <a:srgbClr val="721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215"/>
              <p:cNvSpPr>
                <a:spLocks/>
              </p:cNvSpPr>
              <p:nvPr/>
            </p:nvSpPr>
            <p:spPr bwMode="auto">
              <a:xfrm>
                <a:off x="3653631" y="5789612"/>
                <a:ext cx="284163" cy="461963"/>
              </a:xfrm>
              <a:custGeom>
                <a:avLst/>
                <a:gdLst>
                  <a:gd name="T0" fmla="*/ 123 w 128"/>
                  <a:gd name="T1" fmla="*/ 0 h 208"/>
                  <a:gd name="T2" fmla="*/ 0 w 128"/>
                  <a:gd name="T3" fmla="*/ 186 h 208"/>
                  <a:gd name="T4" fmla="*/ 4 w 128"/>
                  <a:gd name="T5" fmla="*/ 192 h 208"/>
                  <a:gd name="T6" fmla="*/ 106 w 128"/>
                  <a:gd name="T7" fmla="*/ 134 h 208"/>
                  <a:gd name="T8" fmla="*/ 128 w 128"/>
                  <a:gd name="T9" fmla="*/ 5 h 208"/>
                  <a:gd name="T10" fmla="*/ 123 w 128"/>
                  <a:gd name="T11" fmla="*/ 0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8" h="208">
                    <a:moveTo>
                      <a:pt x="123" y="0"/>
                    </a:moveTo>
                    <a:cubicBezTo>
                      <a:pt x="115" y="78"/>
                      <a:pt x="78" y="167"/>
                      <a:pt x="0" y="186"/>
                    </a:cubicBezTo>
                    <a:cubicBezTo>
                      <a:pt x="0" y="188"/>
                      <a:pt x="1" y="191"/>
                      <a:pt x="4" y="192"/>
                    </a:cubicBezTo>
                    <a:cubicBezTo>
                      <a:pt x="46" y="208"/>
                      <a:pt x="87" y="167"/>
                      <a:pt x="106" y="134"/>
                    </a:cubicBezTo>
                    <a:cubicBezTo>
                      <a:pt x="126" y="96"/>
                      <a:pt x="126" y="47"/>
                      <a:pt x="128" y="5"/>
                    </a:cubicBezTo>
                    <a:cubicBezTo>
                      <a:pt x="128" y="2"/>
                      <a:pt x="125" y="1"/>
                      <a:pt x="123" y="0"/>
                    </a:cubicBezTo>
                    <a:close/>
                  </a:path>
                </a:pathLst>
              </a:custGeom>
              <a:solidFill>
                <a:srgbClr val="72101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" name="Freeform 216"/>
              <p:cNvSpPr>
                <a:spLocks/>
              </p:cNvSpPr>
              <p:nvPr/>
            </p:nvSpPr>
            <p:spPr bwMode="auto">
              <a:xfrm>
                <a:off x="3309144" y="5334000"/>
                <a:ext cx="617538" cy="868363"/>
              </a:xfrm>
              <a:custGeom>
                <a:avLst/>
                <a:gdLst>
                  <a:gd name="T0" fmla="*/ 279 w 279"/>
                  <a:gd name="T1" fmla="*/ 206 h 392"/>
                  <a:gd name="T2" fmla="*/ 274 w 279"/>
                  <a:gd name="T3" fmla="*/ 209 h 392"/>
                  <a:gd name="T4" fmla="*/ 243 w 279"/>
                  <a:gd name="T5" fmla="*/ 246 h 392"/>
                  <a:gd name="T6" fmla="*/ 242 w 279"/>
                  <a:gd name="T7" fmla="*/ 203 h 392"/>
                  <a:gd name="T8" fmla="*/ 220 w 279"/>
                  <a:gd name="T9" fmla="*/ 141 h 392"/>
                  <a:gd name="T10" fmla="*/ 210 w 279"/>
                  <a:gd name="T11" fmla="*/ 141 h 392"/>
                  <a:gd name="T12" fmla="*/ 161 w 279"/>
                  <a:gd name="T13" fmla="*/ 214 h 392"/>
                  <a:gd name="T14" fmla="*/ 181 w 279"/>
                  <a:gd name="T15" fmla="*/ 154 h 392"/>
                  <a:gd name="T16" fmla="*/ 168 w 279"/>
                  <a:gd name="T17" fmla="*/ 99 h 392"/>
                  <a:gd name="T18" fmla="*/ 141 w 279"/>
                  <a:gd name="T19" fmla="*/ 6 h 392"/>
                  <a:gd name="T20" fmla="*/ 131 w 279"/>
                  <a:gd name="T21" fmla="*/ 7 h 392"/>
                  <a:gd name="T22" fmla="*/ 81 w 279"/>
                  <a:gd name="T23" fmla="*/ 90 h 392"/>
                  <a:gd name="T24" fmla="*/ 45 w 279"/>
                  <a:gd name="T25" fmla="*/ 170 h 392"/>
                  <a:gd name="T26" fmla="*/ 47 w 279"/>
                  <a:gd name="T27" fmla="*/ 217 h 392"/>
                  <a:gd name="T28" fmla="*/ 43 w 279"/>
                  <a:gd name="T29" fmla="*/ 250 h 392"/>
                  <a:gd name="T30" fmla="*/ 9 w 279"/>
                  <a:gd name="T31" fmla="*/ 207 h 392"/>
                  <a:gd name="T32" fmla="*/ 1 w 279"/>
                  <a:gd name="T33" fmla="*/ 209 h 392"/>
                  <a:gd name="T34" fmla="*/ 0 w 279"/>
                  <a:gd name="T35" fmla="*/ 212 h 392"/>
                  <a:gd name="T36" fmla="*/ 37 w 279"/>
                  <a:gd name="T37" fmla="*/ 331 h 392"/>
                  <a:gd name="T38" fmla="*/ 116 w 279"/>
                  <a:gd name="T39" fmla="*/ 391 h 392"/>
                  <a:gd name="T40" fmla="*/ 93 w 279"/>
                  <a:gd name="T41" fmla="*/ 272 h 392"/>
                  <a:gd name="T42" fmla="*/ 109 w 279"/>
                  <a:gd name="T43" fmla="*/ 217 h 392"/>
                  <a:gd name="T44" fmla="*/ 131 w 279"/>
                  <a:gd name="T45" fmla="*/ 323 h 392"/>
                  <a:gd name="T46" fmla="*/ 135 w 279"/>
                  <a:gd name="T47" fmla="*/ 330 h 392"/>
                  <a:gd name="T48" fmla="*/ 197 w 279"/>
                  <a:gd name="T49" fmla="*/ 282 h 392"/>
                  <a:gd name="T50" fmla="*/ 196 w 279"/>
                  <a:gd name="T51" fmla="*/ 331 h 392"/>
                  <a:gd name="T52" fmla="*/ 157 w 279"/>
                  <a:gd name="T53" fmla="*/ 391 h 392"/>
                  <a:gd name="T54" fmla="*/ 156 w 279"/>
                  <a:gd name="T55" fmla="*/ 392 h 392"/>
                  <a:gd name="T56" fmla="*/ 279 w 279"/>
                  <a:gd name="T57" fmla="*/ 206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79" h="392">
                    <a:moveTo>
                      <a:pt x="279" y="206"/>
                    </a:moveTo>
                    <a:cubicBezTo>
                      <a:pt x="277" y="206"/>
                      <a:pt x="275" y="207"/>
                      <a:pt x="274" y="209"/>
                    </a:cubicBezTo>
                    <a:cubicBezTo>
                      <a:pt x="267" y="223"/>
                      <a:pt x="255" y="236"/>
                      <a:pt x="243" y="246"/>
                    </a:cubicBezTo>
                    <a:cubicBezTo>
                      <a:pt x="246" y="232"/>
                      <a:pt x="246" y="218"/>
                      <a:pt x="242" y="203"/>
                    </a:cubicBezTo>
                    <a:cubicBezTo>
                      <a:pt x="236" y="181"/>
                      <a:pt x="225" y="163"/>
                      <a:pt x="220" y="141"/>
                    </a:cubicBezTo>
                    <a:cubicBezTo>
                      <a:pt x="219" y="137"/>
                      <a:pt x="211" y="136"/>
                      <a:pt x="210" y="141"/>
                    </a:cubicBezTo>
                    <a:cubicBezTo>
                      <a:pt x="206" y="168"/>
                      <a:pt x="184" y="197"/>
                      <a:pt x="161" y="214"/>
                    </a:cubicBezTo>
                    <a:cubicBezTo>
                      <a:pt x="169" y="194"/>
                      <a:pt x="178" y="175"/>
                      <a:pt x="181" y="154"/>
                    </a:cubicBezTo>
                    <a:cubicBezTo>
                      <a:pt x="183" y="135"/>
                      <a:pt x="174" y="116"/>
                      <a:pt x="168" y="99"/>
                    </a:cubicBezTo>
                    <a:cubicBezTo>
                      <a:pt x="159" y="68"/>
                      <a:pt x="150" y="37"/>
                      <a:pt x="141" y="6"/>
                    </a:cubicBezTo>
                    <a:cubicBezTo>
                      <a:pt x="140" y="0"/>
                      <a:pt x="132" y="2"/>
                      <a:pt x="131" y="7"/>
                    </a:cubicBezTo>
                    <a:cubicBezTo>
                      <a:pt x="127" y="43"/>
                      <a:pt x="104" y="64"/>
                      <a:pt x="81" y="90"/>
                    </a:cubicBezTo>
                    <a:cubicBezTo>
                      <a:pt x="60" y="113"/>
                      <a:pt x="48" y="139"/>
                      <a:pt x="45" y="170"/>
                    </a:cubicBezTo>
                    <a:cubicBezTo>
                      <a:pt x="44" y="186"/>
                      <a:pt x="44" y="202"/>
                      <a:pt x="47" y="217"/>
                    </a:cubicBezTo>
                    <a:cubicBezTo>
                      <a:pt x="48" y="225"/>
                      <a:pt x="63" y="266"/>
                      <a:pt x="43" y="250"/>
                    </a:cubicBezTo>
                    <a:cubicBezTo>
                      <a:pt x="29" y="239"/>
                      <a:pt x="23" y="219"/>
                      <a:pt x="9" y="207"/>
                    </a:cubicBezTo>
                    <a:cubicBezTo>
                      <a:pt x="7" y="204"/>
                      <a:pt x="2" y="205"/>
                      <a:pt x="1" y="209"/>
                    </a:cubicBezTo>
                    <a:cubicBezTo>
                      <a:pt x="1" y="210"/>
                      <a:pt x="1" y="211"/>
                      <a:pt x="0" y="212"/>
                    </a:cubicBezTo>
                    <a:cubicBezTo>
                      <a:pt x="8" y="251"/>
                      <a:pt x="15" y="297"/>
                      <a:pt x="37" y="331"/>
                    </a:cubicBezTo>
                    <a:cubicBezTo>
                      <a:pt x="55" y="360"/>
                      <a:pt x="87" y="377"/>
                      <a:pt x="116" y="391"/>
                    </a:cubicBezTo>
                    <a:cubicBezTo>
                      <a:pt x="100" y="354"/>
                      <a:pt x="85" y="313"/>
                      <a:pt x="93" y="272"/>
                    </a:cubicBezTo>
                    <a:cubicBezTo>
                      <a:pt x="97" y="253"/>
                      <a:pt x="103" y="235"/>
                      <a:pt x="109" y="217"/>
                    </a:cubicBezTo>
                    <a:cubicBezTo>
                      <a:pt x="126" y="249"/>
                      <a:pt x="141" y="289"/>
                      <a:pt x="131" y="323"/>
                    </a:cubicBezTo>
                    <a:cubicBezTo>
                      <a:pt x="130" y="326"/>
                      <a:pt x="132" y="330"/>
                      <a:pt x="135" y="330"/>
                    </a:cubicBezTo>
                    <a:cubicBezTo>
                      <a:pt x="162" y="327"/>
                      <a:pt x="183" y="305"/>
                      <a:pt x="197" y="282"/>
                    </a:cubicBezTo>
                    <a:cubicBezTo>
                      <a:pt x="199" y="298"/>
                      <a:pt x="199" y="315"/>
                      <a:pt x="196" y="331"/>
                    </a:cubicBezTo>
                    <a:cubicBezTo>
                      <a:pt x="192" y="355"/>
                      <a:pt x="170" y="371"/>
                      <a:pt x="157" y="391"/>
                    </a:cubicBezTo>
                    <a:cubicBezTo>
                      <a:pt x="157" y="391"/>
                      <a:pt x="157" y="392"/>
                      <a:pt x="156" y="392"/>
                    </a:cubicBezTo>
                    <a:cubicBezTo>
                      <a:pt x="234" y="373"/>
                      <a:pt x="271" y="284"/>
                      <a:pt x="279" y="206"/>
                    </a:cubicBezTo>
                    <a:close/>
                  </a:path>
                </a:pathLst>
              </a:custGeom>
              <a:solidFill>
                <a:srgbClr val="FAAB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335006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15</Words>
  <Application>Microsoft Office PowerPoint</Application>
  <PresentationFormat>全屏显示(4:3)</PresentationFormat>
  <Paragraphs>2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主题​​</vt:lpstr>
      <vt:lpstr>幻灯片 1</vt:lpstr>
      <vt:lpstr>幻灯片 2</vt:lpstr>
      <vt:lpstr>幻灯片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YANGS-PC</dc:creator>
  <cp:lastModifiedBy>Administrator</cp:lastModifiedBy>
  <cp:revision>7</cp:revision>
  <dcterms:created xsi:type="dcterms:W3CDTF">2015-07-05T13:10:41Z</dcterms:created>
  <dcterms:modified xsi:type="dcterms:W3CDTF">2015-07-06T03:01:55Z</dcterms:modified>
</cp:coreProperties>
</file>