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6858000" cy="9144000" type="screen4x3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0911"/>
    <a:srgbClr val="FEF200"/>
    <a:srgbClr val="D00A13"/>
    <a:srgbClr val="E20B15"/>
    <a:srgbClr val="7FCF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60" autoAdjust="0"/>
    <p:restoredTop sz="94660"/>
  </p:normalViewPr>
  <p:slideViewPr>
    <p:cSldViewPr>
      <p:cViewPr varScale="1">
        <p:scale>
          <a:sx n="79" d="100"/>
          <a:sy n="79" d="100"/>
        </p:scale>
        <p:origin x="296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34635" y="1"/>
            <a:ext cx="6528885" cy="9143999"/>
          </a:xfrm>
          <a:prstGeom prst="rect">
            <a:avLst/>
          </a:prstGeom>
          <a:solidFill>
            <a:srgbClr val="7FC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134635" y="4152901"/>
            <a:ext cx="6528885" cy="6409650"/>
          </a:xfrm>
          <a:prstGeom prst="roundRect">
            <a:avLst>
              <a:gd name="adj" fmla="val 1964"/>
            </a:avLst>
          </a:prstGeom>
          <a:solidFill>
            <a:srgbClr val="7FC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0" y="469836"/>
            <a:ext cx="6474880" cy="3526100"/>
          </a:xfrm>
          <a:prstGeom prst="roundRect">
            <a:avLst>
              <a:gd name="adj" fmla="val 1572"/>
            </a:avLst>
          </a:prstGeom>
        </p:spPr>
      </p:pic>
      <p:sp>
        <p:nvSpPr>
          <p:cNvPr id="8" name="文本框 7"/>
          <p:cNvSpPr txBox="1"/>
          <p:nvPr/>
        </p:nvSpPr>
        <p:spPr>
          <a:xfrm>
            <a:off x="188640" y="1205478"/>
            <a:ext cx="2880320" cy="646331"/>
          </a:xfrm>
          <a:prstGeom prst="rect">
            <a:avLst/>
          </a:prstGeom>
          <a:solidFill>
            <a:srgbClr val="E20B15"/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 smtClean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高效读书</a:t>
            </a:r>
            <a:r>
              <a:rPr lang="zh-CN" altLang="en-US" sz="3600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97152" y="2473448"/>
            <a:ext cx="1866367" cy="646331"/>
          </a:xfrm>
          <a:prstGeom prst="rect">
            <a:avLst/>
          </a:prstGeom>
          <a:solidFill>
            <a:srgbClr val="E20B15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sz="3600" dirty="0"/>
              <a:t>种方法</a:t>
            </a:r>
          </a:p>
        </p:txBody>
      </p:sp>
      <p:sp>
        <p:nvSpPr>
          <p:cNvPr id="10" name="矩形 9"/>
          <p:cNvSpPr/>
          <p:nvPr/>
        </p:nvSpPr>
        <p:spPr>
          <a:xfrm>
            <a:off x="2325713" y="107504"/>
            <a:ext cx="2975495" cy="40626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800" b="1" dirty="0">
                <a:solidFill>
                  <a:srgbClr val="FEF200"/>
                </a:solidFill>
                <a:latin typeface="书体坊米芾体" panose="02010601030101010101" pitchFamily="2" charset="-122"/>
                <a:ea typeface="书体坊米芾体" panose="02010601030101010101" pitchFamily="2" charset="-122"/>
              </a:rPr>
              <a:t>10</a:t>
            </a:r>
            <a:endParaRPr lang="zh-CN" altLang="en-US" sz="25800" b="1" dirty="0">
              <a:solidFill>
                <a:srgbClr val="FEF200"/>
              </a:solidFill>
              <a:latin typeface="书体坊米芾体" panose="02010601030101010101" pitchFamily="2" charset="-122"/>
              <a:ea typeface="书体坊米芾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457" y="6115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如何高效读懂一本书</a:t>
            </a:r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47676" y="61156"/>
            <a:ext cx="3320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读书笔记</a:t>
            </a:r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by:@</a:t>
            </a: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文剑武书生</a:t>
            </a:r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King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-1233723" y="8100392"/>
            <a:ext cx="6678948" cy="776526"/>
            <a:chOff x="19456" y="6698332"/>
            <a:chExt cx="5641115" cy="776526"/>
          </a:xfrm>
        </p:grpSpPr>
        <p:sp>
          <p:nvSpPr>
            <p:cNvPr id="18" name="任意多边形 17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033923" y="8190189"/>
            <a:ext cx="44113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通读法：培养思考框架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8640" y="4355496"/>
            <a:ext cx="6474879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说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到读书，其实我们是不拒绝的，但是忙上班、忙加班、忙带娃、忙聚会、忙旅行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……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奏是抽不出时间来读书。看过很多书，然而依然觉得没什么卵用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-_- ||| </a:t>
            </a:r>
          </a:p>
          <a:p>
            <a:pPr>
              <a:lnSpc>
                <a:spcPct val="130000"/>
              </a:lnSpc>
            </a:pPr>
            <a:endParaRPr lang="en-US" altLang="zh-CN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呃，很可能是我们打开书本的姿势不对。高铁侠秋叶大叔各种跨界，各种忙，一年照样读上百本书。针对读书这件事，他总结了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10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种有效的方法，看完这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10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种方法，很是酸爽：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9197" y="7852485"/>
            <a:ext cx="647436" cy="521186"/>
            <a:chOff x="-2749867" y="6884894"/>
            <a:chExt cx="647436" cy="521186"/>
          </a:xfrm>
        </p:grpSpPr>
        <p:sp>
          <p:nvSpPr>
            <p:cNvPr id="15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1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5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758544" y="420680"/>
            <a:ext cx="5554120" cy="316690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0" marR="0" lvl="0" indent="0" algn="ctr" defTabSz="68573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58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你也想免费得到出版社赠书做</a:t>
            </a:r>
            <a:r>
              <a:rPr kumimoji="0" lang="en-US" altLang="zh-CN" sz="1458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PPT</a:t>
            </a:r>
            <a:r>
              <a:rPr kumimoji="0" lang="zh-CN" altLang="en-US" sz="1458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读书笔记？</a:t>
            </a:r>
          </a:p>
        </p:txBody>
      </p:sp>
      <p:sp>
        <p:nvSpPr>
          <p:cNvPr id="3" name="右箭头 2"/>
          <p:cNvSpPr/>
          <p:nvPr/>
        </p:nvSpPr>
        <p:spPr>
          <a:xfrm>
            <a:off x="2144215" y="1747756"/>
            <a:ext cx="87479" cy="162766"/>
          </a:xfrm>
          <a:prstGeom prst="rightArrow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73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9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485429" y="1747756"/>
            <a:ext cx="87479" cy="162766"/>
          </a:xfrm>
          <a:prstGeom prst="rightArrow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73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9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885086" y="1747756"/>
            <a:ext cx="87479" cy="162766"/>
          </a:xfrm>
          <a:prstGeom prst="rightArrow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685738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9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823767" y="2603328"/>
            <a:ext cx="5554120" cy="1343638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defTabSz="685738" eaLnBrk="0" fontAlgn="base" hangingPunct="0">
              <a:spcBef>
                <a:spcPts val="1093"/>
              </a:spcBef>
              <a:spcAft>
                <a:spcPct val="0"/>
              </a:spcAft>
            </a:pP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友情提示：马上就去新浪微博</a:t>
            </a:r>
            <a:endParaRPr lang="en-US" altLang="zh-CN" sz="1093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685738" eaLnBrk="0" fontAlgn="base" hangingPunct="0">
              <a:spcBef>
                <a:spcPts val="1093"/>
              </a:spcBef>
              <a:spcAft>
                <a:spcPct val="0"/>
              </a:spcAft>
            </a:pP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1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、关注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时间卡片  ，可以看到其它学员读书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制作约定</a:t>
            </a:r>
            <a:endParaRPr lang="en-US" altLang="zh-CN" sz="1093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685738" eaLnBrk="0" fontAlgn="base" hangingPunct="0">
              <a:spcBef>
                <a:spcPts val="729"/>
              </a:spcBef>
              <a:spcAft>
                <a:spcPct val="0"/>
              </a:spcAft>
            </a:pP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2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、关注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读书笔记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，可以看到其它学员已经提交的读书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defTabSz="685738" eaLnBrk="0" fontAlgn="base" hangingPunct="0">
              <a:spcBef>
                <a:spcPts val="729"/>
              </a:spcBef>
              <a:spcAft>
                <a:spcPct val="0"/>
              </a:spcAft>
            </a:pP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3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、搜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#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和秋叶一起学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PPT#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标签，可以看到其它学员已经提交的作业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  <a:p>
            <a:pPr defTabSz="685738" eaLnBrk="0" fontAlgn="base" hangingPunct="0">
              <a:spcBef>
                <a:spcPts val="729"/>
              </a:spcBef>
              <a:spcAft>
                <a:spcPct val="0"/>
              </a:spcAft>
            </a:pP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  4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、国内主流出版社都已经和</a:t>
            </a:r>
            <a:r>
              <a:rPr lang="en-US" altLang="zh-CN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sz="1093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秋叶 老师合作，有本事，不花钱好书随时让你选！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954984" y="2840642"/>
            <a:ext cx="5161239" cy="0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grpSp>
        <p:nvGrpSpPr>
          <p:cNvPr id="8" name="组合 7"/>
          <p:cNvGrpSpPr/>
          <p:nvPr/>
        </p:nvGrpSpPr>
        <p:grpSpPr>
          <a:xfrm>
            <a:off x="823766" y="1331639"/>
            <a:ext cx="1180962" cy="814760"/>
            <a:chOff x="107380" y="2024805"/>
            <a:chExt cx="1944270" cy="1341376"/>
          </a:xfrm>
        </p:grpSpPr>
        <p:sp>
          <p:nvSpPr>
            <p:cNvPr id="9" name="椭圆 14"/>
            <p:cNvSpPr/>
            <p:nvPr/>
          </p:nvSpPr>
          <p:spPr>
            <a:xfrm>
              <a:off x="107380" y="2024805"/>
              <a:ext cx="1944270" cy="1341376"/>
            </a:xfrm>
            <a:custGeom>
              <a:avLst/>
              <a:gdLst/>
              <a:ahLst/>
              <a:cxnLst/>
              <a:rect l="l" t="t" r="r" b="b"/>
              <a:pathLst>
                <a:path w="1944270" h="1341376">
                  <a:moveTo>
                    <a:pt x="252035" y="0"/>
                  </a:moveTo>
                  <a:cubicBezTo>
                    <a:pt x="391230" y="0"/>
                    <a:pt x="504070" y="112840"/>
                    <a:pt x="504070" y="252035"/>
                  </a:cubicBezTo>
                  <a:lnTo>
                    <a:pt x="503143" y="261226"/>
                  </a:lnTo>
                  <a:lnTo>
                    <a:pt x="1944270" y="261226"/>
                  </a:lnTo>
                  <a:lnTo>
                    <a:pt x="1944270" y="1341376"/>
                  </a:lnTo>
                  <a:lnTo>
                    <a:pt x="216030" y="1341376"/>
                  </a:lnTo>
                  <a:lnTo>
                    <a:pt x="216030" y="500440"/>
                  </a:lnTo>
                  <a:cubicBezTo>
                    <a:pt x="93813" y="483960"/>
                    <a:pt x="0" y="378953"/>
                    <a:pt x="0" y="252035"/>
                  </a:cubicBezTo>
                  <a:cubicBezTo>
                    <a:pt x="0" y="112840"/>
                    <a:pt x="112840" y="0"/>
                    <a:pt x="2520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9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3412" y="2382197"/>
              <a:ext cx="1728238" cy="982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购买</a:t>
              </a: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129</a:t>
              </a: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元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网易云课堂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在线课程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7380" y="2060811"/>
              <a:ext cx="504069" cy="428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204864" y="1331640"/>
            <a:ext cx="1242028" cy="814761"/>
            <a:chOff x="107380" y="2024805"/>
            <a:chExt cx="2044807" cy="1341376"/>
          </a:xfrm>
        </p:grpSpPr>
        <p:sp>
          <p:nvSpPr>
            <p:cNvPr id="13" name="椭圆 14"/>
            <p:cNvSpPr/>
            <p:nvPr/>
          </p:nvSpPr>
          <p:spPr>
            <a:xfrm>
              <a:off x="107380" y="2024805"/>
              <a:ext cx="1944270" cy="1341376"/>
            </a:xfrm>
            <a:custGeom>
              <a:avLst/>
              <a:gdLst/>
              <a:ahLst/>
              <a:cxnLst/>
              <a:rect l="l" t="t" r="r" b="b"/>
              <a:pathLst>
                <a:path w="1944270" h="1341376">
                  <a:moveTo>
                    <a:pt x="252035" y="0"/>
                  </a:moveTo>
                  <a:cubicBezTo>
                    <a:pt x="391230" y="0"/>
                    <a:pt x="504070" y="112840"/>
                    <a:pt x="504070" y="252035"/>
                  </a:cubicBezTo>
                  <a:lnTo>
                    <a:pt x="503143" y="261226"/>
                  </a:lnTo>
                  <a:lnTo>
                    <a:pt x="1944270" y="261226"/>
                  </a:lnTo>
                  <a:lnTo>
                    <a:pt x="1944270" y="1341376"/>
                  </a:lnTo>
                  <a:lnTo>
                    <a:pt x="216030" y="1341376"/>
                  </a:lnTo>
                  <a:lnTo>
                    <a:pt x="216030" y="500440"/>
                  </a:lnTo>
                  <a:cubicBezTo>
                    <a:pt x="93813" y="483960"/>
                    <a:pt x="0" y="378953"/>
                    <a:pt x="0" y="252035"/>
                  </a:cubicBezTo>
                  <a:cubicBezTo>
                    <a:pt x="0" y="112840"/>
                    <a:pt x="112840" y="0"/>
                    <a:pt x="2520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9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56002" y="2382195"/>
              <a:ext cx="1896185" cy="982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购买后去微博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私信</a:t>
              </a: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@</a:t>
              </a: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秋叶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要福利</a:t>
              </a: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QQ</a:t>
              </a: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群号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7380" y="2060811"/>
              <a:ext cx="504070" cy="428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63344" y="1331639"/>
            <a:ext cx="1180962" cy="814760"/>
            <a:chOff x="107380" y="2024805"/>
            <a:chExt cx="1944270" cy="1341376"/>
          </a:xfrm>
        </p:grpSpPr>
        <p:sp>
          <p:nvSpPr>
            <p:cNvPr id="17" name="椭圆 14"/>
            <p:cNvSpPr/>
            <p:nvPr/>
          </p:nvSpPr>
          <p:spPr>
            <a:xfrm>
              <a:off x="107380" y="2024805"/>
              <a:ext cx="1944270" cy="1341376"/>
            </a:xfrm>
            <a:custGeom>
              <a:avLst/>
              <a:gdLst/>
              <a:ahLst/>
              <a:cxnLst/>
              <a:rect l="l" t="t" r="r" b="b"/>
              <a:pathLst>
                <a:path w="1944270" h="1341376">
                  <a:moveTo>
                    <a:pt x="252035" y="0"/>
                  </a:moveTo>
                  <a:cubicBezTo>
                    <a:pt x="391230" y="0"/>
                    <a:pt x="504070" y="112840"/>
                    <a:pt x="504070" y="252035"/>
                  </a:cubicBezTo>
                  <a:lnTo>
                    <a:pt x="503143" y="261226"/>
                  </a:lnTo>
                  <a:lnTo>
                    <a:pt x="1944270" y="261226"/>
                  </a:lnTo>
                  <a:lnTo>
                    <a:pt x="1944270" y="1341376"/>
                  </a:lnTo>
                  <a:lnTo>
                    <a:pt x="216030" y="1341376"/>
                  </a:lnTo>
                  <a:lnTo>
                    <a:pt x="216030" y="500440"/>
                  </a:lnTo>
                  <a:cubicBezTo>
                    <a:pt x="93813" y="483960"/>
                    <a:pt x="0" y="378953"/>
                    <a:pt x="0" y="252035"/>
                  </a:cubicBezTo>
                  <a:cubicBezTo>
                    <a:pt x="0" y="112840"/>
                    <a:pt x="112840" y="0"/>
                    <a:pt x="2520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9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23412" y="2382197"/>
              <a:ext cx="1728238" cy="982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新浪微博晒作业被老师肯定奖励内部选书</a:t>
              </a:r>
              <a:endParaRPr kumimoji="0" lang="en-US" altLang="zh-CN" sz="109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7380" y="2060811"/>
              <a:ext cx="504069" cy="428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28822" y="1331639"/>
            <a:ext cx="1180962" cy="814760"/>
            <a:chOff x="107380" y="2024805"/>
            <a:chExt cx="1944270" cy="1341376"/>
          </a:xfrm>
        </p:grpSpPr>
        <p:sp>
          <p:nvSpPr>
            <p:cNvPr id="21" name="椭圆 14"/>
            <p:cNvSpPr/>
            <p:nvPr/>
          </p:nvSpPr>
          <p:spPr>
            <a:xfrm>
              <a:off x="107380" y="2024805"/>
              <a:ext cx="1944270" cy="1341376"/>
            </a:xfrm>
            <a:custGeom>
              <a:avLst/>
              <a:gdLst/>
              <a:ahLst/>
              <a:cxnLst/>
              <a:rect l="l" t="t" r="r" b="b"/>
              <a:pathLst>
                <a:path w="1944270" h="1341376">
                  <a:moveTo>
                    <a:pt x="252035" y="0"/>
                  </a:moveTo>
                  <a:cubicBezTo>
                    <a:pt x="391230" y="0"/>
                    <a:pt x="504070" y="112840"/>
                    <a:pt x="504070" y="252035"/>
                  </a:cubicBezTo>
                  <a:lnTo>
                    <a:pt x="503143" y="261226"/>
                  </a:lnTo>
                  <a:lnTo>
                    <a:pt x="1944270" y="261226"/>
                  </a:lnTo>
                  <a:lnTo>
                    <a:pt x="1944270" y="1341376"/>
                  </a:lnTo>
                  <a:lnTo>
                    <a:pt x="216030" y="1341376"/>
                  </a:lnTo>
                  <a:lnTo>
                    <a:pt x="216030" y="500440"/>
                  </a:lnTo>
                  <a:cubicBezTo>
                    <a:pt x="93813" y="483960"/>
                    <a:pt x="0" y="378953"/>
                    <a:pt x="0" y="252035"/>
                  </a:cubicBezTo>
                  <a:cubicBezTo>
                    <a:pt x="0" y="112840"/>
                    <a:pt x="112840" y="0"/>
                    <a:pt x="2520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93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23412" y="2382197"/>
              <a:ext cx="1728238" cy="9826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出版社寄书到后约</a:t>
              </a: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@</a:t>
              </a:r>
              <a:r>
                <a:rPr kumimoji="0" lang="zh-CN" altLang="en-US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时间卡片 晒读书</a:t>
              </a: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PPT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7380" y="2060811"/>
              <a:ext cx="504069" cy="428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738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9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43356" y="6804248"/>
            <a:ext cx="5569308" cy="985454"/>
            <a:chOff x="0" y="3359571"/>
            <a:chExt cx="9169004" cy="1622398"/>
          </a:xfrm>
        </p:grpSpPr>
        <p:sp>
          <p:nvSpPr>
            <p:cNvPr id="25" name="矩形 24"/>
            <p:cNvSpPr/>
            <p:nvPr/>
          </p:nvSpPr>
          <p:spPr>
            <a:xfrm>
              <a:off x="1245141" y="3973770"/>
              <a:ext cx="4572003" cy="58271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55871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5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/>
              </a:r>
              <a:br>
                <a:rPr lang="en-US" altLang="zh-CN" sz="850" kern="0" dirty="0">
                  <a:solidFill>
                    <a:prstClr val="black"/>
                  </a:solidFill>
                  <a:latin typeface="Arial" panose="020B0604020202020204" pitchFamily="34" charset="0"/>
                </a:rPr>
              </a:br>
              <a:endParaRPr lang="en-US" altLang="zh-CN" sz="85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0" y="3359571"/>
              <a:ext cx="9169004" cy="1297781"/>
            </a:xfrm>
            <a:prstGeom prst="rect">
              <a:avLst/>
            </a:prstGeom>
            <a:solidFill>
              <a:srgbClr val="E5051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52400" dist="1270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4165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820" kern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4692254" y="4134667"/>
              <a:ext cx="3763565" cy="485775"/>
            </a:xfrm>
            <a:prstGeom prst="roundRect">
              <a:avLst/>
            </a:prstGeom>
            <a:solidFill>
              <a:srgbClr val="3E4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4165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39" kern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28" name="图片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564"/>
            <a:stretch>
              <a:fillRect/>
            </a:stretch>
          </p:blipFill>
          <p:spPr bwMode="auto">
            <a:xfrm>
              <a:off x="3392092" y="3423865"/>
              <a:ext cx="117276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文本框 9"/>
            <p:cNvSpPr txBox="1">
              <a:spLocks noChangeArrowheads="1"/>
            </p:cNvSpPr>
            <p:nvPr/>
          </p:nvSpPr>
          <p:spPr bwMode="auto">
            <a:xfrm>
              <a:off x="4647014" y="3613174"/>
              <a:ext cx="594123" cy="613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822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搜</a:t>
              </a:r>
              <a:endParaRPr lang="zh-CN" altLang="en-US" sz="3644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30" name="矩形 13"/>
            <p:cNvSpPr>
              <a:spLocks noChangeArrowheads="1"/>
            </p:cNvSpPr>
            <p:nvPr/>
          </p:nvSpPr>
          <p:spPr bwMode="auto">
            <a:xfrm>
              <a:off x="5160170" y="3441724"/>
              <a:ext cx="3415519" cy="966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458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和</a:t>
              </a:r>
              <a:r>
                <a:rPr lang="zh-CN" altLang="en-US" sz="1458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2734" b="1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秋叶</a:t>
              </a:r>
              <a:r>
                <a:rPr lang="zh-CN" altLang="en-US" sz="1458" kern="0" dirty="0">
                  <a:solidFill>
                    <a:prstClr val="white">
                      <a:lumMod val="50000"/>
                    </a:prst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 </a:t>
              </a:r>
              <a:r>
                <a:rPr lang="zh-CN" altLang="en-US" sz="1458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一起学</a:t>
              </a:r>
              <a:r>
                <a:rPr lang="en-US" altLang="zh-CN" sz="1458" kern="0" dirty="0">
                  <a:solidFill>
                    <a:srgbClr val="FA7F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PPT</a:t>
              </a:r>
              <a:endParaRPr lang="zh-CN" altLang="en-US" sz="1458" kern="0" dirty="0">
                <a:solidFill>
                  <a:srgbClr val="FA7F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79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802924" y="4185981"/>
              <a:ext cx="393496" cy="413243"/>
              <a:chOff x="9704022" y="1833544"/>
              <a:chExt cx="2309787" cy="2425700"/>
            </a:xfrm>
            <a:effectLst>
              <a:outerShdw blurRad="228600" sx="108000" sy="108000" algn="ctr" rotWithShape="0">
                <a:prstClr val="black">
                  <a:alpha val="36000"/>
                </a:prstClr>
              </a:outerShdw>
            </a:effectLst>
          </p:grpSpPr>
          <p:sp>
            <p:nvSpPr>
              <p:cNvPr id="43" name="矩形 5"/>
              <p:cNvSpPr/>
              <p:nvPr/>
            </p:nvSpPr>
            <p:spPr>
              <a:xfrm>
                <a:off x="9704022" y="2120283"/>
                <a:ext cx="2309787" cy="1754805"/>
              </a:xfrm>
              <a:custGeom>
                <a:avLst/>
                <a:gdLst>
                  <a:gd name="connsiteX0" fmla="*/ 0 w 2294005"/>
                  <a:gd name="connsiteY0" fmla="*/ 0 h 1754805"/>
                  <a:gd name="connsiteX1" fmla="*/ 2294005 w 2294005"/>
                  <a:gd name="connsiteY1" fmla="*/ 0 h 1754805"/>
                  <a:gd name="connsiteX2" fmla="*/ 2294005 w 2294005"/>
                  <a:gd name="connsiteY2" fmla="*/ 1754805 h 1754805"/>
                  <a:gd name="connsiteX3" fmla="*/ 0 w 2294005"/>
                  <a:gd name="connsiteY3" fmla="*/ 1754805 h 1754805"/>
                  <a:gd name="connsiteX4" fmla="*/ 0 w 2294005"/>
                  <a:gd name="connsiteY4" fmla="*/ 0 h 1754805"/>
                  <a:gd name="connsiteX0" fmla="*/ 0 w 2322140"/>
                  <a:gd name="connsiteY0" fmla="*/ 0 h 1754805"/>
                  <a:gd name="connsiteX1" fmla="*/ 2294005 w 2322140"/>
                  <a:gd name="connsiteY1" fmla="*/ 0 h 1754805"/>
                  <a:gd name="connsiteX2" fmla="*/ 2322140 w 2322140"/>
                  <a:gd name="connsiteY2" fmla="*/ 1628196 h 1754805"/>
                  <a:gd name="connsiteX3" fmla="*/ 0 w 2322140"/>
                  <a:gd name="connsiteY3" fmla="*/ 1754805 h 1754805"/>
                  <a:gd name="connsiteX4" fmla="*/ 0 w 2322140"/>
                  <a:gd name="connsiteY4" fmla="*/ 0 h 1754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2140" h="1754805">
                    <a:moveTo>
                      <a:pt x="0" y="0"/>
                    </a:moveTo>
                    <a:lnTo>
                      <a:pt x="2294005" y="0"/>
                    </a:lnTo>
                    <a:lnTo>
                      <a:pt x="2322140" y="1628196"/>
                    </a:lnTo>
                    <a:lnTo>
                      <a:pt x="0" y="17548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A9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639" ker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9718090" y="2001444"/>
                <a:ext cx="2295719" cy="1828421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59643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77060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  <a:gd name="connsiteX0" fmla="*/ 0 w 2209800"/>
                  <a:gd name="connsiteY0" fmla="*/ 228600 h 1930400"/>
                  <a:gd name="connsiteX1" fmla="*/ 12700 w 2209800"/>
                  <a:gd name="connsiteY1" fmla="*/ 1930400 h 1930400"/>
                  <a:gd name="connsiteX2" fmla="*/ 777240 w 2209800"/>
                  <a:gd name="connsiteY2" fmla="*/ 1862546 h 1930400"/>
                  <a:gd name="connsiteX3" fmla="*/ 986971 w 2209800"/>
                  <a:gd name="connsiteY3" fmla="*/ 1830615 h 1930400"/>
                  <a:gd name="connsiteX4" fmla="*/ 1384300 w 2209800"/>
                  <a:gd name="connsiteY4" fmla="*/ 1790700 h 1930400"/>
                  <a:gd name="connsiteX5" fmla="*/ 2209800 w 2209800"/>
                  <a:gd name="connsiteY5" fmla="*/ 1651000 h 1930400"/>
                  <a:gd name="connsiteX6" fmla="*/ 2184400 w 2209800"/>
                  <a:gd name="connsiteY6" fmla="*/ 0 h 1930400"/>
                  <a:gd name="connsiteX7" fmla="*/ 0 w 2209800"/>
                  <a:gd name="connsiteY7" fmla="*/ 228600 h 193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19304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62546"/>
                    </a:lnTo>
                    <a:cubicBezTo>
                      <a:pt x="939619" y="1845915"/>
                      <a:pt x="885794" y="1842589"/>
                      <a:pt x="986971" y="1830615"/>
                    </a:cubicBezTo>
                    <a:cubicBezTo>
                      <a:pt x="1088148" y="1818641"/>
                      <a:pt x="1180495" y="1820636"/>
                      <a:pt x="1384300" y="1790700"/>
                    </a:cubicBez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639" ker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9704022" y="1833544"/>
                <a:ext cx="2209800" cy="2425700"/>
              </a:xfrm>
              <a:custGeom>
                <a:avLst/>
                <a:gdLst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62000 w 2209800"/>
                  <a:gd name="connsiteY2" fmla="*/ 189230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  <a:gd name="connsiteX0" fmla="*/ 0 w 2209800"/>
                  <a:gd name="connsiteY0" fmla="*/ 228600 h 2425700"/>
                  <a:gd name="connsiteX1" fmla="*/ 12700 w 2209800"/>
                  <a:gd name="connsiteY1" fmla="*/ 1930400 h 2425700"/>
                  <a:gd name="connsiteX2" fmla="*/ 777240 w 2209800"/>
                  <a:gd name="connsiteY2" fmla="*/ 1877060 h 2425700"/>
                  <a:gd name="connsiteX3" fmla="*/ 711200 w 2209800"/>
                  <a:gd name="connsiteY3" fmla="*/ 2425700 h 2425700"/>
                  <a:gd name="connsiteX4" fmla="*/ 1384300 w 2209800"/>
                  <a:gd name="connsiteY4" fmla="*/ 1790700 h 2425700"/>
                  <a:gd name="connsiteX5" fmla="*/ 2209800 w 2209800"/>
                  <a:gd name="connsiteY5" fmla="*/ 1651000 h 2425700"/>
                  <a:gd name="connsiteX6" fmla="*/ 2184400 w 2209800"/>
                  <a:gd name="connsiteY6" fmla="*/ 0 h 2425700"/>
                  <a:gd name="connsiteX7" fmla="*/ 0 w 2209800"/>
                  <a:gd name="connsiteY7" fmla="*/ 228600 h 242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9800" h="2425700">
                    <a:moveTo>
                      <a:pt x="0" y="228600"/>
                    </a:moveTo>
                    <a:cubicBezTo>
                      <a:pt x="4233" y="795867"/>
                      <a:pt x="8467" y="1363133"/>
                      <a:pt x="12700" y="1930400"/>
                    </a:cubicBezTo>
                    <a:lnTo>
                      <a:pt x="777240" y="1877060"/>
                    </a:lnTo>
                    <a:lnTo>
                      <a:pt x="711200" y="2425700"/>
                    </a:lnTo>
                    <a:lnTo>
                      <a:pt x="1384300" y="1790700"/>
                    </a:lnTo>
                    <a:lnTo>
                      <a:pt x="2209800" y="1651000"/>
                    </a:lnTo>
                    <a:lnTo>
                      <a:pt x="2184400" y="0"/>
                    </a:lnTo>
                    <a:lnTo>
                      <a:pt x="0" y="228600"/>
                    </a:lnTo>
                    <a:close/>
                  </a:path>
                </a:pathLst>
              </a:custGeom>
              <a:solidFill>
                <a:srgbClr val="21A55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639" ker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5145991" y="4188246"/>
              <a:ext cx="1679862" cy="47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276" kern="0" dirty="0">
                  <a:solidFill>
                    <a:srgbClr val="FFFFFF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网易云课堂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6697267" y="4179911"/>
              <a:ext cx="1650206" cy="39528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4165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39" kern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4" name="组合 33"/>
            <p:cNvGrpSpPr>
              <a:grpSpLocks/>
            </p:cNvGrpSpPr>
            <p:nvPr/>
          </p:nvGrpSpPr>
          <p:grpSpPr bwMode="auto">
            <a:xfrm>
              <a:off x="6742510" y="4271590"/>
              <a:ext cx="291703" cy="205978"/>
              <a:chOff x="6744072" y="3965894"/>
              <a:chExt cx="409599" cy="289318"/>
            </a:xfrm>
          </p:grpSpPr>
          <p:sp>
            <p:nvSpPr>
              <p:cNvPr id="41" name="同心圆 40"/>
              <p:cNvSpPr/>
              <p:nvPr/>
            </p:nvSpPr>
            <p:spPr>
              <a:xfrm>
                <a:off x="6744072" y="3965894"/>
                <a:ext cx="265821" cy="265905"/>
              </a:xfrm>
              <a:prstGeom prst="donut">
                <a:avLst>
                  <a:gd name="adj" fmla="val 18732"/>
                </a:avLst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639" kern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2" name="流程图: 终止 41"/>
              <p:cNvSpPr/>
              <p:nvPr/>
            </p:nvSpPr>
            <p:spPr>
              <a:xfrm rot="2172947">
                <a:off x="6938005" y="4210059"/>
                <a:ext cx="215666" cy="45153"/>
              </a:xfrm>
              <a:prstGeom prst="flowChartTerminator">
                <a:avLst/>
              </a:prstGeom>
              <a:solidFill>
                <a:srgbClr val="C2C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639" kern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5" name="文本框 34"/>
            <p:cNvSpPr txBox="1">
              <a:spLocks noChangeArrowheads="1"/>
            </p:cNvSpPr>
            <p:nvPr/>
          </p:nvSpPr>
          <p:spPr bwMode="auto">
            <a:xfrm>
              <a:off x="7008019" y="4183483"/>
              <a:ext cx="757240" cy="798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276" b="1" ker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秋叶</a:t>
              </a:r>
            </a:p>
          </p:txBody>
        </p:sp>
        <p:sp>
          <p:nvSpPr>
            <p:cNvPr id="36" name="流程图: 终止 35"/>
            <p:cNvSpPr/>
            <p:nvPr/>
          </p:nvSpPr>
          <p:spPr>
            <a:xfrm rot="2459239">
              <a:off x="7556898" y="4838327"/>
              <a:ext cx="607219" cy="128588"/>
            </a:xfrm>
            <a:prstGeom prst="flowChartTerminator">
              <a:avLst/>
            </a:prstGeom>
            <a:solidFill>
              <a:srgbClr val="5D617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41652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820" kern="0">
                <a:solidFill>
                  <a:prstClr val="white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7" name="组合 7"/>
            <p:cNvGrpSpPr>
              <a:grpSpLocks/>
            </p:cNvGrpSpPr>
            <p:nvPr/>
          </p:nvGrpSpPr>
          <p:grpSpPr bwMode="auto">
            <a:xfrm>
              <a:off x="6967538" y="4056086"/>
              <a:ext cx="846535" cy="846535"/>
              <a:chOff x="9216452" y="7221413"/>
              <a:chExt cx="998633" cy="998634"/>
            </a:xfrm>
          </p:grpSpPr>
          <p:sp>
            <p:nvSpPr>
              <p:cNvPr id="39" name="同心圆 38"/>
              <p:cNvSpPr/>
              <p:nvPr/>
            </p:nvSpPr>
            <p:spPr>
              <a:xfrm>
                <a:off x="9216452" y="7221413"/>
                <a:ext cx="998633" cy="998634"/>
              </a:xfrm>
              <a:prstGeom prst="donut">
                <a:avLst>
                  <a:gd name="adj" fmla="val 8808"/>
                </a:avLst>
              </a:prstGeom>
              <a:solidFill>
                <a:srgbClr val="5D617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 defTabSz="416527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820" kern="0">
                  <a:solidFill>
                    <a:prstClr val="black"/>
                  </a:solidFill>
                  <a:latin typeface="Arial" panose="020B0604020202020204" pitchFamily="34" charset="0"/>
                </a:endParaRPr>
              </a:p>
            </p:txBody>
          </p:sp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93373" y="7298335"/>
                <a:ext cx="844790" cy="844790"/>
              </a:xfrm>
              <a:prstGeom prst="ellipse">
                <a:avLst/>
              </a:prstGeom>
            </p:spPr>
          </p:pic>
        </p:grpSp>
        <p:sp>
          <p:nvSpPr>
            <p:cNvPr id="38" name="矩形 23"/>
            <p:cNvSpPr>
              <a:spLocks noChangeArrowheads="1"/>
            </p:cNvSpPr>
            <p:nvPr/>
          </p:nvSpPr>
          <p:spPr bwMode="auto">
            <a:xfrm>
              <a:off x="20243" y="4353743"/>
              <a:ext cx="3193836" cy="383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416527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913" kern="0">
                  <a:solidFill>
                    <a:srgbClr val="F96551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网易云课堂最受欢迎的付费职场课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472451" y="4879219"/>
            <a:ext cx="4111118" cy="1787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187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#</a:t>
            </a:r>
            <a:r>
              <a:rPr lang="zh-CN" altLang="en-US" sz="2187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和秋叶一起学</a:t>
            </a:r>
            <a:r>
              <a:rPr lang="en-US" altLang="zh-CN" sz="2187" b="1" dirty="0">
                <a:solidFill>
                  <a:srgbClr val="E505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PPT#</a:t>
            </a:r>
          </a:p>
          <a:p>
            <a:pPr algn="ctr" defTabSz="685738" eaLnBrk="0" fontAlgn="base" hangingPunct="0">
              <a:spcBef>
                <a:spcPts val="1822"/>
              </a:spcBef>
              <a:spcAft>
                <a:spcPct val="0"/>
              </a:spcAft>
            </a:pPr>
            <a:r>
              <a:rPr lang="zh-CN" altLang="en-US" sz="2673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学员读书笔记</a:t>
            </a:r>
            <a:r>
              <a:rPr lang="en-US" altLang="zh-CN" sz="2673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212</a:t>
            </a:r>
            <a:r>
              <a:rPr lang="zh-CN" altLang="en-US" sz="2673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2673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738" eaLnBrk="0" fontAlgn="base" hangingPunct="0">
              <a:spcBef>
                <a:spcPts val="1822"/>
              </a:spcBef>
              <a:spcAft>
                <a:spcPct val="0"/>
              </a:spcAft>
            </a:pPr>
            <a:r>
              <a:rPr lang="zh-CN" altLang="en-US" sz="1701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你也想做？请马上</a:t>
            </a:r>
            <a:r>
              <a:rPr lang="en-US" altLang="zh-CN" sz="1701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1701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时间卡片 约定</a:t>
            </a:r>
            <a:endParaRPr lang="en-US" altLang="zh-CN" sz="1701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7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58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我们免费指导你做出好读书笔记</a:t>
            </a:r>
            <a:r>
              <a:rPr lang="en-US" altLang="zh-CN" sz="1458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58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6456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KSO_Shape"/>
          <p:cNvSpPr>
            <a:spLocks/>
          </p:cNvSpPr>
          <p:nvPr/>
        </p:nvSpPr>
        <p:spPr bwMode="auto">
          <a:xfrm>
            <a:off x="841795" y="492788"/>
            <a:ext cx="343323" cy="276375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1853594" y="1224345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716078" y="1220861"/>
            <a:ext cx="257276" cy="207107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1543723" y="251520"/>
            <a:ext cx="244153" cy="196543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2143656" y="348081"/>
            <a:ext cx="349240" cy="281138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1421255" y="726669"/>
            <a:ext cx="495629" cy="398981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2294294" y="1384255"/>
            <a:ext cx="198602" cy="159875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1568639" y="1764854"/>
            <a:ext cx="284955" cy="229389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1120851" y="1375911"/>
            <a:ext cx="318069" cy="25604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3753871" y="403028"/>
            <a:ext cx="1613212" cy="1613212"/>
          </a:xfrm>
          <a:prstGeom prst="ellipse">
            <a:avLst/>
          </a:prstGeom>
          <a:noFill/>
          <a:ln w="38100">
            <a:solidFill>
              <a:srgbClr val="FEF2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KSO_Shape"/>
          <p:cNvSpPr>
            <a:spLocks/>
          </p:cNvSpPr>
          <p:nvPr/>
        </p:nvSpPr>
        <p:spPr bwMode="auto">
          <a:xfrm>
            <a:off x="4335520" y="1083737"/>
            <a:ext cx="495629" cy="398981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4288827" y="537244"/>
            <a:ext cx="244153" cy="196543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3800940" y="1106081"/>
            <a:ext cx="257276" cy="207107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5018543" y="1212714"/>
            <a:ext cx="198602" cy="159875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4335375" y="1642358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4696461" y="775686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5724543" y="325287"/>
            <a:ext cx="349240" cy="281138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6072551" y="934933"/>
            <a:ext cx="244153" cy="196543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5805493" y="1611832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11749" y="2131971"/>
            <a:ext cx="341027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囫囵吞枣</a:t>
            </a:r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500</a:t>
            </a: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本</a:t>
            </a: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读得多忘得快，碎片化；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读得越多脑里浆糊越大坨；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所有人都有道理！呵呵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~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573438" y="2131971"/>
            <a:ext cx="341027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阅读领域：信息管理系统</a:t>
            </a: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看这领域所有的书；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大量阅读形成体系；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反复读经典形成思考框架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3356992" y="154983"/>
            <a:ext cx="0" cy="34561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右箭头 28"/>
          <p:cNvSpPr/>
          <p:nvPr/>
        </p:nvSpPr>
        <p:spPr>
          <a:xfrm>
            <a:off x="3083573" y="1642358"/>
            <a:ext cx="753413" cy="609154"/>
          </a:xfrm>
          <a:prstGeom prst="rightArrow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332656" y="3843581"/>
            <a:ext cx="6120680" cy="1441565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3812585"/>
            <a:ext cx="611570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启发</a:t>
            </a: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：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我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想通过阅读构建自己的在线学习领域的知识体系，那就买买买！搜搜搜！将这领域的书、专业资讯、微信号全搜集会来，通读一遍，并保持持续关注。理顺思维框架。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233723" y="6243746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6333543"/>
            <a:ext cx="44113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树读法：进行主题阅读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5995839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2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764704" y="7272964"/>
            <a:ext cx="1613212" cy="1613212"/>
          </a:xfrm>
          <a:prstGeom prst="ellipse">
            <a:avLst/>
          </a:prstGeom>
          <a:noFill/>
          <a:ln w="38100">
            <a:solidFill>
              <a:srgbClr val="FEF2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KSO_Shape"/>
          <p:cNvSpPr>
            <a:spLocks/>
          </p:cNvSpPr>
          <p:nvPr/>
        </p:nvSpPr>
        <p:spPr bwMode="auto">
          <a:xfrm>
            <a:off x="1346353" y="7953673"/>
            <a:ext cx="495629" cy="398981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47" name="KSO_Shape"/>
          <p:cNvSpPr>
            <a:spLocks/>
          </p:cNvSpPr>
          <p:nvPr/>
        </p:nvSpPr>
        <p:spPr bwMode="auto">
          <a:xfrm>
            <a:off x="1299660" y="7407180"/>
            <a:ext cx="244153" cy="196543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48" name="KSO_Shape"/>
          <p:cNvSpPr>
            <a:spLocks/>
          </p:cNvSpPr>
          <p:nvPr/>
        </p:nvSpPr>
        <p:spPr bwMode="auto">
          <a:xfrm>
            <a:off x="811773" y="7976017"/>
            <a:ext cx="257276" cy="207107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49" name="KSO_Shape"/>
          <p:cNvSpPr>
            <a:spLocks/>
          </p:cNvSpPr>
          <p:nvPr/>
        </p:nvSpPr>
        <p:spPr bwMode="auto">
          <a:xfrm>
            <a:off x="2029376" y="8082650"/>
            <a:ext cx="198602" cy="159875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50" name="KSO_Shape"/>
          <p:cNvSpPr>
            <a:spLocks/>
          </p:cNvSpPr>
          <p:nvPr/>
        </p:nvSpPr>
        <p:spPr bwMode="auto">
          <a:xfrm>
            <a:off x="1346208" y="8512294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51" name="KSO_Shape"/>
          <p:cNvSpPr>
            <a:spLocks/>
          </p:cNvSpPr>
          <p:nvPr/>
        </p:nvSpPr>
        <p:spPr bwMode="auto">
          <a:xfrm>
            <a:off x="1707294" y="7645622"/>
            <a:ext cx="322082" cy="259276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446590" y="7236296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5446590" y="7421886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5446590" y="7843617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5446590" y="7607476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5446590" y="8029207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5446590" y="8214797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5446590" y="8449305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5446590" y="8634895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5446590" y="8820488"/>
            <a:ext cx="396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4804749" y="7361695"/>
            <a:ext cx="396000" cy="26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4804749" y="7969016"/>
            <a:ext cx="396000" cy="26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4804749" y="8574704"/>
            <a:ext cx="396000" cy="26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4077072" y="7969016"/>
            <a:ext cx="396000" cy="264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>
            <a:stCxn id="74" idx="3"/>
            <a:endCxn id="71" idx="1"/>
          </p:cNvCxnSpPr>
          <p:nvPr/>
        </p:nvCxnSpPr>
        <p:spPr>
          <a:xfrm flipV="1">
            <a:off x="4473072" y="7493886"/>
            <a:ext cx="331677" cy="6073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74" idx="3"/>
            <a:endCxn id="72" idx="1"/>
          </p:cNvCxnSpPr>
          <p:nvPr/>
        </p:nvCxnSpPr>
        <p:spPr>
          <a:xfrm>
            <a:off x="4473072" y="8101207"/>
            <a:ext cx="331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>
            <a:stCxn id="74" idx="3"/>
            <a:endCxn id="73" idx="1"/>
          </p:cNvCxnSpPr>
          <p:nvPr/>
        </p:nvCxnSpPr>
        <p:spPr>
          <a:xfrm>
            <a:off x="4473072" y="8101207"/>
            <a:ext cx="331677" cy="605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71" idx="3"/>
            <a:endCxn id="62" idx="1"/>
          </p:cNvCxnSpPr>
          <p:nvPr/>
        </p:nvCxnSpPr>
        <p:spPr>
          <a:xfrm flipV="1">
            <a:off x="5200749" y="7308296"/>
            <a:ext cx="245841" cy="18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63" idx="1"/>
            <a:endCxn id="71" idx="3"/>
          </p:cNvCxnSpPr>
          <p:nvPr/>
        </p:nvCxnSpPr>
        <p:spPr>
          <a:xfrm flipH="1">
            <a:off x="5200749" y="7493886"/>
            <a:ext cx="245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71" idx="3"/>
            <a:endCxn id="65" idx="1"/>
          </p:cNvCxnSpPr>
          <p:nvPr/>
        </p:nvCxnSpPr>
        <p:spPr>
          <a:xfrm>
            <a:off x="5200749" y="7493886"/>
            <a:ext cx="245841" cy="18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72" idx="3"/>
            <a:endCxn id="64" idx="1"/>
          </p:cNvCxnSpPr>
          <p:nvPr/>
        </p:nvCxnSpPr>
        <p:spPr>
          <a:xfrm flipV="1">
            <a:off x="5200749" y="7915617"/>
            <a:ext cx="245841" cy="18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72" idx="3"/>
            <a:endCxn id="66" idx="1"/>
          </p:cNvCxnSpPr>
          <p:nvPr/>
        </p:nvCxnSpPr>
        <p:spPr>
          <a:xfrm>
            <a:off x="5200749" y="8101207"/>
            <a:ext cx="245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72" idx="3"/>
            <a:endCxn id="67" idx="1"/>
          </p:cNvCxnSpPr>
          <p:nvPr/>
        </p:nvCxnSpPr>
        <p:spPr>
          <a:xfrm>
            <a:off x="5200749" y="8101207"/>
            <a:ext cx="245841" cy="18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73" idx="3"/>
            <a:endCxn id="68" idx="1"/>
          </p:cNvCxnSpPr>
          <p:nvPr/>
        </p:nvCxnSpPr>
        <p:spPr>
          <a:xfrm flipV="1">
            <a:off x="5200749" y="8521305"/>
            <a:ext cx="245841" cy="185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73" idx="3"/>
            <a:endCxn id="69" idx="1"/>
          </p:cNvCxnSpPr>
          <p:nvPr/>
        </p:nvCxnSpPr>
        <p:spPr>
          <a:xfrm>
            <a:off x="5200749" y="8706895"/>
            <a:ext cx="2458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73" idx="3"/>
            <a:endCxn id="70" idx="1"/>
          </p:cNvCxnSpPr>
          <p:nvPr/>
        </p:nvCxnSpPr>
        <p:spPr>
          <a:xfrm>
            <a:off x="5200749" y="8706895"/>
            <a:ext cx="245841" cy="185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右箭头 102"/>
          <p:cNvSpPr/>
          <p:nvPr/>
        </p:nvSpPr>
        <p:spPr>
          <a:xfrm>
            <a:off x="2996487" y="7774014"/>
            <a:ext cx="753413" cy="609154"/>
          </a:xfrm>
          <a:prstGeom prst="rightArrow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211748" y="129000"/>
            <a:ext cx="624158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通读法可以培养自己的思考框架。如果在读书前就能先理出自己的思考框架，然后再进行主题阅读，能够事半功倍。因为在阅读过程中，你能将知识快速挂到自己的逻辑树上，如果发现矛盾或缺漏还能及时调整。而写书，也是秋叶大叔激发自己主题阅读动力的秘诀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32656" y="2217980"/>
            <a:ext cx="6120680" cy="1441565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2186984"/>
            <a:ext cx="611570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启发：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假设我要写一本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在线学习教学设计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的书，那我可以先依照已有的知识经验，列出一份提纲。然后依照提纲去寻找知识源，就能快速成为这一领域的“准专家”。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233723" y="4531875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4621672"/>
            <a:ext cx="44113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图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读法：啃硬书的窍门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4283968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3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2" name="圆角矩形标注 1"/>
          <p:cNvSpPr/>
          <p:nvPr/>
        </p:nvSpPr>
        <p:spPr>
          <a:xfrm flipH="1">
            <a:off x="425240" y="5580112"/>
            <a:ext cx="4968551" cy="50266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什么是硬书？</a:t>
            </a:r>
          </a:p>
        </p:txBody>
      </p:sp>
      <p:pic>
        <p:nvPicPr>
          <p:cNvPr id="1026" name="Picture 2" descr="http://tp2.sinaimg.cn/1280110097/180/5730556939/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82" y="6372200"/>
            <a:ext cx="573555" cy="57355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5559975"/>
            <a:ext cx="571948" cy="571948"/>
          </a:xfrm>
          <a:prstGeom prst="ellipse">
            <a:avLst/>
          </a:prstGeom>
        </p:spPr>
      </p:pic>
      <p:sp>
        <p:nvSpPr>
          <p:cNvPr id="77" name="圆角矩形标注 76"/>
          <p:cNvSpPr/>
          <p:nvPr/>
        </p:nvSpPr>
        <p:spPr>
          <a:xfrm flipH="1">
            <a:off x="1340765" y="6372200"/>
            <a:ext cx="5036893" cy="569844"/>
          </a:xfrm>
          <a:prstGeom prst="wedgeRoundRectCallout">
            <a:avLst>
              <a:gd name="adj1" fmla="val 52145"/>
              <a:gd name="adj2" fmla="val 2114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口碑好、内容多、思想含金量高的专业书籍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9" name="圆角矩形标注 78"/>
          <p:cNvSpPr/>
          <p:nvPr/>
        </p:nvSpPr>
        <p:spPr>
          <a:xfrm flipH="1">
            <a:off x="425240" y="7256433"/>
            <a:ext cx="4968551" cy="50266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Soga ~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就是看没几页想睡觉的那些“砖头”呗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7236296"/>
            <a:ext cx="571948" cy="571948"/>
          </a:xfrm>
          <a:prstGeom prst="ellipse">
            <a:avLst/>
          </a:prstGeom>
        </p:spPr>
      </p:pic>
      <p:pic>
        <p:nvPicPr>
          <p:cNvPr id="83" name="Picture 2" descr="http://tp2.sinaimg.cn/1280110097/180/5730556939/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82" y="8214568"/>
            <a:ext cx="573555" cy="57355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圆角矩形标注 84"/>
          <p:cNvSpPr/>
          <p:nvPr/>
        </p:nvSpPr>
        <p:spPr>
          <a:xfrm flipH="1">
            <a:off x="1340765" y="8214568"/>
            <a:ext cx="5036893" cy="569844"/>
          </a:xfrm>
          <a:prstGeom prst="wedgeRoundRectCallout">
            <a:avLst>
              <a:gd name="adj1" fmla="val 52145"/>
              <a:gd name="adj2" fmla="val 2114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呃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~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对的。图读法也有初阶和进阶之分。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520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331349" y="2015857"/>
            <a:ext cx="2713195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初阶图读法：思维导图</a:t>
            </a: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利用思维导图工具，将作者的思维框架描绘出来。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32656" y="4150390"/>
            <a:ext cx="6120680" cy="1231430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4119393"/>
            <a:ext cx="611570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启发：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画思维导图进行消化书本知识，制作笔记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PPT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内化成自己的知识并输出。妙极，所以我要做这个分享。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769266" y="6424709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6514506"/>
            <a:ext cx="44113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框读法：经管书籍这样读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6176802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4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3430364" y="2015857"/>
            <a:ext cx="302297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进阶图读法：读书笔记</a:t>
            </a:r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PPT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将结合自己思考的读书笔记制作成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在社交网络分享。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514" y="194884"/>
            <a:ext cx="2685810" cy="167274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9" y="217714"/>
            <a:ext cx="2907965" cy="1622561"/>
          </a:xfrm>
          <a:prstGeom prst="rect">
            <a:avLst/>
          </a:prstGeom>
          <a:ln w="38100">
            <a:solidFill>
              <a:srgbClr val="FEF200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415999" y="3346737"/>
            <a:ext cx="5852436" cy="423257"/>
          </a:xfrm>
          <a:prstGeom prst="rect">
            <a:avLst/>
          </a:prstGeom>
          <a:solidFill>
            <a:srgbClr val="E20B15"/>
          </a:solidFill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P.S. </a:t>
            </a:r>
            <a:r>
              <a:rPr lang="zh-CN" altLang="en-US" i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思维导</a:t>
            </a:r>
            <a:r>
              <a:rPr lang="zh-CN" altLang="en-US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图工具：</a:t>
            </a:r>
            <a:r>
              <a:rPr lang="en-US" altLang="zh-CN" i="1" dirty="0" err="1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xMind</a:t>
            </a:r>
            <a:r>
              <a:rPr lang="en-US" altLang="zh-CN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/</a:t>
            </a:r>
            <a:r>
              <a:rPr lang="en-US" altLang="zh-CN" i="1" dirty="0" err="1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MindJet</a:t>
            </a:r>
            <a:r>
              <a:rPr lang="en-US" altLang="zh-CN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/</a:t>
            </a:r>
            <a:r>
              <a:rPr lang="zh-CN" altLang="en-US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百度脑图</a:t>
            </a:r>
            <a:r>
              <a:rPr lang="en-US" altLang="zh-CN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/</a:t>
            </a:r>
            <a:r>
              <a:rPr lang="zh-CN" altLang="en-US" i="1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白纸和笔</a:t>
            </a:r>
            <a:endParaRPr lang="zh-CN" altLang="en-US" sz="1800" i="1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60848" y="7367637"/>
            <a:ext cx="4602671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内化输出除了做读书笔记之外，还有另一种方式：写书评。利用已有的框架，配合着去读一本书，读完了，书评也就出来了。下面是秋叶大叔常用的两种书评框架：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497310" y="7520766"/>
            <a:ext cx="1350223" cy="114769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385137" y="179513"/>
            <a:ext cx="2737611" cy="58539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框架一：</a:t>
            </a:r>
            <a:endParaRPr lang="en-US" altLang="zh-CN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342900" indent="-342900">
              <a:lnSpc>
                <a:spcPct val="130000"/>
              </a:lnSpc>
              <a:buAutoNum type="arabicPeriod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介绍作者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342900" indent="-342900">
              <a:lnSpc>
                <a:spcPct val="130000"/>
              </a:lnSpc>
              <a:buAutoNum type="arabicPeriod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分享精彩片段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/>
            </a:r>
            <a:b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</a:b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-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分享书中片段，然后讲述自己的共同经验；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/>
            </a:r>
            <a:b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</a:b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-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交代作者时代特点、弊病，针对性叙述作者经历，总结作者通过此事是战胜困难还是被打败，分析造成结局的关键要素，思考解决问题的方式和手段。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marL="342900" indent="-342900">
              <a:lnSpc>
                <a:spcPct val="130000"/>
              </a:lnSpc>
              <a:buAutoNum type="arabicPeriod"/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总结本书的价值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/>
            </a:r>
            <a:b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</a:b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（适合人群、所涉及领域的深度）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483078" y="179513"/>
            <a:ext cx="2952328" cy="58539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b="1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sz="2000" dirty="0" smtClean="0"/>
              <a:t>框架二：</a:t>
            </a:r>
            <a:endParaRPr lang="en-US" altLang="zh-CN" sz="2000" dirty="0" smtClean="0"/>
          </a:p>
          <a:p>
            <a:pPr marL="342900" indent="-342900">
              <a:buAutoNum type="arabicPeriod"/>
            </a:pPr>
            <a:r>
              <a:rPr lang="zh-CN" altLang="en-US" b="0" dirty="0" smtClean="0"/>
              <a:t>列出本书想要解决的问题；</a:t>
            </a:r>
            <a:endParaRPr lang="en-US" altLang="zh-CN" b="0" dirty="0" smtClean="0"/>
          </a:p>
          <a:p>
            <a:pPr marL="342900" indent="-342900">
              <a:buAutoNum type="arabicPeriod"/>
            </a:pPr>
            <a:r>
              <a:rPr lang="zh-CN" altLang="en-US" b="0" dirty="0" smtClean="0"/>
              <a:t>作者看到目前社会状况；</a:t>
            </a:r>
            <a:endParaRPr lang="en-US" altLang="zh-CN" b="0" dirty="0" smtClean="0"/>
          </a:p>
          <a:p>
            <a:pPr marL="342900" indent="-342900">
              <a:buAutoNum type="arabicPeriod"/>
            </a:pPr>
            <a:r>
              <a:rPr lang="zh-CN" altLang="en-US" b="0" dirty="0"/>
              <a:t>作者</a:t>
            </a:r>
            <a:r>
              <a:rPr lang="zh-CN" altLang="en-US" b="0" dirty="0" smtClean="0"/>
              <a:t>认为此问题存在的原因；</a:t>
            </a:r>
            <a:endParaRPr lang="en-US" altLang="zh-CN" b="0" dirty="0" smtClean="0"/>
          </a:p>
          <a:p>
            <a:pPr marL="342900" indent="-342900">
              <a:buAutoNum type="arabicPeriod"/>
            </a:pPr>
            <a:r>
              <a:rPr lang="zh-CN" altLang="en-US" b="0" dirty="0" smtClean="0"/>
              <a:t>作者提出解决此问题的方法（简单易懂的句子、段落）</a:t>
            </a:r>
            <a:r>
              <a:rPr lang="en-US" altLang="zh-CN" b="0" dirty="0" smtClean="0"/>
              <a:t/>
            </a:r>
            <a:br>
              <a:rPr lang="en-US" altLang="zh-CN" b="0" dirty="0" smtClean="0"/>
            </a:br>
            <a:r>
              <a:rPr lang="en-US" altLang="zh-CN" b="0" dirty="0" smtClean="0"/>
              <a:t>- </a:t>
            </a:r>
            <a:r>
              <a:rPr lang="zh-CN" altLang="en-US" b="0" dirty="0" smtClean="0"/>
              <a:t>写出总结句</a:t>
            </a:r>
            <a:r>
              <a:rPr lang="en-US" altLang="zh-CN" b="0" dirty="0" smtClean="0"/>
              <a:t/>
            </a:r>
            <a:br>
              <a:rPr lang="en-US" altLang="zh-CN" b="0" dirty="0" smtClean="0"/>
            </a:br>
            <a:r>
              <a:rPr lang="en-US" altLang="zh-CN" b="0" dirty="0" smtClean="0"/>
              <a:t>- </a:t>
            </a:r>
            <a:r>
              <a:rPr lang="zh-CN" altLang="en-US" b="0" dirty="0" smtClean="0"/>
              <a:t>解释总结句</a:t>
            </a:r>
            <a:r>
              <a:rPr lang="en-US" altLang="zh-CN" b="0" dirty="0" smtClean="0"/>
              <a:t/>
            </a:r>
            <a:br>
              <a:rPr lang="en-US" altLang="zh-CN" b="0" dirty="0" smtClean="0"/>
            </a:br>
            <a:r>
              <a:rPr lang="en-US" altLang="zh-CN" b="0" dirty="0" smtClean="0"/>
              <a:t>- </a:t>
            </a:r>
            <a:r>
              <a:rPr lang="zh-CN" altLang="en-US" b="0" dirty="0" smtClean="0"/>
              <a:t>你认为可行</a:t>
            </a:r>
            <a:r>
              <a:rPr lang="en-US" altLang="zh-CN" b="0" dirty="0" smtClean="0"/>
              <a:t>or</a:t>
            </a:r>
            <a:r>
              <a:rPr lang="zh-CN" altLang="en-US" b="0" dirty="0" smtClean="0"/>
              <a:t>不可行？</a:t>
            </a:r>
            <a:r>
              <a:rPr lang="en-US" altLang="zh-CN" b="0" dirty="0"/>
              <a:t/>
            </a:r>
            <a:br>
              <a:rPr lang="en-US" altLang="zh-CN" b="0" dirty="0"/>
            </a:br>
            <a:r>
              <a:rPr lang="en-US" altLang="zh-CN" b="0" dirty="0" smtClean="0"/>
              <a:t>- </a:t>
            </a:r>
            <a:r>
              <a:rPr lang="zh-CN" altLang="en-US" b="0" dirty="0" smtClean="0"/>
              <a:t>哪不可行？哪个观点有共鸣？</a:t>
            </a:r>
            <a:endParaRPr lang="en-US" altLang="zh-CN" b="0" dirty="0" smtClean="0"/>
          </a:p>
          <a:p>
            <a:pPr marL="342900" indent="-342900">
              <a:buAutoNum type="arabicPeriod"/>
            </a:pPr>
            <a:r>
              <a:rPr lang="zh-CN" altLang="en-US" b="0" dirty="0" smtClean="0"/>
              <a:t>遇到此情况，怎么解决？（描述事实而不是感觉）</a:t>
            </a:r>
            <a:endParaRPr lang="en-US" altLang="zh-CN" b="0" dirty="0" smtClean="0"/>
          </a:p>
        </p:txBody>
      </p:sp>
      <p:grpSp>
        <p:nvGrpSpPr>
          <p:cNvPr id="17" name="组合 16"/>
          <p:cNvGrpSpPr/>
          <p:nvPr/>
        </p:nvGrpSpPr>
        <p:grpSpPr>
          <a:xfrm>
            <a:off x="-303101" y="7070168"/>
            <a:ext cx="6678948" cy="776526"/>
            <a:chOff x="19456" y="6698332"/>
            <a:chExt cx="5641115" cy="776526"/>
          </a:xfrm>
        </p:grpSpPr>
        <p:sp>
          <p:nvSpPr>
            <p:cNvPr id="18" name="任意多边形 17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033923" y="7159965"/>
            <a:ext cx="50417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炼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读法：畅销书这样读就好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59197" y="6822261"/>
            <a:ext cx="647436" cy="521186"/>
            <a:chOff x="-2749867" y="6884894"/>
            <a:chExt cx="647436" cy="521186"/>
          </a:xfrm>
        </p:grpSpPr>
        <p:sp>
          <p:nvSpPr>
            <p:cNvPr id="2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5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25" name="KSO_Shape"/>
          <p:cNvSpPr>
            <a:spLocks/>
          </p:cNvSpPr>
          <p:nvPr/>
        </p:nvSpPr>
        <p:spPr bwMode="auto">
          <a:xfrm>
            <a:off x="969545" y="8199605"/>
            <a:ext cx="963657" cy="732379"/>
          </a:xfrm>
          <a:custGeom>
            <a:avLst/>
            <a:gdLst>
              <a:gd name="T0" fmla="*/ 307673 w 882650"/>
              <a:gd name="T1" fmla="*/ 854890 h 671513"/>
              <a:gd name="T2" fmla="*/ 294658 w 882650"/>
              <a:gd name="T3" fmla="*/ 886138 h 671513"/>
              <a:gd name="T4" fmla="*/ 307673 w 882650"/>
              <a:gd name="T5" fmla="*/ 918066 h 671513"/>
              <a:gd name="T6" fmla="*/ 340547 w 882650"/>
              <a:gd name="T7" fmla="*/ 930972 h 671513"/>
              <a:gd name="T8" fmla="*/ 1591165 w 882650"/>
              <a:gd name="T9" fmla="*/ 924179 h 671513"/>
              <a:gd name="T10" fmla="*/ 1610342 w 882650"/>
              <a:gd name="T11" fmla="*/ 890894 h 671513"/>
              <a:gd name="T12" fmla="*/ 1603494 w 882650"/>
              <a:gd name="T13" fmla="*/ 861003 h 671513"/>
              <a:gd name="T14" fmla="*/ 1569932 w 882650"/>
              <a:gd name="T15" fmla="*/ 841982 h 671513"/>
              <a:gd name="T16" fmla="*/ 326849 w 882650"/>
              <a:gd name="T17" fmla="*/ 594149 h 671513"/>
              <a:gd name="T18" fmla="*/ 297399 w 882650"/>
              <a:gd name="T19" fmla="*/ 623139 h 671513"/>
              <a:gd name="T20" fmla="*/ 297399 w 882650"/>
              <a:gd name="T21" fmla="*/ 650105 h 671513"/>
              <a:gd name="T22" fmla="*/ 326849 w 882650"/>
              <a:gd name="T23" fmla="*/ 679095 h 671513"/>
              <a:gd name="T24" fmla="*/ 1574728 w 882650"/>
              <a:gd name="T25" fmla="*/ 680442 h 671513"/>
              <a:gd name="T26" fmla="*/ 1606917 w 882650"/>
              <a:gd name="T27" fmla="*/ 654151 h 671513"/>
              <a:gd name="T28" fmla="*/ 1609658 w 882650"/>
              <a:gd name="T29" fmla="*/ 627184 h 671513"/>
              <a:gd name="T30" fmla="*/ 1582947 w 882650"/>
              <a:gd name="T31" fmla="*/ 595499 h 671513"/>
              <a:gd name="T32" fmla="*/ 335752 w 882650"/>
              <a:gd name="T33" fmla="*/ 592127 h 671513"/>
              <a:gd name="T34" fmla="*/ 307679 w 882650"/>
              <a:gd name="T35" fmla="*/ 344811 h 671513"/>
              <a:gd name="T36" fmla="*/ 294658 w 882650"/>
              <a:gd name="T37" fmla="*/ 376498 h 671513"/>
              <a:gd name="T38" fmla="*/ 307679 w 882650"/>
              <a:gd name="T39" fmla="*/ 408183 h 671513"/>
              <a:gd name="T40" fmla="*/ 340571 w 882650"/>
              <a:gd name="T41" fmla="*/ 420992 h 671513"/>
              <a:gd name="T42" fmla="*/ 887402 w 882650"/>
              <a:gd name="T43" fmla="*/ 413578 h 671513"/>
              <a:gd name="T44" fmla="*/ 907960 w 882650"/>
              <a:gd name="T45" fmla="*/ 380543 h 671513"/>
              <a:gd name="T46" fmla="*/ 899737 w 882650"/>
              <a:gd name="T47" fmla="*/ 351553 h 671513"/>
              <a:gd name="T48" fmla="*/ 867531 w 882650"/>
              <a:gd name="T49" fmla="*/ 332002 h 671513"/>
              <a:gd name="T50" fmla="*/ 1368149 w 882650"/>
              <a:gd name="T51" fmla="*/ 686 h 671513"/>
              <a:gd name="T52" fmla="*/ 1533175 w 882650"/>
              <a:gd name="T53" fmla="*/ 34932 h 671513"/>
              <a:gd name="T54" fmla="*/ 1676976 w 882650"/>
              <a:gd name="T55" fmla="*/ 113012 h 671513"/>
              <a:gd name="T56" fmla="*/ 1792014 w 882650"/>
              <a:gd name="T57" fmla="*/ 228763 h 671513"/>
              <a:gd name="T58" fmla="*/ 1870761 w 882650"/>
              <a:gd name="T59" fmla="*/ 372598 h 671513"/>
              <a:gd name="T60" fmla="*/ 1903629 w 882650"/>
              <a:gd name="T61" fmla="*/ 537663 h 671513"/>
              <a:gd name="T62" fmla="*/ 1893358 w 882650"/>
              <a:gd name="T63" fmla="*/ 773276 h 671513"/>
              <a:gd name="T64" fmla="*/ 1835840 w 882650"/>
              <a:gd name="T65" fmla="*/ 928754 h 671513"/>
              <a:gd name="T66" fmla="*/ 1738604 w 882650"/>
              <a:gd name="T67" fmla="*/ 1058889 h 671513"/>
              <a:gd name="T68" fmla="*/ 1608499 w 882650"/>
              <a:gd name="T69" fmla="*/ 1156831 h 671513"/>
              <a:gd name="T70" fmla="*/ 1453060 w 882650"/>
              <a:gd name="T71" fmla="*/ 1214365 h 671513"/>
              <a:gd name="T72" fmla="*/ 817940 w 882650"/>
              <a:gd name="T73" fmla="*/ 1235748 h 671513"/>
              <a:gd name="T74" fmla="*/ 695624 w 882650"/>
              <a:gd name="T75" fmla="*/ 1343478 h 671513"/>
              <a:gd name="T76" fmla="*/ 581558 w 882650"/>
              <a:gd name="T77" fmla="*/ 1403481 h 671513"/>
              <a:gd name="T78" fmla="*/ 477796 w 882650"/>
              <a:gd name="T79" fmla="*/ 1434163 h 671513"/>
              <a:gd name="T80" fmla="*/ 356855 w 882650"/>
              <a:gd name="T81" fmla="*/ 1447800 h 671513"/>
              <a:gd name="T82" fmla="*/ 218048 w 882650"/>
              <a:gd name="T83" fmla="*/ 1438937 h 671513"/>
              <a:gd name="T84" fmla="*/ 247597 w 882650"/>
              <a:gd name="T85" fmla="*/ 1404162 h 671513"/>
              <a:gd name="T86" fmla="*/ 374722 w 882650"/>
              <a:gd name="T87" fmla="*/ 1342797 h 671513"/>
              <a:gd name="T88" fmla="*/ 466114 w 882650"/>
              <a:gd name="T89" fmla="*/ 1267112 h 671513"/>
              <a:gd name="T90" fmla="*/ 425236 w 882650"/>
              <a:gd name="T91" fmla="*/ 1207517 h 671513"/>
              <a:gd name="T92" fmla="*/ 273220 w 882650"/>
              <a:gd name="T93" fmla="*/ 1143134 h 671513"/>
              <a:gd name="T94" fmla="*/ 147909 w 882650"/>
              <a:gd name="T95" fmla="*/ 1039712 h 671513"/>
              <a:gd name="T96" fmla="*/ 56152 w 882650"/>
              <a:gd name="T97" fmla="*/ 904095 h 671513"/>
              <a:gd name="T98" fmla="*/ 6848 w 882650"/>
              <a:gd name="T99" fmla="*/ 745194 h 671513"/>
              <a:gd name="T100" fmla="*/ 2739 w 882650"/>
              <a:gd name="T101" fmla="*/ 508896 h 671513"/>
              <a:gd name="T102" fmla="*/ 44510 w 882650"/>
              <a:gd name="T103" fmla="*/ 346571 h 671513"/>
              <a:gd name="T104" fmla="*/ 130105 w 882650"/>
              <a:gd name="T105" fmla="*/ 206847 h 671513"/>
              <a:gd name="T106" fmla="*/ 249937 w 882650"/>
              <a:gd name="T107" fmla="*/ 97258 h 671513"/>
              <a:gd name="T108" fmla="*/ 397845 w 882650"/>
              <a:gd name="T109" fmla="*/ 26028 h 671513"/>
              <a:gd name="T110" fmla="*/ 565612 w 882650"/>
              <a:gd name="T111" fmla="*/ 0 h 67151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82650" h="671513">
                <a:moveTo>
                  <a:pt x="155565" y="390525"/>
                </a:moveTo>
                <a:lnTo>
                  <a:pt x="153344" y="390840"/>
                </a:lnTo>
                <a:lnTo>
                  <a:pt x="151440" y="391155"/>
                </a:lnTo>
                <a:lnTo>
                  <a:pt x="149219" y="391785"/>
                </a:lnTo>
                <a:lnTo>
                  <a:pt x="146045" y="393676"/>
                </a:lnTo>
                <a:lnTo>
                  <a:pt x="142555" y="396512"/>
                </a:lnTo>
                <a:lnTo>
                  <a:pt x="140333" y="399347"/>
                </a:lnTo>
                <a:lnTo>
                  <a:pt x="138429" y="403128"/>
                </a:lnTo>
                <a:lnTo>
                  <a:pt x="137795" y="405019"/>
                </a:lnTo>
                <a:lnTo>
                  <a:pt x="136843" y="406909"/>
                </a:lnTo>
                <a:lnTo>
                  <a:pt x="136525" y="409115"/>
                </a:lnTo>
                <a:lnTo>
                  <a:pt x="136525" y="411005"/>
                </a:lnTo>
                <a:lnTo>
                  <a:pt x="136525" y="413211"/>
                </a:lnTo>
                <a:lnTo>
                  <a:pt x="136843" y="415416"/>
                </a:lnTo>
                <a:lnTo>
                  <a:pt x="137795" y="417307"/>
                </a:lnTo>
                <a:lnTo>
                  <a:pt x="138429" y="419197"/>
                </a:lnTo>
                <a:lnTo>
                  <a:pt x="140333" y="422978"/>
                </a:lnTo>
                <a:lnTo>
                  <a:pt x="142555" y="425814"/>
                </a:lnTo>
                <a:lnTo>
                  <a:pt x="146045" y="428649"/>
                </a:lnTo>
                <a:lnTo>
                  <a:pt x="149219" y="430540"/>
                </a:lnTo>
                <a:lnTo>
                  <a:pt x="151440" y="431170"/>
                </a:lnTo>
                <a:lnTo>
                  <a:pt x="153344" y="431485"/>
                </a:lnTo>
                <a:lnTo>
                  <a:pt x="155565" y="431800"/>
                </a:lnTo>
                <a:lnTo>
                  <a:pt x="157787" y="431800"/>
                </a:lnTo>
                <a:lnTo>
                  <a:pt x="725181" y="431800"/>
                </a:lnTo>
                <a:lnTo>
                  <a:pt x="727402" y="431800"/>
                </a:lnTo>
                <a:lnTo>
                  <a:pt x="729624" y="431485"/>
                </a:lnTo>
                <a:lnTo>
                  <a:pt x="731528" y="431170"/>
                </a:lnTo>
                <a:lnTo>
                  <a:pt x="733432" y="430540"/>
                </a:lnTo>
                <a:lnTo>
                  <a:pt x="737240" y="428649"/>
                </a:lnTo>
                <a:lnTo>
                  <a:pt x="740096" y="425814"/>
                </a:lnTo>
                <a:lnTo>
                  <a:pt x="742952" y="422978"/>
                </a:lnTo>
                <a:lnTo>
                  <a:pt x="744538" y="419197"/>
                </a:lnTo>
                <a:lnTo>
                  <a:pt x="745490" y="417307"/>
                </a:lnTo>
                <a:lnTo>
                  <a:pt x="745808" y="415416"/>
                </a:lnTo>
                <a:lnTo>
                  <a:pt x="746125" y="413211"/>
                </a:lnTo>
                <a:lnTo>
                  <a:pt x="746125" y="411005"/>
                </a:lnTo>
                <a:lnTo>
                  <a:pt x="746125" y="409115"/>
                </a:lnTo>
                <a:lnTo>
                  <a:pt x="745808" y="406909"/>
                </a:lnTo>
                <a:lnTo>
                  <a:pt x="745490" y="405019"/>
                </a:lnTo>
                <a:lnTo>
                  <a:pt x="744538" y="403128"/>
                </a:lnTo>
                <a:lnTo>
                  <a:pt x="742952" y="399347"/>
                </a:lnTo>
                <a:lnTo>
                  <a:pt x="740096" y="396512"/>
                </a:lnTo>
                <a:lnTo>
                  <a:pt x="737240" y="393676"/>
                </a:lnTo>
                <a:lnTo>
                  <a:pt x="733432" y="391785"/>
                </a:lnTo>
                <a:lnTo>
                  <a:pt x="731528" y="391155"/>
                </a:lnTo>
                <a:lnTo>
                  <a:pt x="729624" y="390840"/>
                </a:lnTo>
                <a:lnTo>
                  <a:pt x="727402" y="390525"/>
                </a:lnTo>
                <a:lnTo>
                  <a:pt x="725181" y="390525"/>
                </a:lnTo>
                <a:lnTo>
                  <a:pt x="157787" y="390525"/>
                </a:lnTo>
                <a:lnTo>
                  <a:pt x="155565" y="390525"/>
                </a:lnTo>
                <a:close/>
                <a:moveTo>
                  <a:pt x="155565" y="274638"/>
                </a:moveTo>
                <a:lnTo>
                  <a:pt x="153344" y="274951"/>
                </a:lnTo>
                <a:lnTo>
                  <a:pt x="151440" y="275576"/>
                </a:lnTo>
                <a:lnTo>
                  <a:pt x="149219" y="276202"/>
                </a:lnTo>
                <a:lnTo>
                  <a:pt x="146045" y="278078"/>
                </a:lnTo>
                <a:lnTo>
                  <a:pt x="142555" y="280892"/>
                </a:lnTo>
                <a:lnTo>
                  <a:pt x="140333" y="283706"/>
                </a:lnTo>
                <a:lnTo>
                  <a:pt x="138429" y="287458"/>
                </a:lnTo>
                <a:lnTo>
                  <a:pt x="137795" y="289022"/>
                </a:lnTo>
                <a:lnTo>
                  <a:pt x="136843" y="290898"/>
                </a:lnTo>
                <a:lnTo>
                  <a:pt x="136525" y="293399"/>
                </a:lnTo>
                <a:lnTo>
                  <a:pt x="136525" y="295276"/>
                </a:lnTo>
                <a:lnTo>
                  <a:pt x="136525" y="297464"/>
                </a:lnTo>
                <a:lnTo>
                  <a:pt x="136843" y="299653"/>
                </a:lnTo>
                <a:lnTo>
                  <a:pt x="137795" y="301529"/>
                </a:lnTo>
                <a:lnTo>
                  <a:pt x="138429" y="303406"/>
                </a:lnTo>
                <a:lnTo>
                  <a:pt x="140333" y="306845"/>
                </a:lnTo>
                <a:lnTo>
                  <a:pt x="142555" y="309972"/>
                </a:lnTo>
                <a:lnTo>
                  <a:pt x="146045" y="312474"/>
                </a:lnTo>
                <a:lnTo>
                  <a:pt x="149219" y="314350"/>
                </a:lnTo>
                <a:lnTo>
                  <a:pt x="151440" y="314975"/>
                </a:lnTo>
                <a:lnTo>
                  <a:pt x="153344" y="315600"/>
                </a:lnTo>
                <a:lnTo>
                  <a:pt x="155565" y="315913"/>
                </a:lnTo>
                <a:lnTo>
                  <a:pt x="157787" y="315913"/>
                </a:lnTo>
                <a:lnTo>
                  <a:pt x="725181" y="315913"/>
                </a:lnTo>
                <a:lnTo>
                  <a:pt x="727402" y="315913"/>
                </a:lnTo>
                <a:lnTo>
                  <a:pt x="729624" y="315600"/>
                </a:lnTo>
                <a:lnTo>
                  <a:pt x="731528" y="314975"/>
                </a:lnTo>
                <a:lnTo>
                  <a:pt x="733432" y="314350"/>
                </a:lnTo>
                <a:lnTo>
                  <a:pt x="737240" y="312474"/>
                </a:lnTo>
                <a:lnTo>
                  <a:pt x="740096" y="309972"/>
                </a:lnTo>
                <a:lnTo>
                  <a:pt x="742952" y="306845"/>
                </a:lnTo>
                <a:lnTo>
                  <a:pt x="744538" y="303406"/>
                </a:lnTo>
                <a:lnTo>
                  <a:pt x="745490" y="301529"/>
                </a:lnTo>
                <a:lnTo>
                  <a:pt x="745808" y="299653"/>
                </a:lnTo>
                <a:lnTo>
                  <a:pt x="746125" y="297464"/>
                </a:lnTo>
                <a:lnTo>
                  <a:pt x="746125" y="295276"/>
                </a:lnTo>
                <a:lnTo>
                  <a:pt x="746125" y="293399"/>
                </a:lnTo>
                <a:lnTo>
                  <a:pt x="745808" y="290898"/>
                </a:lnTo>
                <a:lnTo>
                  <a:pt x="745490" y="289022"/>
                </a:lnTo>
                <a:lnTo>
                  <a:pt x="744538" y="287458"/>
                </a:lnTo>
                <a:lnTo>
                  <a:pt x="742952" y="283706"/>
                </a:lnTo>
                <a:lnTo>
                  <a:pt x="740096" y="280892"/>
                </a:lnTo>
                <a:lnTo>
                  <a:pt x="737240" y="278078"/>
                </a:lnTo>
                <a:lnTo>
                  <a:pt x="733432" y="276202"/>
                </a:lnTo>
                <a:lnTo>
                  <a:pt x="731528" y="275576"/>
                </a:lnTo>
                <a:lnTo>
                  <a:pt x="729624" y="274951"/>
                </a:lnTo>
                <a:lnTo>
                  <a:pt x="727402" y="274638"/>
                </a:lnTo>
                <a:lnTo>
                  <a:pt x="725181" y="274638"/>
                </a:lnTo>
                <a:lnTo>
                  <a:pt x="157787" y="274638"/>
                </a:lnTo>
                <a:lnTo>
                  <a:pt x="155565" y="274638"/>
                </a:lnTo>
                <a:close/>
                <a:moveTo>
                  <a:pt x="155575" y="153988"/>
                </a:moveTo>
                <a:lnTo>
                  <a:pt x="153353" y="154301"/>
                </a:lnTo>
                <a:lnTo>
                  <a:pt x="151448" y="154926"/>
                </a:lnTo>
                <a:lnTo>
                  <a:pt x="149225" y="155552"/>
                </a:lnTo>
                <a:lnTo>
                  <a:pt x="146050" y="157428"/>
                </a:lnTo>
                <a:lnTo>
                  <a:pt x="142558" y="159929"/>
                </a:lnTo>
                <a:lnTo>
                  <a:pt x="140335" y="163056"/>
                </a:lnTo>
                <a:lnTo>
                  <a:pt x="138430" y="166808"/>
                </a:lnTo>
                <a:lnTo>
                  <a:pt x="137795" y="168372"/>
                </a:lnTo>
                <a:lnTo>
                  <a:pt x="136843" y="170248"/>
                </a:lnTo>
                <a:lnTo>
                  <a:pt x="136525" y="172749"/>
                </a:lnTo>
                <a:lnTo>
                  <a:pt x="136525" y="174626"/>
                </a:lnTo>
                <a:lnTo>
                  <a:pt x="136525" y="176502"/>
                </a:lnTo>
                <a:lnTo>
                  <a:pt x="136843" y="179003"/>
                </a:lnTo>
                <a:lnTo>
                  <a:pt x="137795" y="180879"/>
                </a:lnTo>
                <a:lnTo>
                  <a:pt x="138430" y="182756"/>
                </a:lnTo>
                <a:lnTo>
                  <a:pt x="140335" y="186195"/>
                </a:lnTo>
                <a:lnTo>
                  <a:pt x="142558" y="189322"/>
                </a:lnTo>
                <a:lnTo>
                  <a:pt x="146050" y="191824"/>
                </a:lnTo>
                <a:lnTo>
                  <a:pt x="149225" y="193700"/>
                </a:lnTo>
                <a:lnTo>
                  <a:pt x="151448" y="194325"/>
                </a:lnTo>
                <a:lnTo>
                  <a:pt x="153353" y="194950"/>
                </a:lnTo>
                <a:lnTo>
                  <a:pt x="155575" y="195263"/>
                </a:lnTo>
                <a:lnTo>
                  <a:pt x="157798" y="195263"/>
                </a:lnTo>
                <a:lnTo>
                  <a:pt x="399416" y="195263"/>
                </a:lnTo>
                <a:lnTo>
                  <a:pt x="401956" y="195263"/>
                </a:lnTo>
                <a:lnTo>
                  <a:pt x="403861" y="194950"/>
                </a:lnTo>
                <a:lnTo>
                  <a:pt x="405766" y="194325"/>
                </a:lnTo>
                <a:lnTo>
                  <a:pt x="407988" y="193700"/>
                </a:lnTo>
                <a:lnTo>
                  <a:pt x="411163" y="191824"/>
                </a:lnTo>
                <a:lnTo>
                  <a:pt x="414656" y="189322"/>
                </a:lnTo>
                <a:lnTo>
                  <a:pt x="416878" y="186195"/>
                </a:lnTo>
                <a:lnTo>
                  <a:pt x="418783" y="182756"/>
                </a:lnTo>
                <a:lnTo>
                  <a:pt x="419418" y="180879"/>
                </a:lnTo>
                <a:lnTo>
                  <a:pt x="420053" y="179003"/>
                </a:lnTo>
                <a:lnTo>
                  <a:pt x="420688" y="176502"/>
                </a:lnTo>
                <a:lnTo>
                  <a:pt x="420688" y="174626"/>
                </a:lnTo>
                <a:lnTo>
                  <a:pt x="420688" y="172749"/>
                </a:lnTo>
                <a:lnTo>
                  <a:pt x="420053" y="170248"/>
                </a:lnTo>
                <a:lnTo>
                  <a:pt x="419418" y="168372"/>
                </a:lnTo>
                <a:lnTo>
                  <a:pt x="418783" y="166808"/>
                </a:lnTo>
                <a:lnTo>
                  <a:pt x="416878" y="163056"/>
                </a:lnTo>
                <a:lnTo>
                  <a:pt x="414656" y="159929"/>
                </a:lnTo>
                <a:lnTo>
                  <a:pt x="411163" y="157428"/>
                </a:lnTo>
                <a:lnTo>
                  <a:pt x="407988" y="155552"/>
                </a:lnTo>
                <a:lnTo>
                  <a:pt x="405766" y="154926"/>
                </a:lnTo>
                <a:lnTo>
                  <a:pt x="403861" y="154301"/>
                </a:lnTo>
                <a:lnTo>
                  <a:pt x="401956" y="153988"/>
                </a:lnTo>
                <a:lnTo>
                  <a:pt x="399416" y="153988"/>
                </a:lnTo>
                <a:lnTo>
                  <a:pt x="157798" y="153988"/>
                </a:lnTo>
                <a:lnTo>
                  <a:pt x="155575" y="153988"/>
                </a:lnTo>
                <a:close/>
                <a:moveTo>
                  <a:pt x="262067" y="0"/>
                </a:moveTo>
                <a:lnTo>
                  <a:pt x="620584" y="0"/>
                </a:lnTo>
                <a:lnTo>
                  <a:pt x="633909" y="318"/>
                </a:lnTo>
                <a:lnTo>
                  <a:pt x="647234" y="1588"/>
                </a:lnTo>
                <a:lnTo>
                  <a:pt x="660243" y="3495"/>
                </a:lnTo>
                <a:lnTo>
                  <a:pt x="673251" y="5718"/>
                </a:lnTo>
                <a:lnTo>
                  <a:pt x="685941" y="8260"/>
                </a:lnTo>
                <a:lnTo>
                  <a:pt x="698315" y="12072"/>
                </a:lnTo>
                <a:lnTo>
                  <a:pt x="710371" y="16202"/>
                </a:lnTo>
                <a:lnTo>
                  <a:pt x="722111" y="20649"/>
                </a:lnTo>
                <a:lnTo>
                  <a:pt x="733850" y="26050"/>
                </a:lnTo>
                <a:lnTo>
                  <a:pt x="745271" y="32085"/>
                </a:lnTo>
                <a:lnTo>
                  <a:pt x="756376" y="38439"/>
                </a:lnTo>
                <a:lnTo>
                  <a:pt x="766529" y="45110"/>
                </a:lnTo>
                <a:lnTo>
                  <a:pt x="776999" y="52417"/>
                </a:lnTo>
                <a:lnTo>
                  <a:pt x="787151" y="60041"/>
                </a:lnTo>
                <a:lnTo>
                  <a:pt x="796352" y="68618"/>
                </a:lnTo>
                <a:lnTo>
                  <a:pt x="805553" y="77196"/>
                </a:lnTo>
                <a:lnTo>
                  <a:pt x="814437" y="86726"/>
                </a:lnTo>
                <a:lnTo>
                  <a:pt x="822686" y="95939"/>
                </a:lnTo>
                <a:lnTo>
                  <a:pt x="830300" y="106104"/>
                </a:lnTo>
                <a:lnTo>
                  <a:pt x="837597" y="116270"/>
                </a:lnTo>
                <a:lnTo>
                  <a:pt x="844260" y="126753"/>
                </a:lnTo>
                <a:lnTo>
                  <a:pt x="850606" y="137872"/>
                </a:lnTo>
                <a:lnTo>
                  <a:pt x="856634" y="148991"/>
                </a:lnTo>
                <a:lnTo>
                  <a:pt x="862027" y="160745"/>
                </a:lnTo>
                <a:lnTo>
                  <a:pt x="866786" y="172817"/>
                </a:lnTo>
                <a:lnTo>
                  <a:pt x="870911" y="184888"/>
                </a:lnTo>
                <a:lnTo>
                  <a:pt x="874401" y="197278"/>
                </a:lnTo>
                <a:lnTo>
                  <a:pt x="877256" y="209985"/>
                </a:lnTo>
                <a:lnTo>
                  <a:pt x="879477" y="223010"/>
                </a:lnTo>
                <a:lnTo>
                  <a:pt x="881064" y="236034"/>
                </a:lnTo>
                <a:lnTo>
                  <a:pt x="882015" y="249377"/>
                </a:lnTo>
                <a:lnTo>
                  <a:pt x="882650" y="262719"/>
                </a:lnTo>
                <a:lnTo>
                  <a:pt x="882650" y="305924"/>
                </a:lnTo>
                <a:lnTo>
                  <a:pt x="882015" y="319584"/>
                </a:lnTo>
                <a:lnTo>
                  <a:pt x="881064" y="332608"/>
                </a:lnTo>
                <a:lnTo>
                  <a:pt x="879477" y="345633"/>
                </a:lnTo>
                <a:lnTo>
                  <a:pt x="877256" y="358658"/>
                </a:lnTo>
                <a:lnTo>
                  <a:pt x="874401" y="371365"/>
                </a:lnTo>
                <a:lnTo>
                  <a:pt x="870911" y="383755"/>
                </a:lnTo>
                <a:lnTo>
                  <a:pt x="866786" y="396144"/>
                </a:lnTo>
                <a:lnTo>
                  <a:pt x="862027" y="407580"/>
                </a:lnTo>
                <a:lnTo>
                  <a:pt x="856634" y="419334"/>
                </a:lnTo>
                <a:lnTo>
                  <a:pt x="850606" y="430771"/>
                </a:lnTo>
                <a:lnTo>
                  <a:pt x="844260" y="441890"/>
                </a:lnTo>
                <a:lnTo>
                  <a:pt x="837597" y="452373"/>
                </a:lnTo>
                <a:lnTo>
                  <a:pt x="830300" y="462539"/>
                </a:lnTo>
                <a:lnTo>
                  <a:pt x="822686" y="472387"/>
                </a:lnTo>
                <a:lnTo>
                  <a:pt x="814437" y="482235"/>
                </a:lnTo>
                <a:lnTo>
                  <a:pt x="805553" y="491130"/>
                </a:lnTo>
                <a:lnTo>
                  <a:pt x="796352" y="500024"/>
                </a:lnTo>
                <a:lnTo>
                  <a:pt x="787151" y="508284"/>
                </a:lnTo>
                <a:lnTo>
                  <a:pt x="776999" y="515908"/>
                </a:lnTo>
                <a:lnTo>
                  <a:pt x="766529" y="523215"/>
                </a:lnTo>
                <a:lnTo>
                  <a:pt x="756376" y="530204"/>
                </a:lnTo>
                <a:lnTo>
                  <a:pt x="745271" y="536557"/>
                </a:lnTo>
                <a:lnTo>
                  <a:pt x="733850" y="542276"/>
                </a:lnTo>
                <a:lnTo>
                  <a:pt x="722111" y="547676"/>
                </a:lnTo>
                <a:lnTo>
                  <a:pt x="710371" y="552441"/>
                </a:lnTo>
                <a:lnTo>
                  <a:pt x="698315" y="556571"/>
                </a:lnTo>
                <a:lnTo>
                  <a:pt x="685941" y="560066"/>
                </a:lnTo>
                <a:lnTo>
                  <a:pt x="673251" y="563242"/>
                </a:lnTo>
                <a:lnTo>
                  <a:pt x="660243" y="565466"/>
                </a:lnTo>
                <a:lnTo>
                  <a:pt x="647234" y="567054"/>
                </a:lnTo>
                <a:lnTo>
                  <a:pt x="633909" y="568007"/>
                </a:lnTo>
                <a:lnTo>
                  <a:pt x="620584" y="568325"/>
                </a:lnTo>
                <a:lnTo>
                  <a:pt x="382910" y="568325"/>
                </a:lnTo>
                <a:lnTo>
                  <a:pt x="378979" y="573160"/>
                </a:lnTo>
                <a:lnTo>
                  <a:pt x="371338" y="581382"/>
                </a:lnTo>
                <a:lnTo>
                  <a:pt x="363060" y="589921"/>
                </a:lnTo>
                <a:lnTo>
                  <a:pt x="353827" y="598460"/>
                </a:lnTo>
                <a:lnTo>
                  <a:pt x="344275" y="606682"/>
                </a:lnTo>
                <a:lnTo>
                  <a:pt x="333768" y="615221"/>
                </a:lnTo>
                <a:lnTo>
                  <a:pt x="322306" y="623127"/>
                </a:lnTo>
                <a:lnTo>
                  <a:pt x="310208" y="630717"/>
                </a:lnTo>
                <a:lnTo>
                  <a:pt x="297472" y="637991"/>
                </a:lnTo>
                <a:lnTo>
                  <a:pt x="290786" y="641470"/>
                </a:lnTo>
                <a:lnTo>
                  <a:pt x="283782" y="644632"/>
                </a:lnTo>
                <a:lnTo>
                  <a:pt x="276777" y="648111"/>
                </a:lnTo>
                <a:lnTo>
                  <a:pt x="269455" y="650957"/>
                </a:lnTo>
                <a:lnTo>
                  <a:pt x="262132" y="654119"/>
                </a:lnTo>
                <a:lnTo>
                  <a:pt x="254491" y="656649"/>
                </a:lnTo>
                <a:lnTo>
                  <a:pt x="246531" y="658863"/>
                </a:lnTo>
                <a:lnTo>
                  <a:pt x="238253" y="661393"/>
                </a:lnTo>
                <a:lnTo>
                  <a:pt x="229975" y="663607"/>
                </a:lnTo>
                <a:lnTo>
                  <a:pt x="221379" y="665188"/>
                </a:lnTo>
                <a:lnTo>
                  <a:pt x="212464" y="667086"/>
                </a:lnTo>
                <a:lnTo>
                  <a:pt x="203549" y="668351"/>
                </a:lnTo>
                <a:lnTo>
                  <a:pt x="193998" y="669616"/>
                </a:lnTo>
                <a:lnTo>
                  <a:pt x="184764" y="670564"/>
                </a:lnTo>
                <a:lnTo>
                  <a:pt x="175213" y="671197"/>
                </a:lnTo>
                <a:lnTo>
                  <a:pt x="165343" y="671513"/>
                </a:lnTo>
                <a:lnTo>
                  <a:pt x="155155" y="671513"/>
                </a:lnTo>
                <a:lnTo>
                  <a:pt x="144966" y="671197"/>
                </a:lnTo>
                <a:lnTo>
                  <a:pt x="134141" y="670881"/>
                </a:lnTo>
                <a:lnTo>
                  <a:pt x="123635" y="669932"/>
                </a:lnTo>
                <a:lnTo>
                  <a:pt x="112491" y="668667"/>
                </a:lnTo>
                <a:lnTo>
                  <a:pt x="101029" y="667402"/>
                </a:lnTo>
                <a:lnTo>
                  <a:pt x="89567" y="665188"/>
                </a:lnTo>
                <a:lnTo>
                  <a:pt x="77787" y="662974"/>
                </a:lnTo>
                <a:lnTo>
                  <a:pt x="84792" y="661393"/>
                </a:lnTo>
                <a:lnTo>
                  <a:pt x="92751" y="658863"/>
                </a:lnTo>
                <a:lnTo>
                  <a:pt x="102621" y="655701"/>
                </a:lnTo>
                <a:lnTo>
                  <a:pt x="114720" y="651273"/>
                </a:lnTo>
                <a:lnTo>
                  <a:pt x="128410" y="645897"/>
                </a:lnTo>
                <a:lnTo>
                  <a:pt x="143374" y="639256"/>
                </a:lnTo>
                <a:lnTo>
                  <a:pt x="150697" y="635777"/>
                </a:lnTo>
                <a:lnTo>
                  <a:pt x="158338" y="631666"/>
                </a:lnTo>
                <a:lnTo>
                  <a:pt x="165980" y="627555"/>
                </a:lnTo>
                <a:lnTo>
                  <a:pt x="173621" y="622811"/>
                </a:lnTo>
                <a:lnTo>
                  <a:pt x="180944" y="617751"/>
                </a:lnTo>
                <a:lnTo>
                  <a:pt x="188585" y="612375"/>
                </a:lnTo>
                <a:lnTo>
                  <a:pt x="195908" y="606682"/>
                </a:lnTo>
                <a:lnTo>
                  <a:pt x="202912" y="600673"/>
                </a:lnTo>
                <a:lnTo>
                  <a:pt x="209598" y="594348"/>
                </a:lnTo>
                <a:lnTo>
                  <a:pt x="215966" y="587707"/>
                </a:lnTo>
                <a:lnTo>
                  <a:pt x="221697" y="580750"/>
                </a:lnTo>
                <a:lnTo>
                  <a:pt x="227110" y="573476"/>
                </a:lnTo>
                <a:lnTo>
                  <a:pt x="231455" y="566570"/>
                </a:lnTo>
                <a:lnTo>
                  <a:pt x="222408" y="565466"/>
                </a:lnTo>
                <a:lnTo>
                  <a:pt x="209717" y="563242"/>
                </a:lnTo>
                <a:lnTo>
                  <a:pt x="197026" y="560066"/>
                </a:lnTo>
                <a:lnTo>
                  <a:pt x="184335" y="556571"/>
                </a:lnTo>
                <a:lnTo>
                  <a:pt x="172279" y="552441"/>
                </a:lnTo>
                <a:lnTo>
                  <a:pt x="160222" y="547676"/>
                </a:lnTo>
                <a:lnTo>
                  <a:pt x="148801" y="542276"/>
                </a:lnTo>
                <a:lnTo>
                  <a:pt x="137696" y="536557"/>
                </a:lnTo>
                <a:lnTo>
                  <a:pt x="126592" y="530204"/>
                </a:lnTo>
                <a:lnTo>
                  <a:pt x="115804" y="523215"/>
                </a:lnTo>
                <a:lnTo>
                  <a:pt x="105652" y="515908"/>
                </a:lnTo>
                <a:lnTo>
                  <a:pt x="95499" y="508284"/>
                </a:lnTo>
                <a:lnTo>
                  <a:pt x="86298" y="500024"/>
                </a:lnTo>
                <a:lnTo>
                  <a:pt x="77097" y="491130"/>
                </a:lnTo>
                <a:lnTo>
                  <a:pt x="68531" y="482235"/>
                </a:lnTo>
                <a:lnTo>
                  <a:pt x="60282" y="472387"/>
                </a:lnTo>
                <a:lnTo>
                  <a:pt x="52033" y="462539"/>
                </a:lnTo>
                <a:lnTo>
                  <a:pt x="44736" y="452373"/>
                </a:lnTo>
                <a:lnTo>
                  <a:pt x="38073" y="441890"/>
                </a:lnTo>
                <a:lnTo>
                  <a:pt x="31727" y="430771"/>
                </a:lnTo>
                <a:lnTo>
                  <a:pt x="26017" y="419334"/>
                </a:lnTo>
                <a:lnTo>
                  <a:pt x="20623" y="407580"/>
                </a:lnTo>
                <a:lnTo>
                  <a:pt x="16181" y="396144"/>
                </a:lnTo>
                <a:lnTo>
                  <a:pt x="11739" y="383755"/>
                </a:lnTo>
                <a:lnTo>
                  <a:pt x="8567" y="371365"/>
                </a:lnTo>
                <a:lnTo>
                  <a:pt x="5394" y="358658"/>
                </a:lnTo>
                <a:lnTo>
                  <a:pt x="3173" y="345633"/>
                </a:lnTo>
                <a:lnTo>
                  <a:pt x="1269" y="332608"/>
                </a:lnTo>
                <a:lnTo>
                  <a:pt x="318" y="319584"/>
                </a:lnTo>
                <a:lnTo>
                  <a:pt x="0" y="305924"/>
                </a:lnTo>
                <a:lnTo>
                  <a:pt x="0" y="262719"/>
                </a:lnTo>
                <a:lnTo>
                  <a:pt x="318" y="249377"/>
                </a:lnTo>
                <a:lnTo>
                  <a:pt x="1269" y="236034"/>
                </a:lnTo>
                <a:lnTo>
                  <a:pt x="3173" y="223010"/>
                </a:lnTo>
                <a:lnTo>
                  <a:pt x="5394" y="209985"/>
                </a:lnTo>
                <a:lnTo>
                  <a:pt x="8567" y="197278"/>
                </a:lnTo>
                <a:lnTo>
                  <a:pt x="11739" y="184888"/>
                </a:lnTo>
                <a:lnTo>
                  <a:pt x="16181" y="172817"/>
                </a:lnTo>
                <a:lnTo>
                  <a:pt x="20623" y="160745"/>
                </a:lnTo>
                <a:lnTo>
                  <a:pt x="26017" y="148991"/>
                </a:lnTo>
                <a:lnTo>
                  <a:pt x="31727" y="137872"/>
                </a:lnTo>
                <a:lnTo>
                  <a:pt x="38073" y="126753"/>
                </a:lnTo>
                <a:lnTo>
                  <a:pt x="44736" y="116270"/>
                </a:lnTo>
                <a:lnTo>
                  <a:pt x="52033" y="106104"/>
                </a:lnTo>
                <a:lnTo>
                  <a:pt x="60282" y="95939"/>
                </a:lnTo>
                <a:lnTo>
                  <a:pt x="68531" y="86726"/>
                </a:lnTo>
                <a:lnTo>
                  <a:pt x="77097" y="77196"/>
                </a:lnTo>
                <a:lnTo>
                  <a:pt x="86298" y="68618"/>
                </a:lnTo>
                <a:lnTo>
                  <a:pt x="95499" y="60041"/>
                </a:lnTo>
                <a:lnTo>
                  <a:pt x="105652" y="52417"/>
                </a:lnTo>
                <a:lnTo>
                  <a:pt x="115804" y="45110"/>
                </a:lnTo>
                <a:lnTo>
                  <a:pt x="126592" y="38439"/>
                </a:lnTo>
                <a:lnTo>
                  <a:pt x="137696" y="32085"/>
                </a:lnTo>
                <a:lnTo>
                  <a:pt x="148801" y="26050"/>
                </a:lnTo>
                <a:lnTo>
                  <a:pt x="160222" y="20649"/>
                </a:lnTo>
                <a:lnTo>
                  <a:pt x="172279" y="16202"/>
                </a:lnTo>
                <a:lnTo>
                  <a:pt x="184335" y="12072"/>
                </a:lnTo>
                <a:lnTo>
                  <a:pt x="197026" y="8260"/>
                </a:lnTo>
                <a:lnTo>
                  <a:pt x="209717" y="5718"/>
                </a:lnTo>
                <a:lnTo>
                  <a:pt x="222408" y="3495"/>
                </a:lnTo>
                <a:lnTo>
                  <a:pt x="235416" y="1588"/>
                </a:lnTo>
                <a:lnTo>
                  <a:pt x="248741" y="318"/>
                </a:lnTo>
                <a:lnTo>
                  <a:pt x="262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3056509" y="8199605"/>
            <a:ext cx="963657" cy="732379"/>
          </a:xfrm>
          <a:custGeom>
            <a:avLst/>
            <a:gdLst>
              <a:gd name="T0" fmla="*/ 307673 w 882650"/>
              <a:gd name="T1" fmla="*/ 854890 h 671513"/>
              <a:gd name="T2" fmla="*/ 294658 w 882650"/>
              <a:gd name="T3" fmla="*/ 886138 h 671513"/>
              <a:gd name="T4" fmla="*/ 307673 w 882650"/>
              <a:gd name="T5" fmla="*/ 918066 h 671513"/>
              <a:gd name="T6" fmla="*/ 340547 w 882650"/>
              <a:gd name="T7" fmla="*/ 930972 h 671513"/>
              <a:gd name="T8" fmla="*/ 1591165 w 882650"/>
              <a:gd name="T9" fmla="*/ 924179 h 671513"/>
              <a:gd name="T10" fmla="*/ 1610342 w 882650"/>
              <a:gd name="T11" fmla="*/ 890894 h 671513"/>
              <a:gd name="T12" fmla="*/ 1603494 w 882650"/>
              <a:gd name="T13" fmla="*/ 861003 h 671513"/>
              <a:gd name="T14" fmla="*/ 1569932 w 882650"/>
              <a:gd name="T15" fmla="*/ 841982 h 671513"/>
              <a:gd name="T16" fmla="*/ 326849 w 882650"/>
              <a:gd name="T17" fmla="*/ 594149 h 671513"/>
              <a:gd name="T18" fmla="*/ 297399 w 882650"/>
              <a:gd name="T19" fmla="*/ 623139 h 671513"/>
              <a:gd name="T20" fmla="*/ 297399 w 882650"/>
              <a:gd name="T21" fmla="*/ 650105 h 671513"/>
              <a:gd name="T22" fmla="*/ 326849 w 882650"/>
              <a:gd name="T23" fmla="*/ 679095 h 671513"/>
              <a:gd name="T24" fmla="*/ 1574728 w 882650"/>
              <a:gd name="T25" fmla="*/ 680442 h 671513"/>
              <a:gd name="T26" fmla="*/ 1606917 w 882650"/>
              <a:gd name="T27" fmla="*/ 654151 h 671513"/>
              <a:gd name="T28" fmla="*/ 1609658 w 882650"/>
              <a:gd name="T29" fmla="*/ 627184 h 671513"/>
              <a:gd name="T30" fmla="*/ 1582947 w 882650"/>
              <a:gd name="T31" fmla="*/ 595499 h 671513"/>
              <a:gd name="T32" fmla="*/ 335752 w 882650"/>
              <a:gd name="T33" fmla="*/ 592127 h 671513"/>
              <a:gd name="T34" fmla="*/ 307679 w 882650"/>
              <a:gd name="T35" fmla="*/ 344811 h 671513"/>
              <a:gd name="T36" fmla="*/ 294658 w 882650"/>
              <a:gd name="T37" fmla="*/ 376498 h 671513"/>
              <a:gd name="T38" fmla="*/ 307679 w 882650"/>
              <a:gd name="T39" fmla="*/ 408183 h 671513"/>
              <a:gd name="T40" fmla="*/ 340571 w 882650"/>
              <a:gd name="T41" fmla="*/ 420992 h 671513"/>
              <a:gd name="T42" fmla="*/ 887402 w 882650"/>
              <a:gd name="T43" fmla="*/ 413578 h 671513"/>
              <a:gd name="T44" fmla="*/ 907960 w 882650"/>
              <a:gd name="T45" fmla="*/ 380543 h 671513"/>
              <a:gd name="T46" fmla="*/ 899737 w 882650"/>
              <a:gd name="T47" fmla="*/ 351553 h 671513"/>
              <a:gd name="T48" fmla="*/ 867531 w 882650"/>
              <a:gd name="T49" fmla="*/ 332002 h 671513"/>
              <a:gd name="T50" fmla="*/ 1368149 w 882650"/>
              <a:gd name="T51" fmla="*/ 686 h 671513"/>
              <a:gd name="T52" fmla="*/ 1533175 w 882650"/>
              <a:gd name="T53" fmla="*/ 34932 h 671513"/>
              <a:gd name="T54" fmla="*/ 1676976 w 882650"/>
              <a:gd name="T55" fmla="*/ 113012 h 671513"/>
              <a:gd name="T56" fmla="*/ 1792014 w 882650"/>
              <a:gd name="T57" fmla="*/ 228763 h 671513"/>
              <a:gd name="T58" fmla="*/ 1870761 w 882650"/>
              <a:gd name="T59" fmla="*/ 372598 h 671513"/>
              <a:gd name="T60" fmla="*/ 1903629 w 882650"/>
              <a:gd name="T61" fmla="*/ 537663 h 671513"/>
              <a:gd name="T62" fmla="*/ 1893358 w 882650"/>
              <a:gd name="T63" fmla="*/ 773276 h 671513"/>
              <a:gd name="T64" fmla="*/ 1835840 w 882650"/>
              <a:gd name="T65" fmla="*/ 928754 h 671513"/>
              <a:gd name="T66" fmla="*/ 1738604 w 882650"/>
              <a:gd name="T67" fmla="*/ 1058889 h 671513"/>
              <a:gd name="T68" fmla="*/ 1608499 w 882650"/>
              <a:gd name="T69" fmla="*/ 1156831 h 671513"/>
              <a:gd name="T70" fmla="*/ 1453060 w 882650"/>
              <a:gd name="T71" fmla="*/ 1214365 h 671513"/>
              <a:gd name="T72" fmla="*/ 817940 w 882650"/>
              <a:gd name="T73" fmla="*/ 1235748 h 671513"/>
              <a:gd name="T74" fmla="*/ 695624 w 882650"/>
              <a:gd name="T75" fmla="*/ 1343478 h 671513"/>
              <a:gd name="T76" fmla="*/ 581558 w 882650"/>
              <a:gd name="T77" fmla="*/ 1403481 h 671513"/>
              <a:gd name="T78" fmla="*/ 477796 w 882650"/>
              <a:gd name="T79" fmla="*/ 1434163 h 671513"/>
              <a:gd name="T80" fmla="*/ 356855 w 882650"/>
              <a:gd name="T81" fmla="*/ 1447800 h 671513"/>
              <a:gd name="T82" fmla="*/ 218048 w 882650"/>
              <a:gd name="T83" fmla="*/ 1438937 h 671513"/>
              <a:gd name="T84" fmla="*/ 247597 w 882650"/>
              <a:gd name="T85" fmla="*/ 1404162 h 671513"/>
              <a:gd name="T86" fmla="*/ 374722 w 882650"/>
              <a:gd name="T87" fmla="*/ 1342797 h 671513"/>
              <a:gd name="T88" fmla="*/ 466114 w 882650"/>
              <a:gd name="T89" fmla="*/ 1267112 h 671513"/>
              <a:gd name="T90" fmla="*/ 425236 w 882650"/>
              <a:gd name="T91" fmla="*/ 1207517 h 671513"/>
              <a:gd name="T92" fmla="*/ 273220 w 882650"/>
              <a:gd name="T93" fmla="*/ 1143134 h 671513"/>
              <a:gd name="T94" fmla="*/ 147909 w 882650"/>
              <a:gd name="T95" fmla="*/ 1039712 h 671513"/>
              <a:gd name="T96" fmla="*/ 56152 w 882650"/>
              <a:gd name="T97" fmla="*/ 904095 h 671513"/>
              <a:gd name="T98" fmla="*/ 6848 w 882650"/>
              <a:gd name="T99" fmla="*/ 745194 h 671513"/>
              <a:gd name="T100" fmla="*/ 2739 w 882650"/>
              <a:gd name="T101" fmla="*/ 508896 h 671513"/>
              <a:gd name="T102" fmla="*/ 44510 w 882650"/>
              <a:gd name="T103" fmla="*/ 346571 h 671513"/>
              <a:gd name="T104" fmla="*/ 130105 w 882650"/>
              <a:gd name="T105" fmla="*/ 206847 h 671513"/>
              <a:gd name="T106" fmla="*/ 249937 w 882650"/>
              <a:gd name="T107" fmla="*/ 97258 h 671513"/>
              <a:gd name="T108" fmla="*/ 397845 w 882650"/>
              <a:gd name="T109" fmla="*/ 26028 h 671513"/>
              <a:gd name="T110" fmla="*/ 565612 w 882650"/>
              <a:gd name="T111" fmla="*/ 0 h 67151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82650" h="671513">
                <a:moveTo>
                  <a:pt x="155565" y="390525"/>
                </a:moveTo>
                <a:lnTo>
                  <a:pt x="153344" y="390840"/>
                </a:lnTo>
                <a:lnTo>
                  <a:pt x="151440" y="391155"/>
                </a:lnTo>
                <a:lnTo>
                  <a:pt x="149219" y="391785"/>
                </a:lnTo>
                <a:lnTo>
                  <a:pt x="146045" y="393676"/>
                </a:lnTo>
                <a:lnTo>
                  <a:pt x="142555" y="396512"/>
                </a:lnTo>
                <a:lnTo>
                  <a:pt x="140333" y="399347"/>
                </a:lnTo>
                <a:lnTo>
                  <a:pt x="138429" y="403128"/>
                </a:lnTo>
                <a:lnTo>
                  <a:pt x="137795" y="405019"/>
                </a:lnTo>
                <a:lnTo>
                  <a:pt x="136843" y="406909"/>
                </a:lnTo>
                <a:lnTo>
                  <a:pt x="136525" y="409115"/>
                </a:lnTo>
                <a:lnTo>
                  <a:pt x="136525" y="411005"/>
                </a:lnTo>
                <a:lnTo>
                  <a:pt x="136525" y="413211"/>
                </a:lnTo>
                <a:lnTo>
                  <a:pt x="136843" y="415416"/>
                </a:lnTo>
                <a:lnTo>
                  <a:pt x="137795" y="417307"/>
                </a:lnTo>
                <a:lnTo>
                  <a:pt x="138429" y="419197"/>
                </a:lnTo>
                <a:lnTo>
                  <a:pt x="140333" y="422978"/>
                </a:lnTo>
                <a:lnTo>
                  <a:pt x="142555" y="425814"/>
                </a:lnTo>
                <a:lnTo>
                  <a:pt x="146045" y="428649"/>
                </a:lnTo>
                <a:lnTo>
                  <a:pt x="149219" y="430540"/>
                </a:lnTo>
                <a:lnTo>
                  <a:pt x="151440" y="431170"/>
                </a:lnTo>
                <a:lnTo>
                  <a:pt x="153344" y="431485"/>
                </a:lnTo>
                <a:lnTo>
                  <a:pt x="155565" y="431800"/>
                </a:lnTo>
                <a:lnTo>
                  <a:pt x="157787" y="431800"/>
                </a:lnTo>
                <a:lnTo>
                  <a:pt x="725181" y="431800"/>
                </a:lnTo>
                <a:lnTo>
                  <a:pt x="727402" y="431800"/>
                </a:lnTo>
                <a:lnTo>
                  <a:pt x="729624" y="431485"/>
                </a:lnTo>
                <a:lnTo>
                  <a:pt x="731528" y="431170"/>
                </a:lnTo>
                <a:lnTo>
                  <a:pt x="733432" y="430540"/>
                </a:lnTo>
                <a:lnTo>
                  <a:pt x="737240" y="428649"/>
                </a:lnTo>
                <a:lnTo>
                  <a:pt x="740096" y="425814"/>
                </a:lnTo>
                <a:lnTo>
                  <a:pt x="742952" y="422978"/>
                </a:lnTo>
                <a:lnTo>
                  <a:pt x="744538" y="419197"/>
                </a:lnTo>
                <a:lnTo>
                  <a:pt x="745490" y="417307"/>
                </a:lnTo>
                <a:lnTo>
                  <a:pt x="745808" y="415416"/>
                </a:lnTo>
                <a:lnTo>
                  <a:pt x="746125" y="413211"/>
                </a:lnTo>
                <a:lnTo>
                  <a:pt x="746125" y="411005"/>
                </a:lnTo>
                <a:lnTo>
                  <a:pt x="746125" y="409115"/>
                </a:lnTo>
                <a:lnTo>
                  <a:pt x="745808" y="406909"/>
                </a:lnTo>
                <a:lnTo>
                  <a:pt x="745490" y="405019"/>
                </a:lnTo>
                <a:lnTo>
                  <a:pt x="744538" y="403128"/>
                </a:lnTo>
                <a:lnTo>
                  <a:pt x="742952" y="399347"/>
                </a:lnTo>
                <a:lnTo>
                  <a:pt x="740096" y="396512"/>
                </a:lnTo>
                <a:lnTo>
                  <a:pt x="737240" y="393676"/>
                </a:lnTo>
                <a:lnTo>
                  <a:pt x="733432" y="391785"/>
                </a:lnTo>
                <a:lnTo>
                  <a:pt x="731528" y="391155"/>
                </a:lnTo>
                <a:lnTo>
                  <a:pt x="729624" y="390840"/>
                </a:lnTo>
                <a:lnTo>
                  <a:pt x="727402" y="390525"/>
                </a:lnTo>
                <a:lnTo>
                  <a:pt x="725181" y="390525"/>
                </a:lnTo>
                <a:lnTo>
                  <a:pt x="157787" y="390525"/>
                </a:lnTo>
                <a:lnTo>
                  <a:pt x="155565" y="390525"/>
                </a:lnTo>
                <a:close/>
                <a:moveTo>
                  <a:pt x="155565" y="274638"/>
                </a:moveTo>
                <a:lnTo>
                  <a:pt x="153344" y="274951"/>
                </a:lnTo>
                <a:lnTo>
                  <a:pt x="151440" y="275576"/>
                </a:lnTo>
                <a:lnTo>
                  <a:pt x="149219" y="276202"/>
                </a:lnTo>
                <a:lnTo>
                  <a:pt x="146045" y="278078"/>
                </a:lnTo>
                <a:lnTo>
                  <a:pt x="142555" y="280892"/>
                </a:lnTo>
                <a:lnTo>
                  <a:pt x="140333" y="283706"/>
                </a:lnTo>
                <a:lnTo>
                  <a:pt x="138429" y="287458"/>
                </a:lnTo>
                <a:lnTo>
                  <a:pt x="137795" y="289022"/>
                </a:lnTo>
                <a:lnTo>
                  <a:pt x="136843" y="290898"/>
                </a:lnTo>
                <a:lnTo>
                  <a:pt x="136525" y="293399"/>
                </a:lnTo>
                <a:lnTo>
                  <a:pt x="136525" y="295276"/>
                </a:lnTo>
                <a:lnTo>
                  <a:pt x="136525" y="297464"/>
                </a:lnTo>
                <a:lnTo>
                  <a:pt x="136843" y="299653"/>
                </a:lnTo>
                <a:lnTo>
                  <a:pt x="137795" y="301529"/>
                </a:lnTo>
                <a:lnTo>
                  <a:pt x="138429" y="303406"/>
                </a:lnTo>
                <a:lnTo>
                  <a:pt x="140333" y="306845"/>
                </a:lnTo>
                <a:lnTo>
                  <a:pt x="142555" y="309972"/>
                </a:lnTo>
                <a:lnTo>
                  <a:pt x="146045" y="312474"/>
                </a:lnTo>
                <a:lnTo>
                  <a:pt x="149219" y="314350"/>
                </a:lnTo>
                <a:lnTo>
                  <a:pt x="151440" y="314975"/>
                </a:lnTo>
                <a:lnTo>
                  <a:pt x="153344" y="315600"/>
                </a:lnTo>
                <a:lnTo>
                  <a:pt x="155565" y="315913"/>
                </a:lnTo>
                <a:lnTo>
                  <a:pt x="157787" y="315913"/>
                </a:lnTo>
                <a:lnTo>
                  <a:pt x="725181" y="315913"/>
                </a:lnTo>
                <a:lnTo>
                  <a:pt x="727402" y="315913"/>
                </a:lnTo>
                <a:lnTo>
                  <a:pt x="729624" y="315600"/>
                </a:lnTo>
                <a:lnTo>
                  <a:pt x="731528" y="314975"/>
                </a:lnTo>
                <a:lnTo>
                  <a:pt x="733432" y="314350"/>
                </a:lnTo>
                <a:lnTo>
                  <a:pt x="737240" y="312474"/>
                </a:lnTo>
                <a:lnTo>
                  <a:pt x="740096" y="309972"/>
                </a:lnTo>
                <a:lnTo>
                  <a:pt x="742952" y="306845"/>
                </a:lnTo>
                <a:lnTo>
                  <a:pt x="744538" y="303406"/>
                </a:lnTo>
                <a:lnTo>
                  <a:pt x="745490" y="301529"/>
                </a:lnTo>
                <a:lnTo>
                  <a:pt x="745808" y="299653"/>
                </a:lnTo>
                <a:lnTo>
                  <a:pt x="746125" y="297464"/>
                </a:lnTo>
                <a:lnTo>
                  <a:pt x="746125" y="295276"/>
                </a:lnTo>
                <a:lnTo>
                  <a:pt x="746125" y="293399"/>
                </a:lnTo>
                <a:lnTo>
                  <a:pt x="745808" y="290898"/>
                </a:lnTo>
                <a:lnTo>
                  <a:pt x="745490" y="289022"/>
                </a:lnTo>
                <a:lnTo>
                  <a:pt x="744538" y="287458"/>
                </a:lnTo>
                <a:lnTo>
                  <a:pt x="742952" y="283706"/>
                </a:lnTo>
                <a:lnTo>
                  <a:pt x="740096" y="280892"/>
                </a:lnTo>
                <a:lnTo>
                  <a:pt x="737240" y="278078"/>
                </a:lnTo>
                <a:lnTo>
                  <a:pt x="733432" y="276202"/>
                </a:lnTo>
                <a:lnTo>
                  <a:pt x="731528" y="275576"/>
                </a:lnTo>
                <a:lnTo>
                  <a:pt x="729624" y="274951"/>
                </a:lnTo>
                <a:lnTo>
                  <a:pt x="727402" y="274638"/>
                </a:lnTo>
                <a:lnTo>
                  <a:pt x="725181" y="274638"/>
                </a:lnTo>
                <a:lnTo>
                  <a:pt x="157787" y="274638"/>
                </a:lnTo>
                <a:lnTo>
                  <a:pt x="155565" y="274638"/>
                </a:lnTo>
                <a:close/>
                <a:moveTo>
                  <a:pt x="155575" y="153988"/>
                </a:moveTo>
                <a:lnTo>
                  <a:pt x="153353" y="154301"/>
                </a:lnTo>
                <a:lnTo>
                  <a:pt x="151448" y="154926"/>
                </a:lnTo>
                <a:lnTo>
                  <a:pt x="149225" y="155552"/>
                </a:lnTo>
                <a:lnTo>
                  <a:pt x="146050" y="157428"/>
                </a:lnTo>
                <a:lnTo>
                  <a:pt x="142558" y="159929"/>
                </a:lnTo>
                <a:lnTo>
                  <a:pt x="140335" y="163056"/>
                </a:lnTo>
                <a:lnTo>
                  <a:pt x="138430" y="166808"/>
                </a:lnTo>
                <a:lnTo>
                  <a:pt x="137795" y="168372"/>
                </a:lnTo>
                <a:lnTo>
                  <a:pt x="136843" y="170248"/>
                </a:lnTo>
                <a:lnTo>
                  <a:pt x="136525" y="172749"/>
                </a:lnTo>
                <a:lnTo>
                  <a:pt x="136525" y="174626"/>
                </a:lnTo>
                <a:lnTo>
                  <a:pt x="136525" y="176502"/>
                </a:lnTo>
                <a:lnTo>
                  <a:pt x="136843" y="179003"/>
                </a:lnTo>
                <a:lnTo>
                  <a:pt x="137795" y="180879"/>
                </a:lnTo>
                <a:lnTo>
                  <a:pt x="138430" y="182756"/>
                </a:lnTo>
                <a:lnTo>
                  <a:pt x="140335" y="186195"/>
                </a:lnTo>
                <a:lnTo>
                  <a:pt x="142558" y="189322"/>
                </a:lnTo>
                <a:lnTo>
                  <a:pt x="146050" y="191824"/>
                </a:lnTo>
                <a:lnTo>
                  <a:pt x="149225" y="193700"/>
                </a:lnTo>
                <a:lnTo>
                  <a:pt x="151448" y="194325"/>
                </a:lnTo>
                <a:lnTo>
                  <a:pt x="153353" y="194950"/>
                </a:lnTo>
                <a:lnTo>
                  <a:pt x="155575" y="195263"/>
                </a:lnTo>
                <a:lnTo>
                  <a:pt x="157798" y="195263"/>
                </a:lnTo>
                <a:lnTo>
                  <a:pt x="399416" y="195263"/>
                </a:lnTo>
                <a:lnTo>
                  <a:pt x="401956" y="195263"/>
                </a:lnTo>
                <a:lnTo>
                  <a:pt x="403861" y="194950"/>
                </a:lnTo>
                <a:lnTo>
                  <a:pt x="405766" y="194325"/>
                </a:lnTo>
                <a:lnTo>
                  <a:pt x="407988" y="193700"/>
                </a:lnTo>
                <a:lnTo>
                  <a:pt x="411163" y="191824"/>
                </a:lnTo>
                <a:lnTo>
                  <a:pt x="414656" y="189322"/>
                </a:lnTo>
                <a:lnTo>
                  <a:pt x="416878" y="186195"/>
                </a:lnTo>
                <a:lnTo>
                  <a:pt x="418783" y="182756"/>
                </a:lnTo>
                <a:lnTo>
                  <a:pt x="419418" y="180879"/>
                </a:lnTo>
                <a:lnTo>
                  <a:pt x="420053" y="179003"/>
                </a:lnTo>
                <a:lnTo>
                  <a:pt x="420688" y="176502"/>
                </a:lnTo>
                <a:lnTo>
                  <a:pt x="420688" y="174626"/>
                </a:lnTo>
                <a:lnTo>
                  <a:pt x="420688" y="172749"/>
                </a:lnTo>
                <a:lnTo>
                  <a:pt x="420053" y="170248"/>
                </a:lnTo>
                <a:lnTo>
                  <a:pt x="419418" y="168372"/>
                </a:lnTo>
                <a:lnTo>
                  <a:pt x="418783" y="166808"/>
                </a:lnTo>
                <a:lnTo>
                  <a:pt x="416878" y="163056"/>
                </a:lnTo>
                <a:lnTo>
                  <a:pt x="414656" y="159929"/>
                </a:lnTo>
                <a:lnTo>
                  <a:pt x="411163" y="157428"/>
                </a:lnTo>
                <a:lnTo>
                  <a:pt x="407988" y="155552"/>
                </a:lnTo>
                <a:lnTo>
                  <a:pt x="405766" y="154926"/>
                </a:lnTo>
                <a:lnTo>
                  <a:pt x="403861" y="154301"/>
                </a:lnTo>
                <a:lnTo>
                  <a:pt x="401956" y="153988"/>
                </a:lnTo>
                <a:lnTo>
                  <a:pt x="399416" y="153988"/>
                </a:lnTo>
                <a:lnTo>
                  <a:pt x="157798" y="153988"/>
                </a:lnTo>
                <a:lnTo>
                  <a:pt x="155575" y="153988"/>
                </a:lnTo>
                <a:close/>
                <a:moveTo>
                  <a:pt x="262067" y="0"/>
                </a:moveTo>
                <a:lnTo>
                  <a:pt x="620584" y="0"/>
                </a:lnTo>
                <a:lnTo>
                  <a:pt x="633909" y="318"/>
                </a:lnTo>
                <a:lnTo>
                  <a:pt x="647234" y="1588"/>
                </a:lnTo>
                <a:lnTo>
                  <a:pt x="660243" y="3495"/>
                </a:lnTo>
                <a:lnTo>
                  <a:pt x="673251" y="5718"/>
                </a:lnTo>
                <a:lnTo>
                  <a:pt x="685941" y="8260"/>
                </a:lnTo>
                <a:lnTo>
                  <a:pt x="698315" y="12072"/>
                </a:lnTo>
                <a:lnTo>
                  <a:pt x="710371" y="16202"/>
                </a:lnTo>
                <a:lnTo>
                  <a:pt x="722111" y="20649"/>
                </a:lnTo>
                <a:lnTo>
                  <a:pt x="733850" y="26050"/>
                </a:lnTo>
                <a:lnTo>
                  <a:pt x="745271" y="32085"/>
                </a:lnTo>
                <a:lnTo>
                  <a:pt x="756376" y="38439"/>
                </a:lnTo>
                <a:lnTo>
                  <a:pt x="766529" y="45110"/>
                </a:lnTo>
                <a:lnTo>
                  <a:pt x="776999" y="52417"/>
                </a:lnTo>
                <a:lnTo>
                  <a:pt x="787151" y="60041"/>
                </a:lnTo>
                <a:lnTo>
                  <a:pt x="796352" y="68618"/>
                </a:lnTo>
                <a:lnTo>
                  <a:pt x="805553" y="77196"/>
                </a:lnTo>
                <a:lnTo>
                  <a:pt x="814437" y="86726"/>
                </a:lnTo>
                <a:lnTo>
                  <a:pt x="822686" y="95939"/>
                </a:lnTo>
                <a:lnTo>
                  <a:pt x="830300" y="106104"/>
                </a:lnTo>
                <a:lnTo>
                  <a:pt x="837597" y="116270"/>
                </a:lnTo>
                <a:lnTo>
                  <a:pt x="844260" y="126753"/>
                </a:lnTo>
                <a:lnTo>
                  <a:pt x="850606" y="137872"/>
                </a:lnTo>
                <a:lnTo>
                  <a:pt x="856634" y="148991"/>
                </a:lnTo>
                <a:lnTo>
                  <a:pt x="862027" y="160745"/>
                </a:lnTo>
                <a:lnTo>
                  <a:pt x="866786" y="172817"/>
                </a:lnTo>
                <a:lnTo>
                  <a:pt x="870911" y="184888"/>
                </a:lnTo>
                <a:lnTo>
                  <a:pt x="874401" y="197278"/>
                </a:lnTo>
                <a:lnTo>
                  <a:pt x="877256" y="209985"/>
                </a:lnTo>
                <a:lnTo>
                  <a:pt x="879477" y="223010"/>
                </a:lnTo>
                <a:lnTo>
                  <a:pt x="881064" y="236034"/>
                </a:lnTo>
                <a:lnTo>
                  <a:pt x="882015" y="249377"/>
                </a:lnTo>
                <a:lnTo>
                  <a:pt x="882650" y="262719"/>
                </a:lnTo>
                <a:lnTo>
                  <a:pt x="882650" y="305924"/>
                </a:lnTo>
                <a:lnTo>
                  <a:pt x="882015" y="319584"/>
                </a:lnTo>
                <a:lnTo>
                  <a:pt x="881064" y="332608"/>
                </a:lnTo>
                <a:lnTo>
                  <a:pt x="879477" y="345633"/>
                </a:lnTo>
                <a:lnTo>
                  <a:pt x="877256" y="358658"/>
                </a:lnTo>
                <a:lnTo>
                  <a:pt x="874401" y="371365"/>
                </a:lnTo>
                <a:lnTo>
                  <a:pt x="870911" y="383755"/>
                </a:lnTo>
                <a:lnTo>
                  <a:pt x="866786" y="396144"/>
                </a:lnTo>
                <a:lnTo>
                  <a:pt x="862027" y="407580"/>
                </a:lnTo>
                <a:lnTo>
                  <a:pt x="856634" y="419334"/>
                </a:lnTo>
                <a:lnTo>
                  <a:pt x="850606" y="430771"/>
                </a:lnTo>
                <a:lnTo>
                  <a:pt x="844260" y="441890"/>
                </a:lnTo>
                <a:lnTo>
                  <a:pt x="837597" y="452373"/>
                </a:lnTo>
                <a:lnTo>
                  <a:pt x="830300" y="462539"/>
                </a:lnTo>
                <a:lnTo>
                  <a:pt x="822686" y="472387"/>
                </a:lnTo>
                <a:lnTo>
                  <a:pt x="814437" y="482235"/>
                </a:lnTo>
                <a:lnTo>
                  <a:pt x="805553" y="491130"/>
                </a:lnTo>
                <a:lnTo>
                  <a:pt x="796352" y="500024"/>
                </a:lnTo>
                <a:lnTo>
                  <a:pt x="787151" y="508284"/>
                </a:lnTo>
                <a:lnTo>
                  <a:pt x="776999" y="515908"/>
                </a:lnTo>
                <a:lnTo>
                  <a:pt x="766529" y="523215"/>
                </a:lnTo>
                <a:lnTo>
                  <a:pt x="756376" y="530204"/>
                </a:lnTo>
                <a:lnTo>
                  <a:pt x="745271" y="536557"/>
                </a:lnTo>
                <a:lnTo>
                  <a:pt x="733850" y="542276"/>
                </a:lnTo>
                <a:lnTo>
                  <a:pt x="722111" y="547676"/>
                </a:lnTo>
                <a:lnTo>
                  <a:pt x="710371" y="552441"/>
                </a:lnTo>
                <a:lnTo>
                  <a:pt x="698315" y="556571"/>
                </a:lnTo>
                <a:lnTo>
                  <a:pt x="685941" y="560066"/>
                </a:lnTo>
                <a:lnTo>
                  <a:pt x="673251" y="563242"/>
                </a:lnTo>
                <a:lnTo>
                  <a:pt x="660243" y="565466"/>
                </a:lnTo>
                <a:lnTo>
                  <a:pt x="647234" y="567054"/>
                </a:lnTo>
                <a:lnTo>
                  <a:pt x="633909" y="568007"/>
                </a:lnTo>
                <a:lnTo>
                  <a:pt x="620584" y="568325"/>
                </a:lnTo>
                <a:lnTo>
                  <a:pt x="382910" y="568325"/>
                </a:lnTo>
                <a:lnTo>
                  <a:pt x="378979" y="573160"/>
                </a:lnTo>
                <a:lnTo>
                  <a:pt x="371338" y="581382"/>
                </a:lnTo>
                <a:lnTo>
                  <a:pt x="363060" y="589921"/>
                </a:lnTo>
                <a:lnTo>
                  <a:pt x="353827" y="598460"/>
                </a:lnTo>
                <a:lnTo>
                  <a:pt x="344275" y="606682"/>
                </a:lnTo>
                <a:lnTo>
                  <a:pt x="333768" y="615221"/>
                </a:lnTo>
                <a:lnTo>
                  <a:pt x="322306" y="623127"/>
                </a:lnTo>
                <a:lnTo>
                  <a:pt x="310208" y="630717"/>
                </a:lnTo>
                <a:lnTo>
                  <a:pt x="297472" y="637991"/>
                </a:lnTo>
                <a:lnTo>
                  <a:pt x="290786" y="641470"/>
                </a:lnTo>
                <a:lnTo>
                  <a:pt x="283782" y="644632"/>
                </a:lnTo>
                <a:lnTo>
                  <a:pt x="276777" y="648111"/>
                </a:lnTo>
                <a:lnTo>
                  <a:pt x="269455" y="650957"/>
                </a:lnTo>
                <a:lnTo>
                  <a:pt x="262132" y="654119"/>
                </a:lnTo>
                <a:lnTo>
                  <a:pt x="254491" y="656649"/>
                </a:lnTo>
                <a:lnTo>
                  <a:pt x="246531" y="658863"/>
                </a:lnTo>
                <a:lnTo>
                  <a:pt x="238253" y="661393"/>
                </a:lnTo>
                <a:lnTo>
                  <a:pt x="229975" y="663607"/>
                </a:lnTo>
                <a:lnTo>
                  <a:pt x="221379" y="665188"/>
                </a:lnTo>
                <a:lnTo>
                  <a:pt x="212464" y="667086"/>
                </a:lnTo>
                <a:lnTo>
                  <a:pt x="203549" y="668351"/>
                </a:lnTo>
                <a:lnTo>
                  <a:pt x="193998" y="669616"/>
                </a:lnTo>
                <a:lnTo>
                  <a:pt x="184764" y="670564"/>
                </a:lnTo>
                <a:lnTo>
                  <a:pt x="175213" y="671197"/>
                </a:lnTo>
                <a:lnTo>
                  <a:pt x="165343" y="671513"/>
                </a:lnTo>
                <a:lnTo>
                  <a:pt x="155155" y="671513"/>
                </a:lnTo>
                <a:lnTo>
                  <a:pt x="144966" y="671197"/>
                </a:lnTo>
                <a:lnTo>
                  <a:pt x="134141" y="670881"/>
                </a:lnTo>
                <a:lnTo>
                  <a:pt x="123635" y="669932"/>
                </a:lnTo>
                <a:lnTo>
                  <a:pt x="112491" y="668667"/>
                </a:lnTo>
                <a:lnTo>
                  <a:pt x="101029" y="667402"/>
                </a:lnTo>
                <a:lnTo>
                  <a:pt x="89567" y="665188"/>
                </a:lnTo>
                <a:lnTo>
                  <a:pt x="77787" y="662974"/>
                </a:lnTo>
                <a:lnTo>
                  <a:pt x="84792" y="661393"/>
                </a:lnTo>
                <a:lnTo>
                  <a:pt x="92751" y="658863"/>
                </a:lnTo>
                <a:lnTo>
                  <a:pt x="102621" y="655701"/>
                </a:lnTo>
                <a:lnTo>
                  <a:pt x="114720" y="651273"/>
                </a:lnTo>
                <a:lnTo>
                  <a:pt x="128410" y="645897"/>
                </a:lnTo>
                <a:lnTo>
                  <a:pt x="143374" y="639256"/>
                </a:lnTo>
                <a:lnTo>
                  <a:pt x="150697" y="635777"/>
                </a:lnTo>
                <a:lnTo>
                  <a:pt x="158338" y="631666"/>
                </a:lnTo>
                <a:lnTo>
                  <a:pt x="165980" y="627555"/>
                </a:lnTo>
                <a:lnTo>
                  <a:pt x="173621" y="622811"/>
                </a:lnTo>
                <a:lnTo>
                  <a:pt x="180944" y="617751"/>
                </a:lnTo>
                <a:lnTo>
                  <a:pt x="188585" y="612375"/>
                </a:lnTo>
                <a:lnTo>
                  <a:pt x="195908" y="606682"/>
                </a:lnTo>
                <a:lnTo>
                  <a:pt x="202912" y="600673"/>
                </a:lnTo>
                <a:lnTo>
                  <a:pt x="209598" y="594348"/>
                </a:lnTo>
                <a:lnTo>
                  <a:pt x="215966" y="587707"/>
                </a:lnTo>
                <a:lnTo>
                  <a:pt x="221697" y="580750"/>
                </a:lnTo>
                <a:lnTo>
                  <a:pt x="227110" y="573476"/>
                </a:lnTo>
                <a:lnTo>
                  <a:pt x="231455" y="566570"/>
                </a:lnTo>
                <a:lnTo>
                  <a:pt x="222408" y="565466"/>
                </a:lnTo>
                <a:lnTo>
                  <a:pt x="209717" y="563242"/>
                </a:lnTo>
                <a:lnTo>
                  <a:pt x="197026" y="560066"/>
                </a:lnTo>
                <a:lnTo>
                  <a:pt x="184335" y="556571"/>
                </a:lnTo>
                <a:lnTo>
                  <a:pt x="172279" y="552441"/>
                </a:lnTo>
                <a:lnTo>
                  <a:pt x="160222" y="547676"/>
                </a:lnTo>
                <a:lnTo>
                  <a:pt x="148801" y="542276"/>
                </a:lnTo>
                <a:lnTo>
                  <a:pt x="137696" y="536557"/>
                </a:lnTo>
                <a:lnTo>
                  <a:pt x="126592" y="530204"/>
                </a:lnTo>
                <a:lnTo>
                  <a:pt x="115804" y="523215"/>
                </a:lnTo>
                <a:lnTo>
                  <a:pt x="105652" y="515908"/>
                </a:lnTo>
                <a:lnTo>
                  <a:pt x="95499" y="508284"/>
                </a:lnTo>
                <a:lnTo>
                  <a:pt x="86298" y="500024"/>
                </a:lnTo>
                <a:lnTo>
                  <a:pt x="77097" y="491130"/>
                </a:lnTo>
                <a:lnTo>
                  <a:pt x="68531" y="482235"/>
                </a:lnTo>
                <a:lnTo>
                  <a:pt x="60282" y="472387"/>
                </a:lnTo>
                <a:lnTo>
                  <a:pt x="52033" y="462539"/>
                </a:lnTo>
                <a:lnTo>
                  <a:pt x="44736" y="452373"/>
                </a:lnTo>
                <a:lnTo>
                  <a:pt x="38073" y="441890"/>
                </a:lnTo>
                <a:lnTo>
                  <a:pt x="31727" y="430771"/>
                </a:lnTo>
                <a:lnTo>
                  <a:pt x="26017" y="419334"/>
                </a:lnTo>
                <a:lnTo>
                  <a:pt x="20623" y="407580"/>
                </a:lnTo>
                <a:lnTo>
                  <a:pt x="16181" y="396144"/>
                </a:lnTo>
                <a:lnTo>
                  <a:pt x="11739" y="383755"/>
                </a:lnTo>
                <a:lnTo>
                  <a:pt x="8567" y="371365"/>
                </a:lnTo>
                <a:lnTo>
                  <a:pt x="5394" y="358658"/>
                </a:lnTo>
                <a:lnTo>
                  <a:pt x="3173" y="345633"/>
                </a:lnTo>
                <a:lnTo>
                  <a:pt x="1269" y="332608"/>
                </a:lnTo>
                <a:lnTo>
                  <a:pt x="318" y="319584"/>
                </a:lnTo>
                <a:lnTo>
                  <a:pt x="0" y="305924"/>
                </a:lnTo>
                <a:lnTo>
                  <a:pt x="0" y="262719"/>
                </a:lnTo>
                <a:lnTo>
                  <a:pt x="318" y="249377"/>
                </a:lnTo>
                <a:lnTo>
                  <a:pt x="1269" y="236034"/>
                </a:lnTo>
                <a:lnTo>
                  <a:pt x="3173" y="223010"/>
                </a:lnTo>
                <a:lnTo>
                  <a:pt x="5394" y="209985"/>
                </a:lnTo>
                <a:lnTo>
                  <a:pt x="8567" y="197278"/>
                </a:lnTo>
                <a:lnTo>
                  <a:pt x="11739" y="184888"/>
                </a:lnTo>
                <a:lnTo>
                  <a:pt x="16181" y="172817"/>
                </a:lnTo>
                <a:lnTo>
                  <a:pt x="20623" y="160745"/>
                </a:lnTo>
                <a:lnTo>
                  <a:pt x="26017" y="148991"/>
                </a:lnTo>
                <a:lnTo>
                  <a:pt x="31727" y="137872"/>
                </a:lnTo>
                <a:lnTo>
                  <a:pt x="38073" y="126753"/>
                </a:lnTo>
                <a:lnTo>
                  <a:pt x="44736" y="116270"/>
                </a:lnTo>
                <a:lnTo>
                  <a:pt x="52033" y="106104"/>
                </a:lnTo>
                <a:lnTo>
                  <a:pt x="60282" y="95939"/>
                </a:lnTo>
                <a:lnTo>
                  <a:pt x="68531" y="86726"/>
                </a:lnTo>
                <a:lnTo>
                  <a:pt x="77097" y="77196"/>
                </a:lnTo>
                <a:lnTo>
                  <a:pt x="86298" y="68618"/>
                </a:lnTo>
                <a:lnTo>
                  <a:pt x="95499" y="60041"/>
                </a:lnTo>
                <a:lnTo>
                  <a:pt x="105652" y="52417"/>
                </a:lnTo>
                <a:lnTo>
                  <a:pt x="115804" y="45110"/>
                </a:lnTo>
                <a:lnTo>
                  <a:pt x="126592" y="38439"/>
                </a:lnTo>
                <a:lnTo>
                  <a:pt x="137696" y="32085"/>
                </a:lnTo>
                <a:lnTo>
                  <a:pt x="148801" y="26050"/>
                </a:lnTo>
                <a:lnTo>
                  <a:pt x="160222" y="20649"/>
                </a:lnTo>
                <a:lnTo>
                  <a:pt x="172279" y="16202"/>
                </a:lnTo>
                <a:lnTo>
                  <a:pt x="184335" y="12072"/>
                </a:lnTo>
                <a:lnTo>
                  <a:pt x="197026" y="8260"/>
                </a:lnTo>
                <a:lnTo>
                  <a:pt x="209717" y="5718"/>
                </a:lnTo>
                <a:lnTo>
                  <a:pt x="222408" y="3495"/>
                </a:lnTo>
                <a:lnTo>
                  <a:pt x="235416" y="1588"/>
                </a:lnTo>
                <a:lnTo>
                  <a:pt x="248741" y="318"/>
                </a:lnTo>
                <a:lnTo>
                  <a:pt x="262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4938886" y="8199605"/>
            <a:ext cx="963657" cy="732379"/>
          </a:xfrm>
          <a:custGeom>
            <a:avLst/>
            <a:gdLst>
              <a:gd name="T0" fmla="*/ 307673 w 882650"/>
              <a:gd name="T1" fmla="*/ 854890 h 671513"/>
              <a:gd name="T2" fmla="*/ 294658 w 882650"/>
              <a:gd name="T3" fmla="*/ 886138 h 671513"/>
              <a:gd name="T4" fmla="*/ 307673 w 882650"/>
              <a:gd name="T5" fmla="*/ 918066 h 671513"/>
              <a:gd name="T6" fmla="*/ 340547 w 882650"/>
              <a:gd name="T7" fmla="*/ 930972 h 671513"/>
              <a:gd name="T8" fmla="*/ 1591165 w 882650"/>
              <a:gd name="T9" fmla="*/ 924179 h 671513"/>
              <a:gd name="T10" fmla="*/ 1610342 w 882650"/>
              <a:gd name="T11" fmla="*/ 890894 h 671513"/>
              <a:gd name="T12" fmla="*/ 1603494 w 882650"/>
              <a:gd name="T13" fmla="*/ 861003 h 671513"/>
              <a:gd name="T14" fmla="*/ 1569932 w 882650"/>
              <a:gd name="T15" fmla="*/ 841982 h 671513"/>
              <a:gd name="T16" fmla="*/ 326849 w 882650"/>
              <a:gd name="T17" fmla="*/ 594149 h 671513"/>
              <a:gd name="T18" fmla="*/ 297399 w 882650"/>
              <a:gd name="T19" fmla="*/ 623139 h 671513"/>
              <a:gd name="T20" fmla="*/ 297399 w 882650"/>
              <a:gd name="T21" fmla="*/ 650105 h 671513"/>
              <a:gd name="T22" fmla="*/ 326849 w 882650"/>
              <a:gd name="T23" fmla="*/ 679095 h 671513"/>
              <a:gd name="T24" fmla="*/ 1574728 w 882650"/>
              <a:gd name="T25" fmla="*/ 680442 h 671513"/>
              <a:gd name="T26" fmla="*/ 1606917 w 882650"/>
              <a:gd name="T27" fmla="*/ 654151 h 671513"/>
              <a:gd name="T28" fmla="*/ 1609658 w 882650"/>
              <a:gd name="T29" fmla="*/ 627184 h 671513"/>
              <a:gd name="T30" fmla="*/ 1582947 w 882650"/>
              <a:gd name="T31" fmla="*/ 595499 h 671513"/>
              <a:gd name="T32" fmla="*/ 335752 w 882650"/>
              <a:gd name="T33" fmla="*/ 592127 h 671513"/>
              <a:gd name="T34" fmla="*/ 307679 w 882650"/>
              <a:gd name="T35" fmla="*/ 344811 h 671513"/>
              <a:gd name="T36" fmla="*/ 294658 w 882650"/>
              <a:gd name="T37" fmla="*/ 376498 h 671513"/>
              <a:gd name="T38" fmla="*/ 307679 w 882650"/>
              <a:gd name="T39" fmla="*/ 408183 h 671513"/>
              <a:gd name="T40" fmla="*/ 340571 w 882650"/>
              <a:gd name="T41" fmla="*/ 420992 h 671513"/>
              <a:gd name="T42" fmla="*/ 887402 w 882650"/>
              <a:gd name="T43" fmla="*/ 413578 h 671513"/>
              <a:gd name="T44" fmla="*/ 907960 w 882650"/>
              <a:gd name="T45" fmla="*/ 380543 h 671513"/>
              <a:gd name="T46" fmla="*/ 899737 w 882650"/>
              <a:gd name="T47" fmla="*/ 351553 h 671513"/>
              <a:gd name="T48" fmla="*/ 867531 w 882650"/>
              <a:gd name="T49" fmla="*/ 332002 h 671513"/>
              <a:gd name="T50" fmla="*/ 1368149 w 882650"/>
              <a:gd name="T51" fmla="*/ 686 h 671513"/>
              <a:gd name="T52" fmla="*/ 1533175 w 882650"/>
              <a:gd name="T53" fmla="*/ 34932 h 671513"/>
              <a:gd name="T54" fmla="*/ 1676976 w 882650"/>
              <a:gd name="T55" fmla="*/ 113012 h 671513"/>
              <a:gd name="T56" fmla="*/ 1792014 w 882650"/>
              <a:gd name="T57" fmla="*/ 228763 h 671513"/>
              <a:gd name="T58" fmla="*/ 1870761 w 882650"/>
              <a:gd name="T59" fmla="*/ 372598 h 671513"/>
              <a:gd name="T60" fmla="*/ 1903629 w 882650"/>
              <a:gd name="T61" fmla="*/ 537663 h 671513"/>
              <a:gd name="T62" fmla="*/ 1893358 w 882650"/>
              <a:gd name="T63" fmla="*/ 773276 h 671513"/>
              <a:gd name="T64" fmla="*/ 1835840 w 882650"/>
              <a:gd name="T65" fmla="*/ 928754 h 671513"/>
              <a:gd name="T66" fmla="*/ 1738604 w 882650"/>
              <a:gd name="T67" fmla="*/ 1058889 h 671513"/>
              <a:gd name="T68" fmla="*/ 1608499 w 882650"/>
              <a:gd name="T69" fmla="*/ 1156831 h 671513"/>
              <a:gd name="T70" fmla="*/ 1453060 w 882650"/>
              <a:gd name="T71" fmla="*/ 1214365 h 671513"/>
              <a:gd name="T72" fmla="*/ 817940 w 882650"/>
              <a:gd name="T73" fmla="*/ 1235748 h 671513"/>
              <a:gd name="T74" fmla="*/ 695624 w 882650"/>
              <a:gd name="T75" fmla="*/ 1343478 h 671513"/>
              <a:gd name="T76" fmla="*/ 581558 w 882650"/>
              <a:gd name="T77" fmla="*/ 1403481 h 671513"/>
              <a:gd name="T78" fmla="*/ 477796 w 882650"/>
              <a:gd name="T79" fmla="*/ 1434163 h 671513"/>
              <a:gd name="T80" fmla="*/ 356855 w 882650"/>
              <a:gd name="T81" fmla="*/ 1447800 h 671513"/>
              <a:gd name="T82" fmla="*/ 218048 w 882650"/>
              <a:gd name="T83" fmla="*/ 1438937 h 671513"/>
              <a:gd name="T84" fmla="*/ 247597 w 882650"/>
              <a:gd name="T85" fmla="*/ 1404162 h 671513"/>
              <a:gd name="T86" fmla="*/ 374722 w 882650"/>
              <a:gd name="T87" fmla="*/ 1342797 h 671513"/>
              <a:gd name="T88" fmla="*/ 466114 w 882650"/>
              <a:gd name="T89" fmla="*/ 1267112 h 671513"/>
              <a:gd name="T90" fmla="*/ 425236 w 882650"/>
              <a:gd name="T91" fmla="*/ 1207517 h 671513"/>
              <a:gd name="T92" fmla="*/ 273220 w 882650"/>
              <a:gd name="T93" fmla="*/ 1143134 h 671513"/>
              <a:gd name="T94" fmla="*/ 147909 w 882650"/>
              <a:gd name="T95" fmla="*/ 1039712 h 671513"/>
              <a:gd name="T96" fmla="*/ 56152 w 882650"/>
              <a:gd name="T97" fmla="*/ 904095 h 671513"/>
              <a:gd name="T98" fmla="*/ 6848 w 882650"/>
              <a:gd name="T99" fmla="*/ 745194 h 671513"/>
              <a:gd name="T100" fmla="*/ 2739 w 882650"/>
              <a:gd name="T101" fmla="*/ 508896 h 671513"/>
              <a:gd name="T102" fmla="*/ 44510 w 882650"/>
              <a:gd name="T103" fmla="*/ 346571 h 671513"/>
              <a:gd name="T104" fmla="*/ 130105 w 882650"/>
              <a:gd name="T105" fmla="*/ 206847 h 671513"/>
              <a:gd name="T106" fmla="*/ 249937 w 882650"/>
              <a:gd name="T107" fmla="*/ 97258 h 671513"/>
              <a:gd name="T108" fmla="*/ 397845 w 882650"/>
              <a:gd name="T109" fmla="*/ 26028 h 671513"/>
              <a:gd name="T110" fmla="*/ 565612 w 882650"/>
              <a:gd name="T111" fmla="*/ 0 h 67151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82650" h="671513">
                <a:moveTo>
                  <a:pt x="155565" y="390525"/>
                </a:moveTo>
                <a:lnTo>
                  <a:pt x="153344" y="390840"/>
                </a:lnTo>
                <a:lnTo>
                  <a:pt x="151440" y="391155"/>
                </a:lnTo>
                <a:lnTo>
                  <a:pt x="149219" y="391785"/>
                </a:lnTo>
                <a:lnTo>
                  <a:pt x="146045" y="393676"/>
                </a:lnTo>
                <a:lnTo>
                  <a:pt x="142555" y="396512"/>
                </a:lnTo>
                <a:lnTo>
                  <a:pt x="140333" y="399347"/>
                </a:lnTo>
                <a:lnTo>
                  <a:pt x="138429" y="403128"/>
                </a:lnTo>
                <a:lnTo>
                  <a:pt x="137795" y="405019"/>
                </a:lnTo>
                <a:lnTo>
                  <a:pt x="136843" y="406909"/>
                </a:lnTo>
                <a:lnTo>
                  <a:pt x="136525" y="409115"/>
                </a:lnTo>
                <a:lnTo>
                  <a:pt x="136525" y="411005"/>
                </a:lnTo>
                <a:lnTo>
                  <a:pt x="136525" y="413211"/>
                </a:lnTo>
                <a:lnTo>
                  <a:pt x="136843" y="415416"/>
                </a:lnTo>
                <a:lnTo>
                  <a:pt x="137795" y="417307"/>
                </a:lnTo>
                <a:lnTo>
                  <a:pt x="138429" y="419197"/>
                </a:lnTo>
                <a:lnTo>
                  <a:pt x="140333" y="422978"/>
                </a:lnTo>
                <a:lnTo>
                  <a:pt x="142555" y="425814"/>
                </a:lnTo>
                <a:lnTo>
                  <a:pt x="146045" y="428649"/>
                </a:lnTo>
                <a:lnTo>
                  <a:pt x="149219" y="430540"/>
                </a:lnTo>
                <a:lnTo>
                  <a:pt x="151440" y="431170"/>
                </a:lnTo>
                <a:lnTo>
                  <a:pt x="153344" y="431485"/>
                </a:lnTo>
                <a:lnTo>
                  <a:pt x="155565" y="431800"/>
                </a:lnTo>
                <a:lnTo>
                  <a:pt x="157787" y="431800"/>
                </a:lnTo>
                <a:lnTo>
                  <a:pt x="725181" y="431800"/>
                </a:lnTo>
                <a:lnTo>
                  <a:pt x="727402" y="431800"/>
                </a:lnTo>
                <a:lnTo>
                  <a:pt x="729624" y="431485"/>
                </a:lnTo>
                <a:lnTo>
                  <a:pt x="731528" y="431170"/>
                </a:lnTo>
                <a:lnTo>
                  <a:pt x="733432" y="430540"/>
                </a:lnTo>
                <a:lnTo>
                  <a:pt x="737240" y="428649"/>
                </a:lnTo>
                <a:lnTo>
                  <a:pt x="740096" y="425814"/>
                </a:lnTo>
                <a:lnTo>
                  <a:pt x="742952" y="422978"/>
                </a:lnTo>
                <a:lnTo>
                  <a:pt x="744538" y="419197"/>
                </a:lnTo>
                <a:lnTo>
                  <a:pt x="745490" y="417307"/>
                </a:lnTo>
                <a:lnTo>
                  <a:pt x="745808" y="415416"/>
                </a:lnTo>
                <a:lnTo>
                  <a:pt x="746125" y="413211"/>
                </a:lnTo>
                <a:lnTo>
                  <a:pt x="746125" y="411005"/>
                </a:lnTo>
                <a:lnTo>
                  <a:pt x="746125" y="409115"/>
                </a:lnTo>
                <a:lnTo>
                  <a:pt x="745808" y="406909"/>
                </a:lnTo>
                <a:lnTo>
                  <a:pt x="745490" y="405019"/>
                </a:lnTo>
                <a:lnTo>
                  <a:pt x="744538" y="403128"/>
                </a:lnTo>
                <a:lnTo>
                  <a:pt x="742952" y="399347"/>
                </a:lnTo>
                <a:lnTo>
                  <a:pt x="740096" y="396512"/>
                </a:lnTo>
                <a:lnTo>
                  <a:pt x="737240" y="393676"/>
                </a:lnTo>
                <a:lnTo>
                  <a:pt x="733432" y="391785"/>
                </a:lnTo>
                <a:lnTo>
                  <a:pt x="731528" y="391155"/>
                </a:lnTo>
                <a:lnTo>
                  <a:pt x="729624" y="390840"/>
                </a:lnTo>
                <a:lnTo>
                  <a:pt x="727402" y="390525"/>
                </a:lnTo>
                <a:lnTo>
                  <a:pt x="725181" y="390525"/>
                </a:lnTo>
                <a:lnTo>
                  <a:pt x="157787" y="390525"/>
                </a:lnTo>
                <a:lnTo>
                  <a:pt x="155565" y="390525"/>
                </a:lnTo>
                <a:close/>
                <a:moveTo>
                  <a:pt x="155565" y="274638"/>
                </a:moveTo>
                <a:lnTo>
                  <a:pt x="153344" y="274951"/>
                </a:lnTo>
                <a:lnTo>
                  <a:pt x="151440" y="275576"/>
                </a:lnTo>
                <a:lnTo>
                  <a:pt x="149219" y="276202"/>
                </a:lnTo>
                <a:lnTo>
                  <a:pt x="146045" y="278078"/>
                </a:lnTo>
                <a:lnTo>
                  <a:pt x="142555" y="280892"/>
                </a:lnTo>
                <a:lnTo>
                  <a:pt x="140333" y="283706"/>
                </a:lnTo>
                <a:lnTo>
                  <a:pt x="138429" y="287458"/>
                </a:lnTo>
                <a:lnTo>
                  <a:pt x="137795" y="289022"/>
                </a:lnTo>
                <a:lnTo>
                  <a:pt x="136843" y="290898"/>
                </a:lnTo>
                <a:lnTo>
                  <a:pt x="136525" y="293399"/>
                </a:lnTo>
                <a:lnTo>
                  <a:pt x="136525" y="295276"/>
                </a:lnTo>
                <a:lnTo>
                  <a:pt x="136525" y="297464"/>
                </a:lnTo>
                <a:lnTo>
                  <a:pt x="136843" y="299653"/>
                </a:lnTo>
                <a:lnTo>
                  <a:pt x="137795" y="301529"/>
                </a:lnTo>
                <a:lnTo>
                  <a:pt x="138429" y="303406"/>
                </a:lnTo>
                <a:lnTo>
                  <a:pt x="140333" y="306845"/>
                </a:lnTo>
                <a:lnTo>
                  <a:pt x="142555" y="309972"/>
                </a:lnTo>
                <a:lnTo>
                  <a:pt x="146045" y="312474"/>
                </a:lnTo>
                <a:lnTo>
                  <a:pt x="149219" y="314350"/>
                </a:lnTo>
                <a:lnTo>
                  <a:pt x="151440" y="314975"/>
                </a:lnTo>
                <a:lnTo>
                  <a:pt x="153344" y="315600"/>
                </a:lnTo>
                <a:lnTo>
                  <a:pt x="155565" y="315913"/>
                </a:lnTo>
                <a:lnTo>
                  <a:pt x="157787" y="315913"/>
                </a:lnTo>
                <a:lnTo>
                  <a:pt x="725181" y="315913"/>
                </a:lnTo>
                <a:lnTo>
                  <a:pt x="727402" y="315913"/>
                </a:lnTo>
                <a:lnTo>
                  <a:pt x="729624" y="315600"/>
                </a:lnTo>
                <a:lnTo>
                  <a:pt x="731528" y="314975"/>
                </a:lnTo>
                <a:lnTo>
                  <a:pt x="733432" y="314350"/>
                </a:lnTo>
                <a:lnTo>
                  <a:pt x="737240" y="312474"/>
                </a:lnTo>
                <a:lnTo>
                  <a:pt x="740096" y="309972"/>
                </a:lnTo>
                <a:lnTo>
                  <a:pt x="742952" y="306845"/>
                </a:lnTo>
                <a:lnTo>
                  <a:pt x="744538" y="303406"/>
                </a:lnTo>
                <a:lnTo>
                  <a:pt x="745490" y="301529"/>
                </a:lnTo>
                <a:lnTo>
                  <a:pt x="745808" y="299653"/>
                </a:lnTo>
                <a:lnTo>
                  <a:pt x="746125" y="297464"/>
                </a:lnTo>
                <a:lnTo>
                  <a:pt x="746125" y="295276"/>
                </a:lnTo>
                <a:lnTo>
                  <a:pt x="746125" y="293399"/>
                </a:lnTo>
                <a:lnTo>
                  <a:pt x="745808" y="290898"/>
                </a:lnTo>
                <a:lnTo>
                  <a:pt x="745490" y="289022"/>
                </a:lnTo>
                <a:lnTo>
                  <a:pt x="744538" y="287458"/>
                </a:lnTo>
                <a:lnTo>
                  <a:pt x="742952" y="283706"/>
                </a:lnTo>
                <a:lnTo>
                  <a:pt x="740096" y="280892"/>
                </a:lnTo>
                <a:lnTo>
                  <a:pt x="737240" y="278078"/>
                </a:lnTo>
                <a:lnTo>
                  <a:pt x="733432" y="276202"/>
                </a:lnTo>
                <a:lnTo>
                  <a:pt x="731528" y="275576"/>
                </a:lnTo>
                <a:lnTo>
                  <a:pt x="729624" y="274951"/>
                </a:lnTo>
                <a:lnTo>
                  <a:pt x="727402" y="274638"/>
                </a:lnTo>
                <a:lnTo>
                  <a:pt x="725181" y="274638"/>
                </a:lnTo>
                <a:lnTo>
                  <a:pt x="157787" y="274638"/>
                </a:lnTo>
                <a:lnTo>
                  <a:pt x="155565" y="274638"/>
                </a:lnTo>
                <a:close/>
                <a:moveTo>
                  <a:pt x="155575" y="153988"/>
                </a:moveTo>
                <a:lnTo>
                  <a:pt x="153353" y="154301"/>
                </a:lnTo>
                <a:lnTo>
                  <a:pt x="151448" y="154926"/>
                </a:lnTo>
                <a:lnTo>
                  <a:pt x="149225" y="155552"/>
                </a:lnTo>
                <a:lnTo>
                  <a:pt x="146050" y="157428"/>
                </a:lnTo>
                <a:lnTo>
                  <a:pt x="142558" y="159929"/>
                </a:lnTo>
                <a:lnTo>
                  <a:pt x="140335" y="163056"/>
                </a:lnTo>
                <a:lnTo>
                  <a:pt x="138430" y="166808"/>
                </a:lnTo>
                <a:lnTo>
                  <a:pt x="137795" y="168372"/>
                </a:lnTo>
                <a:lnTo>
                  <a:pt x="136843" y="170248"/>
                </a:lnTo>
                <a:lnTo>
                  <a:pt x="136525" y="172749"/>
                </a:lnTo>
                <a:lnTo>
                  <a:pt x="136525" y="174626"/>
                </a:lnTo>
                <a:lnTo>
                  <a:pt x="136525" y="176502"/>
                </a:lnTo>
                <a:lnTo>
                  <a:pt x="136843" y="179003"/>
                </a:lnTo>
                <a:lnTo>
                  <a:pt x="137795" y="180879"/>
                </a:lnTo>
                <a:lnTo>
                  <a:pt x="138430" y="182756"/>
                </a:lnTo>
                <a:lnTo>
                  <a:pt x="140335" y="186195"/>
                </a:lnTo>
                <a:lnTo>
                  <a:pt x="142558" y="189322"/>
                </a:lnTo>
                <a:lnTo>
                  <a:pt x="146050" y="191824"/>
                </a:lnTo>
                <a:lnTo>
                  <a:pt x="149225" y="193700"/>
                </a:lnTo>
                <a:lnTo>
                  <a:pt x="151448" y="194325"/>
                </a:lnTo>
                <a:lnTo>
                  <a:pt x="153353" y="194950"/>
                </a:lnTo>
                <a:lnTo>
                  <a:pt x="155575" y="195263"/>
                </a:lnTo>
                <a:lnTo>
                  <a:pt x="157798" y="195263"/>
                </a:lnTo>
                <a:lnTo>
                  <a:pt x="399416" y="195263"/>
                </a:lnTo>
                <a:lnTo>
                  <a:pt x="401956" y="195263"/>
                </a:lnTo>
                <a:lnTo>
                  <a:pt x="403861" y="194950"/>
                </a:lnTo>
                <a:lnTo>
                  <a:pt x="405766" y="194325"/>
                </a:lnTo>
                <a:lnTo>
                  <a:pt x="407988" y="193700"/>
                </a:lnTo>
                <a:lnTo>
                  <a:pt x="411163" y="191824"/>
                </a:lnTo>
                <a:lnTo>
                  <a:pt x="414656" y="189322"/>
                </a:lnTo>
                <a:lnTo>
                  <a:pt x="416878" y="186195"/>
                </a:lnTo>
                <a:lnTo>
                  <a:pt x="418783" y="182756"/>
                </a:lnTo>
                <a:lnTo>
                  <a:pt x="419418" y="180879"/>
                </a:lnTo>
                <a:lnTo>
                  <a:pt x="420053" y="179003"/>
                </a:lnTo>
                <a:lnTo>
                  <a:pt x="420688" y="176502"/>
                </a:lnTo>
                <a:lnTo>
                  <a:pt x="420688" y="174626"/>
                </a:lnTo>
                <a:lnTo>
                  <a:pt x="420688" y="172749"/>
                </a:lnTo>
                <a:lnTo>
                  <a:pt x="420053" y="170248"/>
                </a:lnTo>
                <a:lnTo>
                  <a:pt x="419418" y="168372"/>
                </a:lnTo>
                <a:lnTo>
                  <a:pt x="418783" y="166808"/>
                </a:lnTo>
                <a:lnTo>
                  <a:pt x="416878" y="163056"/>
                </a:lnTo>
                <a:lnTo>
                  <a:pt x="414656" y="159929"/>
                </a:lnTo>
                <a:lnTo>
                  <a:pt x="411163" y="157428"/>
                </a:lnTo>
                <a:lnTo>
                  <a:pt x="407988" y="155552"/>
                </a:lnTo>
                <a:lnTo>
                  <a:pt x="405766" y="154926"/>
                </a:lnTo>
                <a:lnTo>
                  <a:pt x="403861" y="154301"/>
                </a:lnTo>
                <a:lnTo>
                  <a:pt x="401956" y="153988"/>
                </a:lnTo>
                <a:lnTo>
                  <a:pt x="399416" y="153988"/>
                </a:lnTo>
                <a:lnTo>
                  <a:pt x="157798" y="153988"/>
                </a:lnTo>
                <a:lnTo>
                  <a:pt x="155575" y="153988"/>
                </a:lnTo>
                <a:close/>
                <a:moveTo>
                  <a:pt x="262067" y="0"/>
                </a:moveTo>
                <a:lnTo>
                  <a:pt x="620584" y="0"/>
                </a:lnTo>
                <a:lnTo>
                  <a:pt x="633909" y="318"/>
                </a:lnTo>
                <a:lnTo>
                  <a:pt x="647234" y="1588"/>
                </a:lnTo>
                <a:lnTo>
                  <a:pt x="660243" y="3495"/>
                </a:lnTo>
                <a:lnTo>
                  <a:pt x="673251" y="5718"/>
                </a:lnTo>
                <a:lnTo>
                  <a:pt x="685941" y="8260"/>
                </a:lnTo>
                <a:lnTo>
                  <a:pt x="698315" y="12072"/>
                </a:lnTo>
                <a:lnTo>
                  <a:pt x="710371" y="16202"/>
                </a:lnTo>
                <a:lnTo>
                  <a:pt x="722111" y="20649"/>
                </a:lnTo>
                <a:lnTo>
                  <a:pt x="733850" y="26050"/>
                </a:lnTo>
                <a:lnTo>
                  <a:pt x="745271" y="32085"/>
                </a:lnTo>
                <a:lnTo>
                  <a:pt x="756376" y="38439"/>
                </a:lnTo>
                <a:lnTo>
                  <a:pt x="766529" y="45110"/>
                </a:lnTo>
                <a:lnTo>
                  <a:pt x="776999" y="52417"/>
                </a:lnTo>
                <a:lnTo>
                  <a:pt x="787151" y="60041"/>
                </a:lnTo>
                <a:lnTo>
                  <a:pt x="796352" y="68618"/>
                </a:lnTo>
                <a:lnTo>
                  <a:pt x="805553" y="77196"/>
                </a:lnTo>
                <a:lnTo>
                  <a:pt x="814437" y="86726"/>
                </a:lnTo>
                <a:lnTo>
                  <a:pt x="822686" y="95939"/>
                </a:lnTo>
                <a:lnTo>
                  <a:pt x="830300" y="106104"/>
                </a:lnTo>
                <a:lnTo>
                  <a:pt x="837597" y="116270"/>
                </a:lnTo>
                <a:lnTo>
                  <a:pt x="844260" y="126753"/>
                </a:lnTo>
                <a:lnTo>
                  <a:pt x="850606" y="137872"/>
                </a:lnTo>
                <a:lnTo>
                  <a:pt x="856634" y="148991"/>
                </a:lnTo>
                <a:lnTo>
                  <a:pt x="862027" y="160745"/>
                </a:lnTo>
                <a:lnTo>
                  <a:pt x="866786" y="172817"/>
                </a:lnTo>
                <a:lnTo>
                  <a:pt x="870911" y="184888"/>
                </a:lnTo>
                <a:lnTo>
                  <a:pt x="874401" y="197278"/>
                </a:lnTo>
                <a:lnTo>
                  <a:pt x="877256" y="209985"/>
                </a:lnTo>
                <a:lnTo>
                  <a:pt x="879477" y="223010"/>
                </a:lnTo>
                <a:lnTo>
                  <a:pt x="881064" y="236034"/>
                </a:lnTo>
                <a:lnTo>
                  <a:pt x="882015" y="249377"/>
                </a:lnTo>
                <a:lnTo>
                  <a:pt x="882650" y="262719"/>
                </a:lnTo>
                <a:lnTo>
                  <a:pt x="882650" y="305924"/>
                </a:lnTo>
                <a:lnTo>
                  <a:pt x="882015" y="319584"/>
                </a:lnTo>
                <a:lnTo>
                  <a:pt x="881064" y="332608"/>
                </a:lnTo>
                <a:lnTo>
                  <a:pt x="879477" y="345633"/>
                </a:lnTo>
                <a:lnTo>
                  <a:pt x="877256" y="358658"/>
                </a:lnTo>
                <a:lnTo>
                  <a:pt x="874401" y="371365"/>
                </a:lnTo>
                <a:lnTo>
                  <a:pt x="870911" y="383755"/>
                </a:lnTo>
                <a:lnTo>
                  <a:pt x="866786" y="396144"/>
                </a:lnTo>
                <a:lnTo>
                  <a:pt x="862027" y="407580"/>
                </a:lnTo>
                <a:lnTo>
                  <a:pt x="856634" y="419334"/>
                </a:lnTo>
                <a:lnTo>
                  <a:pt x="850606" y="430771"/>
                </a:lnTo>
                <a:lnTo>
                  <a:pt x="844260" y="441890"/>
                </a:lnTo>
                <a:lnTo>
                  <a:pt x="837597" y="452373"/>
                </a:lnTo>
                <a:lnTo>
                  <a:pt x="830300" y="462539"/>
                </a:lnTo>
                <a:lnTo>
                  <a:pt x="822686" y="472387"/>
                </a:lnTo>
                <a:lnTo>
                  <a:pt x="814437" y="482235"/>
                </a:lnTo>
                <a:lnTo>
                  <a:pt x="805553" y="491130"/>
                </a:lnTo>
                <a:lnTo>
                  <a:pt x="796352" y="500024"/>
                </a:lnTo>
                <a:lnTo>
                  <a:pt x="787151" y="508284"/>
                </a:lnTo>
                <a:lnTo>
                  <a:pt x="776999" y="515908"/>
                </a:lnTo>
                <a:lnTo>
                  <a:pt x="766529" y="523215"/>
                </a:lnTo>
                <a:lnTo>
                  <a:pt x="756376" y="530204"/>
                </a:lnTo>
                <a:lnTo>
                  <a:pt x="745271" y="536557"/>
                </a:lnTo>
                <a:lnTo>
                  <a:pt x="733850" y="542276"/>
                </a:lnTo>
                <a:lnTo>
                  <a:pt x="722111" y="547676"/>
                </a:lnTo>
                <a:lnTo>
                  <a:pt x="710371" y="552441"/>
                </a:lnTo>
                <a:lnTo>
                  <a:pt x="698315" y="556571"/>
                </a:lnTo>
                <a:lnTo>
                  <a:pt x="685941" y="560066"/>
                </a:lnTo>
                <a:lnTo>
                  <a:pt x="673251" y="563242"/>
                </a:lnTo>
                <a:lnTo>
                  <a:pt x="660243" y="565466"/>
                </a:lnTo>
                <a:lnTo>
                  <a:pt x="647234" y="567054"/>
                </a:lnTo>
                <a:lnTo>
                  <a:pt x="633909" y="568007"/>
                </a:lnTo>
                <a:lnTo>
                  <a:pt x="620584" y="568325"/>
                </a:lnTo>
                <a:lnTo>
                  <a:pt x="382910" y="568325"/>
                </a:lnTo>
                <a:lnTo>
                  <a:pt x="378979" y="573160"/>
                </a:lnTo>
                <a:lnTo>
                  <a:pt x="371338" y="581382"/>
                </a:lnTo>
                <a:lnTo>
                  <a:pt x="363060" y="589921"/>
                </a:lnTo>
                <a:lnTo>
                  <a:pt x="353827" y="598460"/>
                </a:lnTo>
                <a:lnTo>
                  <a:pt x="344275" y="606682"/>
                </a:lnTo>
                <a:lnTo>
                  <a:pt x="333768" y="615221"/>
                </a:lnTo>
                <a:lnTo>
                  <a:pt x="322306" y="623127"/>
                </a:lnTo>
                <a:lnTo>
                  <a:pt x="310208" y="630717"/>
                </a:lnTo>
                <a:lnTo>
                  <a:pt x="297472" y="637991"/>
                </a:lnTo>
                <a:lnTo>
                  <a:pt x="290786" y="641470"/>
                </a:lnTo>
                <a:lnTo>
                  <a:pt x="283782" y="644632"/>
                </a:lnTo>
                <a:lnTo>
                  <a:pt x="276777" y="648111"/>
                </a:lnTo>
                <a:lnTo>
                  <a:pt x="269455" y="650957"/>
                </a:lnTo>
                <a:lnTo>
                  <a:pt x="262132" y="654119"/>
                </a:lnTo>
                <a:lnTo>
                  <a:pt x="254491" y="656649"/>
                </a:lnTo>
                <a:lnTo>
                  <a:pt x="246531" y="658863"/>
                </a:lnTo>
                <a:lnTo>
                  <a:pt x="238253" y="661393"/>
                </a:lnTo>
                <a:lnTo>
                  <a:pt x="229975" y="663607"/>
                </a:lnTo>
                <a:lnTo>
                  <a:pt x="221379" y="665188"/>
                </a:lnTo>
                <a:lnTo>
                  <a:pt x="212464" y="667086"/>
                </a:lnTo>
                <a:lnTo>
                  <a:pt x="203549" y="668351"/>
                </a:lnTo>
                <a:lnTo>
                  <a:pt x="193998" y="669616"/>
                </a:lnTo>
                <a:lnTo>
                  <a:pt x="184764" y="670564"/>
                </a:lnTo>
                <a:lnTo>
                  <a:pt x="175213" y="671197"/>
                </a:lnTo>
                <a:lnTo>
                  <a:pt x="165343" y="671513"/>
                </a:lnTo>
                <a:lnTo>
                  <a:pt x="155155" y="671513"/>
                </a:lnTo>
                <a:lnTo>
                  <a:pt x="144966" y="671197"/>
                </a:lnTo>
                <a:lnTo>
                  <a:pt x="134141" y="670881"/>
                </a:lnTo>
                <a:lnTo>
                  <a:pt x="123635" y="669932"/>
                </a:lnTo>
                <a:lnTo>
                  <a:pt x="112491" y="668667"/>
                </a:lnTo>
                <a:lnTo>
                  <a:pt x="101029" y="667402"/>
                </a:lnTo>
                <a:lnTo>
                  <a:pt x="89567" y="665188"/>
                </a:lnTo>
                <a:lnTo>
                  <a:pt x="77787" y="662974"/>
                </a:lnTo>
                <a:lnTo>
                  <a:pt x="84792" y="661393"/>
                </a:lnTo>
                <a:lnTo>
                  <a:pt x="92751" y="658863"/>
                </a:lnTo>
                <a:lnTo>
                  <a:pt x="102621" y="655701"/>
                </a:lnTo>
                <a:lnTo>
                  <a:pt x="114720" y="651273"/>
                </a:lnTo>
                <a:lnTo>
                  <a:pt x="128410" y="645897"/>
                </a:lnTo>
                <a:lnTo>
                  <a:pt x="143374" y="639256"/>
                </a:lnTo>
                <a:lnTo>
                  <a:pt x="150697" y="635777"/>
                </a:lnTo>
                <a:lnTo>
                  <a:pt x="158338" y="631666"/>
                </a:lnTo>
                <a:lnTo>
                  <a:pt x="165980" y="627555"/>
                </a:lnTo>
                <a:lnTo>
                  <a:pt x="173621" y="622811"/>
                </a:lnTo>
                <a:lnTo>
                  <a:pt x="180944" y="617751"/>
                </a:lnTo>
                <a:lnTo>
                  <a:pt x="188585" y="612375"/>
                </a:lnTo>
                <a:lnTo>
                  <a:pt x="195908" y="606682"/>
                </a:lnTo>
                <a:lnTo>
                  <a:pt x="202912" y="600673"/>
                </a:lnTo>
                <a:lnTo>
                  <a:pt x="209598" y="594348"/>
                </a:lnTo>
                <a:lnTo>
                  <a:pt x="215966" y="587707"/>
                </a:lnTo>
                <a:lnTo>
                  <a:pt x="221697" y="580750"/>
                </a:lnTo>
                <a:lnTo>
                  <a:pt x="227110" y="573476"/>
                </a:lnTo>
                <a:lnTo>
                  <a:pt x="231455" y="566570"/>
                </a:lnTo>
                <a:lnTo>
                  <a:pt x="222408" y="565466"/>
                </a:lnTo>
                <a:lnTo>
                  <a:pt x="209717" y="563242"/>
                </a:lnTo>
                <a:lnTo>
                  <a:pt x="197026" y="560066"/>
                </a:lnTo>
                <a:lnTo>
                  <a:pt x="184335" y="556571"/>
                </a:lnTo>
                <a:lnTo>
                  <a:pt x="172279" y="552441"/>
                </a:lnTo>
                <a:lnTo>
                  <a:pt x="160222" y="547676"/>
                </a:lnTo>
                <a:lnTo>
                  <a:pt x="148801" y="542276"/>
                </a:lnTo>
                <a:lnTo>
                  <a:pt x="137696" y="536557"/>
                </a:lnTo>
                <a:lnTo>
                  <a:pt x="126592" y="530204"/>
                </a:lnTo>
                <a:lnTo>
                  <a:pt x="115804" y="523215"/>
                </a:lnTo>
                <a:lnTo>
                  <a:pt x="105652" y="515908"/>
                </a:lnTo>
                <a:lnTo>
                  <a:pt x="95499" y="508284"/>
                </a:lnTo>
                <a:lnTo>
                  <a:pt x="86298" y="500024"/>
                </a:lnTo>
                <a:lnTo>
                  <a:pt x="77097" y="491130"/>
                </a:lnTo>
                <a:lnTo>
                  <a:pt x="68531" y="482235"/>
                </a:lnTo>
                <a:lnTo>
                  <a:pt x="60282" y="472387"/>
                </a:lnTo>
                <a:lnTo>
                  <a:pt x="52033" y="462539"/>
                </a:lnTo>
                <a:lnTo>
                  <a:pt x="44736" y="452373"/>
                </a:lnTo>
                <a:lnTo>
                  <a:pt x="38073" y="441890"/>
                </a:lnTo>
                <a:lnTo>
                  <a:pt x="31727" y="430771"/>
                </a:lnTo>
                <a:lnTo>
                  <a:pt x="26017" y="419334"/>
                </a:lnTo>
                <a:lnTo>
                  <a:pt x="20623" y="407580"/>
                </a:lnTo>
                <a:lnTo>
                  <a:pt x="16181" y="396144"/>
                </a:lnTo>
                <a:lnTo>
                  <a:pt x="11739" y="383755"/>
                </a:lnTo>
                <a:lnTo>
                  <a:pt x="8567" y="371365"/>
                </a:lnTo>
                <a:lnTo>
                  <a:pt x="5394" y="358658"/>
                </a:lnTo>
                <a:lnTo>
                  <a:pt x="3173" y="345633"/>
                </a:lnTo>
                <a:lnTo>
                  <a:pt x="1269" y="332608"/>
                </a:lnTo>
                <a:lnTo>
                  <a:pt x="318" y="319584"/>
                </a:lnTo>
                <a:lnTo>
                  <a:pt x="0" y="305924"/>
                </a:lnTo>
                <a:lnTo>
                  <a:pt x="0" y="262719"/>
                </a:lnTo>
                <a:lnTo>
                  <a:pt x="318" y="249377"/>
                </a:lnTo>
                <a:lnTo>
                  <a:pt x="1269" y="236034"/>
                </a:lnTo>
                <a:lnTo>
                  <a:pt x="3173" y="223010"/>
                </a:lnTo>
                <a:lnTo>
                  <a:pt x="5394" y="209985"/>
                </a:lnTo>
                <a:lnTo>
                  <a:pt x="8567" y="197278"/>
                </a:lnTo>
                <a:lnTo>
                  <a:pt x="11739" y="184888"/>
                </a:lnTo>
                <a:lnTo>
                  <a:pt x="16181" y="172817"/>
                </a:lnTo>
                <a:lnTo>
                  <a:pt x="20623" y="160745"/>
                </a:lnTo>
                <a:lnTo>
                  <a:pt x="26017" y="148991"/>
                </a:lnTo>
                <a:lnTo>
                  <a:pt x="31727" y="137872"/>
                </a:lnTo>
                <a:lnTo>
                  <a:pt x="38073" y="126753"/>
                </a:lnTo>
                <a:lnTo>
                  <a:pt x="44736" y="116270"/>
                </a:lnTo>
                <a:lnTo>
                  <a:pt x="52033" y="106104"/>
                </a:lnTo>
                <a:lnTo>
                  <a:pt x="60282" y="95939"/>
                </a:lnTo>
                <a:lnTo>
                  <a:pt x="68531" y="86726"/>
                </a:lnTo>
                <a:lnTo>
                  <a:pt x="77097" y="77196"/>
                </a:lnTo>
                <a:lnTo>
                  <a:pt x="86298" y="68618"/>
                </a:lnTo>
                <a:lnTo>
                  <a:pt x="95499" y="60041"/>
                </a:lnTo>
                <a:lnTo>
                  <a:pt x="105652" y="52417"/>
                </a:lnTo>
                <a:lnTo>
                  <a:pt x="115804" y="45110"/>
                </a:lnTo>
                <a:lnTo>
                  <a:pt x="126592" y="38439"/>
                </a:lnTo>
                <a:lnTo>
                  <a:pt x="137696" y="32085"/>
                </a:lnTo>
                <a:lnTo>
                  <a:pt x="148801" y="26050"/>
                </a:lnTo>
                <a:lnTo>
                  <a:pt x="160222" y="20649"/>
                </a:lnTo>
                <a:lnTo>
                  <a:pt x="172279" y="16202"/>
                </a:lnTo>
                <a:lnTo>
                  <a:pt x="184335" y="12072"/>
                </a:lnTo>
                <a:lnTo>
                  <a:pt x="197026" y="8260"/>
                </a:lnTo>
                <a:lnTo>
                  <a:pt x="209717" y="5718"/>
                </a:lnTo>
                <a:lnTo>
                  <a:pt x="222408" y="3495"/>
                </a:lnTo>
                <a:lnTo>
                  <a:pt x="235416" y="1588"/>
                </a:lnTo>
                <a:lnTo>
                  <a:pt x="248741" y="318"/>
                </a:lnTo>
                <a:lnTo>
                  <a:pt x="262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9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331349" y="168007"/>
            <a:ext cx="612198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快速通览，用几句话总结作者在书中的核心观点，稍作解释后列出。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32656" y="1252338"/>
            <a:ext cx="6120680" cy="1231430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1221341"/>
            <a:ext cx="632589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启发：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不同的书，该有不同的读法，才能提高效率。再看这类书，就用自己的话总结提炼作者的观点，这样就不会看过就算了。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407316" y="3595771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3685568"/>
            <a:ext cx="469933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逆</a:t>
            </a:r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读法：传道书可以这样读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3347864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6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18" name="圆角矩形标注 17"/>
          <p:cNvSpPr/>
          <p:nvPr/>
        </p:nvSpPr>
        <p:spPr>
          <a:xfrm flipH="1">
            <a:off x="425240" y="4789524"/>
            <a:ext cx="4968551" cy="50266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传道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书又是什么鬼？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9" name="Picture 2" descr="http://tp2.sinaimg.cn/1280110097/180/5730556939/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82" y="5654629"/>
            <a:ext cx="573555" cy="57355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4769387"/>
            <a:ext cx="571948" cy="571948"/>
          </a:xfrm>
          <a:prstGeom prst="ellipse">
            <a:avLst/>
          </a:prstGeom>
        </p:spPr>
      </p:pic>
      <p:sp>
        <p:nvSpPr>
          <p:cNvPr id="22" name="圆角矩形标注 21"/>
          <p:cNvSpPr/>
          <p:nvPr/>
        </p:nvSpPr>
        <p:spPr>
          <a:xfrm flipH="1">
            <a:off x="1340765" y="5654629"/>
            <a:ext cx="5036893" cy="569844"/>
          </a:xfrm>
          <a:prstGeom prst="wedgeRoundRectCallout">
            <a:avLst>
              <a:gd name="adj1" fmla="val 52145"/>
              <a:gd name="adj2" fmla="val 2114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作者看似“大牛”，但是观点有失偏颇的书。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3" name="圆角矩形标注 22"/>
          <p:cNvSpPr/>
          <p:nvPr/>
        </p:nvSpPr>
        <p:spPr>
          <a:xfrm flipH="1">
            <a:off x="425240" y="6612477"/>
            <a:ext cx="4968551" cy="50266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怎个逆读法？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6592340"/>
            <a:ext cx="571948" cy="571948"/>
          </a:xfrm>
          <a:prstGeom prst="ellipse">
            <a:avLst/>
          </a:prstGeom>
        </p:spPr>
      </p:pic>
      <p:pic>
        <p:nvPicPr>
          <p:cNvPr id="25" name="Picture 2" descr="http://tp2.sinaimg.cn/1280110097/180/5730556939/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82" y="8013958"/>
            <a:ext cx="573555" cy="57355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圆角矩形标注 25"/>
          <p:cNvSpPr/>
          <p:nvPr/>
        </p:nvSpPr>
        <p:spPr>
          <a:xfrm flipH="1">
            <a:off x="1340763" y="7537707"/>
            <a:ext cx="5036893" cy="1138749"/>
          </a:xfrm>
          <a:prstGeom prst="wedgeRoundRectCallout">
            <a:avLst>
              <a:gd name="adj1" fmla="val 52145"/>
              <a:gd name="adj2" fmla="val 2114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列出你认为书中的错误或现实中不适用的观点，说出理由，逐一反驳，下面就以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金字塔原理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为例：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385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331349" y="168007"/>
            <a:ext cx="6121987" cy="492443"/>
          </a:xfrm>
          <a:prstGeom prst="rect">
            <a:avLst/>
          </a:prstGeom>
          <a:solidFill>
            <a:srgbClr val="E20B15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书说：要提炼中心思想，把结论写在前面</a:t>
            </a:r>
            <a:endParaRPr lang="en-US" altLang="zh-CN" sz="2000" dirty="0" smtClean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32656" y="2082717"/>
            <a:ext cx="6120680" cy="1231430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2051720"/>
            <a:ext cx="632589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注意：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逆读法需要批判思维做为基础，不然就容易为了抬杠而抬杠，这不是应有的学习心态。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407316" y="4231389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4321186"/>
            <a:ext cx="469933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抄读法：“大牛书”的读法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3983482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7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31349" y="662135"/>
            <a:ext cx="6121987" cy="11726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反驳：在文章段落中亮明观点至少有四个位置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1.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标题，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2.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开头，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3.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文章，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4.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结尾。觉得一定要把结论写在前头，就教条化了。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59197" y="6423649"/>
            <a:ext cx="6094139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完全陌生的领域，别装内行，老老实实将高手的观点抄下来，留个印象，以后有机会吐出来再吃一遍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……</a:t>
            </a:r>
          </a:p>
          <a:p>
            <a:pPr>
              <a:lnSpc>
                <a:spcPct val="130000"/>
              </a:lnSpc>
            </a:pPr>
            <a:endParaRPr lang="en-US" altLang="zh-CN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抄完别忘了加点自己的感受或感悟。</a:t>
            </a:r>
            <a:endParaRPr lang="en-US" altLang="zh-CN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682915" y="5272455"/>
            <a:ext cx="1033537" cy="878507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加号 4"/>
          <p:cNvSpPr/>
          <p:nvPr/>
        </p:nvSpPr>
        <p:spPr>
          <a:xfrm>
            <a:off x="2571194" y="5401681"/>
            <a:ext cx="673596" cy="673596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KSO_Shape"/>
          <p:cNvSpPr/>
          <p:nvPr/>
        </p:nvSpPr>
        <p:spPr>
          <a:xfrm>
            <a:off x="4454280" y="5507383"/>
            <a:ext cx="706364" cy="645146"/>
          </a:xfrm>
          <a:custGeom>
            <a:avLst/>
            <a:gdLst/>
            <a:ahLst/>
            <a:cxnLst/>
            <a:rect l="l" t="t" r="r" b="b"/>
            <a:pathLst>
              <a:path w="1520415" h="1755576">
                <a:moveTo>
                  <a:pt x="393420" y="849255"/>
                </a:moveTo>
                <a:cubicBezTo>
                  <a:pt x="462894" y="997863"/>
                  <a:pt x="601240" y="1098122"/>
                  <a:pt x="760208" y="1098122"/>
                </a:cubicBezTo>
                <a:cubicBezTo>
                  <a:pt x="919176" y="1098122"/>
                  <a:pt x="1057521" y="997863"/>
                  <a:pt x="1126995" y="849255"/>
                </a:cubicBezTo>
                <a:cubicBezTo>
                  <a:pt x="1344348" y="849804"/>
                  <a:pt x="1520415" y="1129988"/>
                  <a:pt x="1520415" y="1475516"/>
                </a:cubicBezTo>
                <a:lnTo>
                  <a:pt x="1520415" y="1755576"/>
                </a:lnTo>
                <a:lnTo>
                  <a:pt x="0" y="1755576"/>
                </a:lnTo>
                <a:lnTo>
                  <a:pt x="0" y="1475516"/>
                </a:lnTo>
                <a:cubicBezTo>
                  <a:pt x="0" y="1129988"/>
                  <a:pt x="176067" y="849804"/>
                  <a:pt x="393420" y="849255"/>
                </a:cubicBezTo>
                <a:close/>
                <a:moveTo>
                  <a:pt x="760207" y="0"/>
                </a:moveTo>
                <a:cubicBezTo>
                  <a:pt x="968994" y="0"/>
                  <a:pt x="1138249" y="213584"/>
                  <a:pt x="1138249" y="477053"/>
                </a:cubicBezTo>
                <a:cubicBezTo>
                  <a:pt x="1138249" y="740522"/>
                  <a:pt x="968994" y="954106"/>
                  <a:pt x="760207" y="954106"/>
                </a:cubicBezTo>
                <a:cubicBezTo>
                  <a:pt x="551420" y="954106"/>
                  <a:pt x="382165" y="740522"/>
                  <a:pt x="382165" y="477053"/>
                </a:cubicBezTo>
                <a:cubicBezTo>
                  <a:pt x="382165" y="213584"/>
                  <a:pt x="551420" y="0"/>
                  <a:pt x="7602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4823797" y="5180978"/>
            <a:ext cx="650012" cy="494009"/>
          </a:xfrm>
          <a:custGeom>
            <a:avLst/>
            <a:gdLst>
              <a:gd name="T0" fmla="*/ 307673 w 882650"/>
              <a:gd name="T1" fmla="*/ 854890 h 671513"/>
              <a:gd name="T2" fmla="*/ 294658 w 882650"/>
              <a:gd name="T3" fmla="*/ 886138 h 671513"/>
              <a:gd name="T4" fmla="*/ 307673 w 882650"/>
              <a:gd name="T5" fmla="*/ 918066 h 671513"/>
              <a:gd name="T6" fmla="*/ 340547 w 882650"/>
              <a:gd name="T7" fmla="*/ 930972 h 671513"/>
              <a:gd name="T8" fmla="*/ 1591165 w 882650"/>
              <a:gd name="T9" fmla="*/ 924179 h 671513"/>
              <a:gd name="T10" fmla="*/ 1610342 w 882650"/>
              <a:gd name="T11" fmla="*/ 890894 h 671513"/>
              <a:gd name="T12" fmla="*/ 1603494 w 882650"/>
              <a:gd name="T13" fmla="*/ 861003 h 671513"/>
              <a:gd name="T14" fmla="*/ 1569932 w 882650"/>
              <a:gd name="T15" fmla="*/ 841982 h 671513"/>
              <a:gd name="T16" fmla="*/ 326849 w 882650"/>
              <a:gd name="T17" fmla="*/ 594149 h 671513"/>
              <a:gd name="T18" fmla="*/ 297399 w 882650"/>
              <a:gd name="T19" fmla="*/ 623139 h 671513"/>
              <a:gd name="T20" fmla="*/ 297399 w 882650"/>
              <a:gd name="T21" fmla="*/ 650105 h 671513"/>
              <a:gd name="T22" fmla="*/ 326849 w 882650"/>
              <a:gd name="T23" fmla="*/ 679095 h 671513"/>
              <a:gd name="T24" fmla="*/ 1574728 w 882650"/>
              <a:gd name="T25" fmla="*/ 680442 h 671513"/>
              <a:gd name="T26" fmla="*/ 1606917 w 882650"/>
              <a:gd name="T27" fmla="*/ 654151 h 671513"/>
              <a:gd name="T28" fmla="*/ 1609658 w 882650"/>
              <a:gd name="T29" fmla="*/ 627184 h 671513"/>
              <a:gd name="T30" fmla="*/ 1582947 w 882650"/>
              <a:gd name="T31" fmla="*/ 595499 h 671513"/>
              <a:gd name="T32" fmla="*/ 335752 w 882650"/>
              <a:gd name="T33" fmla="*/ 592127 h 671513"/>
              <a:gd name="T34" fmla="*/ 307679 w 882650"/>
              <a:gd name="T35" fmla="*/ 344811 h 671513"/>
              <a:gd name="T36" fmla="*/ 294658 w 882650"/>
              <a:gd name="T37" fmla="*/ 376498 h 671513"/>
              <a:gd name="T38" fmla="*/ 307679 w 882650"/>
              <a:gd name="T39" fmla="*/ 408183 h 671513"/>
              <a:gd name="T40" fmla="*/ 340571 w 882650"/>
              <a:gd name="T41" fmla="*/ 420992 h 671513"/>
              <a:gd name="T42" fmla="*/ 887402 w 882650"/>
              <a:gd name="T43" fmla="*/ 413578 h 671513"/>
              <a:gd name="T44" fmla="*/ 907960 w 882650"/>
              <a:gd name="T45" fmla="*/ 380543 h 671513"/>
              <a:gd name="T46" fmla="*/ 899737 w 882650"/>
              <a:gd name="T47" fmla="*/ 351553 h 671513"/>
              <a:gd name="T48" fmla="*/ 867531 w 882650"/>
              <a:gd name="T49" fmla="*/ 332002 h 671513"/>
              <a:gd name="T50" fmla="*/ 1368149 w 882650"/>
              <a:gd name="T51" fmla="*/ 686 h 671513"/>
              <a:gd name="T52" fmla="*/ 1533175 w 882650"/>
              <a:gd name="T53" fmla="*/ 34932 h 671513"/>
              <a:gd name="T54" fmla="*/ 1676976 w 882650"/>
              <a:gd name="T55" fmla="*/ 113012 h 671513"/>
              <a:gd name="T56" fmla="*/ 1792014 w 882650"/>
              <a:gd name="T57" fmla="*/ 228763 h 671513"/>
              <a:gd name="T58" fmla="*/ 1870761 w 882650"/>
              <a:gd name="T59" fmla="*/ 372598 h 671513"/>
              <a:gd name="T60" fmla="*/ 1903629 w 882650"/>
              <a:gd name="T61" fmla="*/ 537663 h 671513"/>
              <a:gd name="T62" fmla="*/ 1893358 w 882650"/>
              <a:gd name="T63" fmla="*/ 773276 h 671513"/>
              <a:gd name="T64" fmla="*/ 1835840 w 882650"/>
              <a:gd name="T65" fmla="*/ 928754 h 671513"/>
              <a:gd name="T66" fmla="*/ 1738604 w 882650"/>
              <a:gd name="T67" fmla="*/ 1058889 h 671513"/>
              <a:gd name="T68" fmla="*/ 1608499 w 882650"/>
              <a:gd name="T69" fmla="*/ 1156831 h 671513"/>
              <a:gd name="T70" fmla="*/ 1453060 w 882650"/>
              <a:gd name="T71" fmla="*/ 1214365 h 671513"/>
              <a:gd name="T72" fmla="*/ 817940 w 882650"/>
              <a:gd name="T73" fmla="*/ 1235748 h 671513"/>
              <a:gd name="T74" fmla="*/ 695624 w 882650"/>
              <a:gd name="T75" fmla="*/ 1343478 h 671513"/>
              <a:gd name="T76" fmla="*/ 581558 w 882650"/>
              <a:gd name="T77" fmla="*/ 1403481 h 671513"/>
              <a:gd name="T78" fmla="*/ 477796 w 882650"/>
              <a:gd name="T79" fmla="*/ 1434163 h 671513"/>
              <a:gd name="T80" fmla="*/ 356855 w 882650"/>
              <a:gd name="T81" fmla="*/ 1447800 h 671513"/>
              <a:gd name="T82" fmla="*/ 218048 w 882650"/>
              <a:gd name="T83" fmla="*/ 1438937 h 671513"/>
              <a:gd name="T84" fmla="*/ 247597 w 882650"/>
              <a:gd name="T85" fmla="*/ 1404162 h 671513"/>
              <a:gd name="T86" fmla="*/ 374722 w 882650"/>
              <a:gd name="T87" fmla="*/ 1342797 h 671513"/>
              <a:gd name="T88" fmla="*/ 466114 w 882650"/>
              <a:gd name="T89" fmla="*/ 1267112 h 671513"/>
              <a:gd name="T90" fmla="*/ 425236 w 882650"/>
              <a:gd name="T91" fmla="*/ 1207517 h 671513"/>
              <a:gd name="T92" fmla="*/ 273220 w 882650"/>
              <a:gd name="T93" fmla="*/ 1143134 h 671513"/>
              <a:gd name="T94" fmla="*/ 147909 w 882650"/>
              <a:gd name="T95" fmla="*/ 1039712 h 671513"/>
              <a:gd name="T96" fmla="*/ 56152 w 882650"/>
              <a:gd name="T97" fmla="*/ 904095 h 671513"/>
              <a:gd name="T98" fmla="*/ 6848 w 882650"/>
              <a:gd name="T99" fmla="*/ 745194 h 671513"/>
              <a:gd name="T100" fmla="*/ 2739 w 882650"/>
              <a:gd name="T101" fmla="*/ 508896 h 671513"/>
              <a:gd name="T102" fmla="*/ 44510 w 882650"/>
              <a:gd name="T103" fmla="*/ 346571 h 671513"/>
              <a:gd name="T104" fmla="*/ 130105 w 882650"/>
              <a:gd name="T105" fmla="*/ 206847 h 671513"/>
              <a:gd name="T106" fmla="*/ 249937 w 882650"/>
              <a:gd name="T107" fmla="*/ 97258 h 671513"/>
              <a:gd name="T108" fmla="*/ 397845 w 882650"/>
              <a:gd name="T109" fmla="*/ 26028 h 671513"/>
              <a:gd name="T110" fmla="*/ 565612 w 882650"/>
              <a:gd name="T111" fmla="*/ 0 h 67151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82650" h="671513">
                <a:moveTo>
                  <a:pt x="155565" y="390525"/>
                </a:moveTo>
                <a:lnTo>
                  <a:pt x="153344" y="390840"/>
                </a:lnTo>
                <a:lnTo>
                  <a:pt x="151440" y="391155"/>
                </a:lnTo>
                <a:lnTo>
                  <a:pt x="149219" y="391785"/>
                </a:lnTo>
                <a:lnTo>
                  <a:pt x="146045" y="393676"/>
                </a:lnTo>
                <a:lnTo>
                  <a:pt x="142555" y="396512"/>
                </a:lnTo>
                <a:lnTo>
                  <a:pt x="140333" y="399347"/>
                </a:lnTo>
                <a:lnTo>
                  <a:pt x="138429" y="403128"/>
                </a:lnTo>
                <a:lnTo>
                  <a:pt x="137795" y="405019"/>
                </a:lnTo>
                <a:lnTo>
                  <a:pt x="136843" y="406909"/>
                </a:lnTo>
                <a:lnTo>
                  <a:pt x="136525" y="409115"/>
                </a:lnTo>
                <a:lnTo>
                  <a:pt x="136525" y="411005"/>
                </a:lnTo>
                <a:lnTo>
                  <a:pt x="136525" y="413211"/>
                </a:lnTo>
                <a:lnTo>
                  <a:pt x="136843" y="415416"/>
                </a:lnTo>
                <a:lnTo>
                  <a:pt x="137795" y="417307"/>
                </a:lnTo>
                <a:lnTo>
                  <a:pt x="138429" y="419197"/>
                </a:lnTo>
                <a:lnTo>
                  <a:pt x="140333" y="422978"/>
                </a:lnTo>
                <a:lnTo>
                  <a:pt x="142555" y="425814"/>
                </a:lnTo>
                <a:lnTo>
                  <a:pt x="146045" y="428649"/>
                </a:lnTo>
                <a:lnTo>
                  <a:pt x="149219" y="430540"/>
                </a:lnTo>
                <a:lnTo>
                  <a:pt x="151440" y="431170"/>
                </a:lnTo>
                <a:lnTo>
                  <a:pt x="153344" y="431485"/>
                </a:lnTo>
                <a:lnTo>
                  <a:pt x="155565" y="431800"/>
                </a:lnTo>
                <a:lnTo>
                  <a:pt x="157787" y="431800"/>
                </a:lnTo>
                <a:lnTo>
                  <a:pt x="725181" y="431800"/>
                </a:lnTo>
                <a:lnTo>
                  <a:pt x="727402" y="431800"/>
                </a:lnTo>
                <a:lnTo>
                  <a:pt x="729624" y="431485"/>
                </a:lnTo>
                <a:lnTo>
                  <a:pt x="731528" y="431170"/>
                </a:lnTo>
                <a:lnTo>
                  <a:pt x="733432" y="430540"/>
                </a:lnTo>
                <a:lnTo>
                  <a:pt x="737240" y="428649"/>
                </a:lnTo>
                <a:lnTo>
                  <a:pt x="740096" y="425814"/>
                </a:lnTo>
                <a:lnTo>
                  <a:pt x="742952" y="422978"/>
                </a:lnTo>
                <a:lnTo>
                  <a:pt x="744538" y="419197"/>
                </a:lnTo>
                <a:lnTo>
                  <a:pt x="745490" y="417307"/>
                </a:lnTo>
                <a:lnTo>
                  <a:pt x="745808" y="415416"/>
                </a:lnTo>
                <a:lnTo>
                  <a:pt x="746125" y="413211"/>
                </a:lnTo>
                <a:lnTo>
                  <a:pt x="746125" y="411005"/>
                </a:lnTo>
                <a:lnTo>
                  <a:pt x="746125" y="409115"/>
                </a:lnTo>
                <a:lnTo>
                  <a:pt x="745808" y="406909"/>
                </a:lnTo>
                <a:lnTo>
                  <a:pt x="745490" y="405019"/>
                </a:lnTo>
                <a:lnTo>
                  <a:pt x="744538" y="403128"/>
                </a:lnTo>
                <a:lnTo>
                  <a:pt x="742952" y="399347"/>
                </a:lnTo>
                <a:lnTo>
                  <a:pt x="740096" y="396512"/>
                </a:lnTo>
                <a:lnTo>
                  <a:pt x="737240" y="393676"/>
                </a:lnTo>
                <a:lnTo>
                  <a:pt x="733432" y="391785"/>
                </a:lnTo>
                <a:lnTo>
                  <a:pt x="731528" y="391155"/>
                </a:lnTo>
                <a:lnTo>
                  <a:pt x="729624" y="390840"/>
                </a:lnTo>
                <a:lnTo>
                  <a:pt x="727402" y="390525"/>
                </a:lnTo>
                <a:lnTo>
                  <a:pt x="725181" y="390525"/>
                </a:lnTo>
                <a:lnTo>
                  <a:pt x="157787" y="390525"/>
                </a:lnTo>
                <a:lnTo>
                  <a:pt x="155565" y="390525"/>
                </a:lnTo>
                <a:close/>
                <a:moveTo>
                  <a:pt x="155565" y="274638"/>
                </a:moveTo>
                <a:lnTo>
                  <a:pt x="153344" y="274951"/>
                </a:lnTo>
                <a:lnTo>
                  <a:pt x="151440" y="275576"/>
                </a:lnTo>
                <a:lnTo>
                  <a:pt x="149219" y="276202"/>
                </a:lnTo>
                <a:lnTo>
                  <a:pt x="146045" y="278078"/>
                </a:lnTo>
                <a:lnTo>
                  <a:pt x="142555" y="280892"/>
                </a:lnTo>
                <a:lnTo>
                  <a:pt x="140333" y="283706"/>
                </a:lnTo>
                <a:lnTo>
                  <a:pt x="138429" y="287458"/>
                </a:lnTo>
                <a:lnTo>
                  <a:pt x="137795" y="289022"/>
                </a:lnTo>
                <a:lnTo>
                  <a:pt x="136843" y="290898"/>
                </a:lnTo>
                <a:lnTo>
                  <a:pt x="136525" y="293399"/>
                </a:lnTo>
                <a:lnTo>
                  <a:pt x="136525" y="295276"/>
                </a:lnTo>
                <a:lnTo>
                  <a:pt x="136525" y="297464"/>
                </a:lnTo>
                <a:lnTo>
                  <a:pt x="136843" y="299653"/>
                </a:lnTo>
                <a:lnTo>
                  <a:pt x="137795" y="301529"/>
                </a:lnTo>
                <a:lnTo>
                  <a:pt x="138429" y="303406"/>
                </a:lnTo>
                <a:lnTo>
                  <a:pt x="140333" y="306845"/>
                </a:lnTo>
                <a:lnTo>
                  <a:pt x="142555" y="309972"/>
                </a:lnTo>
                <a:lnTo>
                  <a:pt x="146045" y="312474"/>
                </a:lnTo>
                <a:lnTo>
                  <a:pt x="149219" y="314350"/>
                </a:lnTo>
                <a:lnTo>
                  <a:pt x="151440" y="314975"/>
                </a:lnTo>
                <a:lnTo>
                  <a:pt x="153344" y="315600"/>
                </a:lnTo>
                <a:lnTo>
                  <a:pt x="155565" y="315913"/>
                </a:lnTo>
                <a:lnTo>
                  <a:pt x="157787" y="315913"/>
                </a:lnTo>
                <a:lnTo>
                  <a:pt x="725181" y="315913"/>
                </a:lnTo>
                <a:lnTo>
                  <a:pt x="727402" y="315913"/>
                </a:lnTo>
                <a:lnTo>
                  <a:pt x="729624" y="315600"/>
                </a:lnTo>
                <a:lnTo>
                  <a:pt x="731528" y="314975"/>
                </a:lnTo>
                <a:lnTo>
                  <a:pt x="733432" y="314350"/>
                </a:lnTo>
                <a:lnTo>
                  <a:pt x="737240" y="312474"/>
                </a:lnTo>
                <a:lnTo>
                  <a:pt x="740096" y="309972"/>
                </a:lnTo>
                <a:lnTo>
                  <a:pt x="742952" y="306845"/>
                </a:lnTo>
                <a:lnTo>
                  <a:pt x="744538" y="303406"/>
                </a:lnTo>
                <a:lnTo>
                  <a:pt x="745490" y="301529"/>
                </a:lnTo>
                <a:lnTo>
                  <a:pt x="745808" y="299653"/>
                </a:lnTo>
                <a:lnTo>
                  <a:pt x="746125" y="297464"/>
                </a:lnTo>
                <a:lnTo>
                  <a:pt x="746125" y="295276"/>
                </a:lnTo>
                <a:lnTo>
                  <a:pt x="746125" y="293399"/>
                </a:lnTo>
                <a:lnTo>
                  <a:pt x="745808" y="290898"/>
                </a:lnTo>
                <a:lnTo>
                  <a:pt x="745490" y="289022"/>
                </a:lnTo>
                <a:lnTo>
                  <a:pt x="744538" y="287458"/>
                </a:lnTo>
                <a:lnTo>
                  <a:pt x="742952" y="283706"/>
                </a:lnTo>
                <a:lnTo>
                  <a:pt x="740096" y="280892"/>
                </a:lnTo>
                <a:lnTo>
                  <a:pt x="737240" y="278078"/>
                </a:lnTo>
                <a:lnTo>
                  <a:pt x="733432" y="276202"/>
                </a:lnTo>
                <a:lnTo>
                  <a:pt x="731528" y="275576"/>
                </a:lnTo>
                <a:lnTo>
                  <a:pt x="729624" y="274951"/>
                </a:lnTo>
                <a:lnTo>
                  <a:pt x="727402" y="274638"/>
                </a:lnTo>
                <a:lnTo>
                  <a:pt x="725181" y="274638"/>
                </a:lnTo>
                <a:lnTo>
                  <a:pt x="157787" y="274638"/>
                </a:lnTo>
                <a:lnTo>
                  <a:pt x="155565" y="274638"/>
                </a:lnTo>
                <a:close/>
                <a:moveTo>
                  <a:pt x="155575" y="153988"/>
                </a:moveTo>
                <a:lnTo>
                  <a:pt x="153353" y="154301"/>
                </a:lnTo>
                <a:lnTo>
                  <a:pt x="151448" y="154926"/>
                </a:lnTo>
                <a:lnTo>
                  <a:pt x="149225" y="155552"/>
                </a:lnTo>
                <a:lnTo>
                  <a:pt x="146050" y="157428"/>
                </a:lnTo>
                <a:lnTo>
                  <a:pt x="142558" y="159929"/>
                </a:lnTo>
                <a:lnTo>
                  <a:pt x="140335" y="163056"/>
                </a:lnTo>
                <a:lnTo>
                  <a:pt x="138430" y="166808"/>
                </a:lnTo>
                <a:lnTo>
                  <a:pt x="137795" y="168372"/>
                </a:lnTo>
                <a:lnTo>
                  <a:pt x="136843" y="170248"/>
                </a:lnTo>
                <a:lnTo>
                  <a:pt x="136525" y="172749"/>
                </a:lnTo>
                <a:lnTo>
                  <a:pt x="136525" y="174626"/>
                </a:lnTo>
                <a:lnTo>
                  <a:pt x="136525" y="176502"/>
                </a:lnTo>
                <a:lnTo>
                  <a:pt x="136843" y="179003"/>
                </a:lnTo>
                <a:lnTo>
                  <a:pt x="137795" y="180879"/>
                </a:lnTo>
                <a:lnTo>
                  <a:pt x="138430" y="182756"/>
                </a:lnTo>
                <a:lnTo>
                  <a:pt x="140335" y="186195"/>
                </a:lnTo>
                <a:lnTo>
                  <a:pt x="142558" y="189322"/>
                </a:lnTo>
                <a:lnTo>
                  <a:pt x="146050" y="191824"/>
                </a:lnTo>
                <a:lnTo>
                  <a:pt x="149225" y="193700"/>
                </a:lnTo>
                <a:lnTo>
                  <a:pt x="151448" y="194325"/>
                </a:lnTo>
                <a:lnTo>
                  <a:pt x="153353" y="194950"/>
                </a:lnTo>
                <a:lnTo>
                  <a:pt x="155575" y="195263"/>
                </a:lnTo>
                <a:lnTo>
                  <a:pt x="157798" y="195263"/>
                </a:lnTo>
                <a:lnTo>
                  <a:pt x="399416" y="195263"/>
                </a:lnTo>
                <a:lnTo>
                  <a:pt x="401956" y="195263"/>
                </a:lnTo>
                <a:lnTo>
                  <a:pt x="403861" y="194950"/>
                </a:lnTo>
                <a:lnTo>
                  <a:pt x="405766" y="194325"/>
                </a:lnTo>
                <a:lnTo>
                  <a:pt x="407988" y="193700"/>
                </a:lnTo>
                <a:lnTo>
                  <a:pt x="411163" y="191824"/>
                </a:lnTo>
                <a:lnTo>
                  <a:pt x="414656" y="189322"/>
                </a:lnTo>
                <a:lnTo>
                  <a:pt x="416878" y="186195"/>
                </a:lnTo>
                <a:lnTo>
                  <a:pt x="418783" y="182756"/>
                </a:lnTo>
                <a:lnTo>
                  <a:pt x="419418" y="180879"/>
                </a:lnTo>
                <a:lnTo>
                  <a:pt x="420053" y="179003"/>
                </a:lnTo>
                <a:lnTo>
                  <a:pt x="420688" y="176502"/>
                </a:lnTo>
                <a:lnTo>
                  <a:pt x="420688" y="174626"/>
                </a:lnTo>
                <a:lnTo>
                  <a:pt x="420688" y="172749"/>
                </a:lnTo>
                <a:lnTo>
                  <a:pt x="420053" y="170248"/>
                </a:lnTo>
                <a:lnTo>
                  <a:pt x="419418" y="168372"/>
                </a:lnTo>
                <a:lnTo>
                  <a:pt x="418783" y="166808"/>
                </a:lnTo>
                <a:lnTo>
                  <a:pt x="416878" y="163056"/>
                </a:lnTo>
                <a:lnTo>
                  <a:pt x="414656" y="159929"/>
                </a:lnTo>
                <a:lnTo>
                  <a:pt x="411163" y="157428"/>
                </a:lnTo>
                <a:lnTo>
                  <a:pt x="407988" y="155552"/>
                </a:lnTo>
                <a:lnTo>
                  <a:pt x="405766" y="154926"/>
                </a:lnTo>
                <a:lnTo>
                  <a:pt x="403861" y="154301"/>
                </a:lnTo>
                <a:lnTo>
                  <a:pt x="401956" y="153988"/>
                </a:lnTo>
                <a:lnTo>
                  <a:pt x="399416" y="153988"/>
                </a:lnTo>
                <a:lnTo>
                  <a:pt x="157798" y="153988"/>
                </a:lnTo>
                <a:lnTo>
                  <a:pt x="155575" y="153988"/>
                </a:lnTo>
                <a:close/>
                <a:moveTo>
                  <a:pt x="262067" y="0"/>
                </a:moveTo>
                <a:lnTo>
                  <a:pt x="620584" y="0"/>
                </a:lnTo>
                <a:lnTo>
                  <a:pt x="633909" y="318"/>
                </a:lnTo>
                <a:lnTo>
                  <a:pt x="647234" y="1588"/>
                </a:lnTo>
                <a:lnTo>
                  <a:pt x="660243" y="3495"/>
                </a:lnTo>
                <a:lnTo>
                  <a:pt x="673251" y="5718"/>
                </a:lnTo>
                <a:lnTo>
                  <a:pt x="685941" y="8260"/>
                </a:lnTo>
                <a:lnTo>
                  <a:pt x="698315" y="12072"/>
                </a:lnTo>
                <a:lnTo>
                  <a:pt x="710371" y="16202"/>
                </a:lnTo>
                <a:lnTo>
                  <a:pt x="722111" y="20649"/>
                </a:lnTo>
                <a:lnTo>
                  <a:pt x="733850" y="26050"/>
                </a:lnTo>
                <a:lnTo>
                  <a:pt x="745271" y="32085"/>
                </a:lnTo>
                <a:lnTo>
                  <a:pt x="756376" y="38439"/>
                </a:lnTo>
                <a:lnTo>
                  <a:pt x="766529" y="45110"/>
                </a:lnTo>
                <a:lnTo>
                  <a:pt x="776999" y="52417"/>
                </a:lnTo>
                <a:lnTo>
                  <a:pt x="787151" y="60041"/>
                </a:lnTo>
                <a:lnTo>
                  <a:pt x="796352" y="68618"/>
                </a:lnTo>
                <a:lnTo>
                  <a:pt x="805553" y="77196"/>
                </a:lnTo>
                <a:lnTo>
                  <a:pt x="814437" y="86726"/>
                </a:lnTo>
                <a:lnTo>
                  <a:pt x="822686" y="95939"/>
                </a:lnTo>
                <a:lnTo>
                  <a:pt x="830300" y="106104"/>
                </a:lnTo>
                <a:lnTo>
                  <a:pt x="837597" y="116270"/>
                </a:lnTo>
                <a:lnTo>
                  <a:pt x="844260" y="126753"/>
                </a:lnTo>
                <a:lnTo>
                  <a:pt x="850606" y="137872"/>
                </a:lnTo>
                <a:lnTo>
                  <a:pt x="856634" y="148991"/>
                </a:lnTo>
                <a:lnTo>
                  <a:pt x="862027" y="160745"/>
                </a:lnTo>
                <a:lnTo>
                  <a:pt x="866786" y="172817"/>
                </a:lnTo>
                <a:lnTo>
                  <a:pt x="870911" y="184888"/>
                </a:lnTo>
                <a:lnTo>
                  <a:pt x="874401" y="197278"/>
                </a:lnTo>
                <a:lnTo>
                  <a:pt x="877256" y="209985"/>
                </a:lnTo>
                <a:lnTo>
                  <a:pt x="879477" y="223010"/>
                </a:lnTo>
                <a:lnTo>
                  <a:pt x="881064" y="236034"/>
                </a:lnTo>
                <a:lnTo>
                  <a:pt x="882015" y="249377"/>
                </a:lnTo>
                <a:lnTo>
                  <a:pt x="882650" y="262719"/>
                </a:lnTo>
                <a:lnTo>
                  <a:pt x="882650" y="305924"/>
                </a:lnTo>
                <a:lnTo>
                  <a:pt x="882015" y="319584"/>
                </a:lnTo>
                <a:lnTo>
                  <a:pt x="881064" y="332608"/>
                </a:lnTo>
                <a:lnTo>
                  <a:pt x="879477" y="345633"/>
                </a:lnTo>
                <a:lnTo>
                  <a:pt x="877256" y="358658"/>
                </a:lnTo>
                <a:lnTo>
                  <a:pt x="874401" y="371365"/>
                </a:lnTo>
                <a:lnTo>
                  <a:pt x="870911" y="383755"/>
                </a:lnTo>
                <a:lnTo>
                  <a:pt x="866786" y="396144"/>
                </a:lnTo>
                <a:lnTo>
                  <a:pt x="862027" y="407580"/>
                </a:lnTo>
                <a:lnTo>
                  <a:pt x="856634" y="419334"/>
                </a:lnTo>
                <a:lnTo>
                  <a:pt x="850606" y="430771"/>
                </a:lnTo>
                <a:lnTo>
                  <a:pt x="844260" y="441890"/>
                </a:lnTo>
                <a:lnTo>
                  <a:pt x="837597" y="452373"/>
                </a:lnTo>
                <a:lnTo>
                  <a:pt x="830300" y="462539"/>
                </a:lnTo>
                <a:lnTo>
                  <a:pt x="822686" y="472387"/>
                </a:lnTo>
                <a:lnTo>
                  <a:pt x="814437" y="482235"/>
                </a:lnTo>
                <a:lnTo>
                  <a:pt x="805553" y="491130"/>
                </a:lnTo>
                <a:lnTo>
                  <a:pt x="796352" y="500024"/>
                </a:lnTo>
                <a:lnTo>
                  <a:pt x="787151" y="508284"/>
                </a:lnTo>
                <a:lnTo>
                  <a:pt x="776999" y="515908"/>
                </a:lnTo>
                <a:lnTo>
                  <a:pt x="766529" y="523215"/>
                </a:lnTo>
                <a:lnTo>
                  <a:pt x="756376" y="530204"/>
                </a:lnTo>
                <a:lnTo>
                  <a:pt x="745271" y="536557"/>
                </a:lnTo>
                <a:lnTo>
                  <a:pt x="733850" y="542276"/>
                </a:lnTo>
                <a:lnTo>
                  <a:pt x="722111" y="547676"/>
                </a:lnTo>
                <a:lnTo>
                  <a:pt x="710371" y="552441"/>
                </a:lnTo>
                <a:lnTo>
                  <a:pt x="698315" y="556571"/>
                </a:lnTo>
                <a:lnTo>
                  <a:pt x="685941" y="560066"/>
                </a:lnTo>
                <a:lnTo>
                  <a:pt x="673251" y="563242"/>
                </a:lnTo>
                <a:lnTo>
                  <a:pt x="660243" y="565466"/>
                </a:lnTo>
                <a:lnTo>
                  <a:pt x="647234" y="567054"/>
                </a:lnTo>
                <a:lnTo>
                  <a:pt x="633909" y="568007"/>
                </a:lnTo>
                <a:lnTo>
                  <a:pt x="620584" y="568325"/>
                </a:lnTo>
                <a:lnTo>
                  <a:pt x="382910" y="568325"/>
                </a:lnTo>
                <a:lnTo>
                  <a:pt x="378979" y="573160"/>
                </a:lnTo>
                <a:lnTo>
                  <a:pt x="371338" y="581382"/>
                </a:lnTo>
                <a:lnTo>
                  <a:pt x="363060" y="589921"/>
                </a:lnTo>
                <a:lnTo>
                  <a:pt x="353827" y="598460"/>
                </a:lnTo>
                <a:lnTo>
                  <a:pt x="344275" y="606682"/>
                </a:lnTo>
                <a:lnTo>
                  <a:pt x="333768" y="615221"/>
                </a:lnTo>
                <a:lnTo>
                  <a:pt x="322306" y="623127"/>
                </a:lnTo>
                <a:lnTo>
                  <a:pt x="310208" y="630717"/>
                </a:lnTo>
                <a:lnTo>
                  <a:pt x="297472" y="637991"/>
                </a:lnTo>
                <a:lnTo>
                  <a:pt x="290786" y="641470"/>
                </a:lnTo>
                <a:lnTo>
                  <a:pt x="283782" y="644632"/>
                </a:lnTo>
                <a:lnTo>
                  <a:pt x="276777" y="648111"/>
                </a:lnTo>
                <a:lnTo>
                  <a:pt x="269455" y="650957"/>
                </a:lnTo>
                <a:lnTo>
                  <a:pt x="262132" y="654119"/>
                </a:lnTo>
                <a:lnTo>
                  <a:pt x="254491" y="656649"/>
                </a:lnTo>
                <a:lnTo>
                  <a:pt x="246531" y="658863"/>
                </a:lnTo>
                <a:lnTo>
                  <a:pt x="238253" y="661393"/>
                </a:lnTo>
                <a:lnTo>
                  <a:pt x="229975" y="663607"/>
                </a:lnTo>
                <a:lnTo>
                  <a:pt x="221379" y="665188"/>
                </a:lnTo>
                <a:lnTo>
                  <a:pt x="212464" y="667086"/>
                </a:lnTo>
                <a:lnTo>
                  <a:pt x="203549" y="668351"/>
                </a:lnTo>
                <a:lnTo>
                  <a:pt x="193998" y="669616"/>
                </a:lnTo>
                <a:lnTo>
                  <a:pt x="184764" y="670564"/>
                </a:lnTo>
                <a:lnTo>
                  <a:pt x="175213" y="671197"/>
                </a:lnTo>
                <a:lnTo>
                  <a:pt x="165343" y="671513"/>
                </a:lnTo>
                <a:lnTo>
                  <a:pt x="155155" y="671513"/>
                </a:lnTo>
                <a:lnTo>
                  <a:pt x="144966" y="671197"/>
                </a:lnTo>
                <a:lnTo>
                  <a:pt x="134141" y="670881"/>
                </a:lnTo>
                <a:lnTo>
                  <a:pt x="123635" y="669932"/>
                </a:lnTo>
                <a:lnTo>
                  <a:pt x="112491" y="668667"/>
                </a:lnTo>
                <a:lnTo>
                  <a:pt x="101029" y="667402"/>
                </a:lnTo>
                <a:lnTo>
                  <a:pt x="89567" y="665188"/>
                </a:lnTo>
                <a:lnTo>
                  <a:pt x="77787" y="662974"/>
                </a:lnTo>
                <a:lnTo>
                  <a:pt x="84792" y="661393"/>
                </a:lnTo>
                <a:lnTo>
                  <a:pt x="92751" y="658863"/>
                </a:lnTo>
                <a:lnTo>
                  <a:pt x="102621" y="655701"/>
                </a:lnTo>
                <a:lnTo>
                  <a:pt x="114720" y="651273"/>
                </a:lnTo>
                <a:lnTo>
                  <a:pt x="128410" y="645897"/>
                </a:lnTo>
                <a:lnTo>
                  <a:pt x="143374" y="639256"/>
                </a:lnTo>
                <a:lnTo>
                  <a:pt x="150697" y="635777"/>
                </a:lnTo>
                <a:lnTo>
                  <a:pt x="158338" y="631666"/>
                </a:lnTo>
                <a:lnTo>
                  <a:pt x="165980" y="627555"/>
                </a:lnTo>
                <a:lnTo>
                  <a:pt x="173621" y="622811"/>
                </a:lnTo>
                <a:lnTo>
                  <a:pt x="180944" y="617751"/>
                </a:lnTo>
                <a:lnTo>
                  <a:pt x="188585" y="612375"/>
                </a:lnTo>
                <a:lnTo>
                  <a:pt x="195908" y="606682"/>
                </a:lnTo>
                <a:lnTo>
                  <a:pt x="202912" y="600673"/>
                </a:lnTo>
                <a:lnTo>
                  <a:pt x="209598" y="594348"/>
                </a:lnTo>
                <a:lnTo>
                  <a:pt x="215966" y="587707"/>
                </a:lnTo>
                <a:lnTo>
                  <a:pt x="221697" y="580750"/>
                </a:lnTo>
                <a:lnTo>
                  <a:pt x="227110" y="573476"/>
                </a:lnTo>
                <a:lnTo>
                  <a:pt x="231455" y="566570"/>
                </a:lnTo>
                <a:lnTo>
                  <a:pt x="222408" y="565466"/>
                </a:lnTo>
                <a:lnTo>
                  <a:pt x="209717" y="563242"/>
                </a:lnTo>
                <a:lnTo>
                  <a:pt x="197026" y="560066"/>
                </a:lnTo>
                <a:lnTo>
                  <a:pt x="184335" y="556571"/>
                </a:lnTo>
                <a:lnTo>
                  <a:pt x="172279" y="552441"/>
                </a:lnTo>
                <a:lnTo>
                  <a:pt x="160222" y="547676"/>
                </a:lnTo>
                <a:lnTo>
                  <a:pt x="148801" y="542276"/>
                </a:lnTo>
                <a:lnTo>
                  <a:pt x="137696" y="536557"/>
                </a:lnTo>
                <a:lnTo>
                  <a:pt x="126592" y="530204"/>
                </a:lnTo>
                <a:lnTo>
                  <a:pt x="115804" y="523215"/>
                </a:lnTo>
                <a:lnTo>
                  <a:pt x="105652" y="515908"/>
                </a:lnTo>
                <a:lnTo>
                  <a:pt x="95499" y="508284"/>
                </a:lnTo>
                <a:lnTo>
                  <a:pt x="86298" y="500024"/>
                </a:lnTo>
                <a:lnTo>
                  <a:pt x="77097" y="491130"/>
                </a:lnTo>
                <a:lnTo>
                  <a:pt x="68531" y="482235"/>
                </a:lnTo>
                <a:lnTo>
                  <a:pt x="60282" y="472387"/>
                </a:lnTo>
                <a:lnTo>
                  <a:pt x="52033" y="462539"/>
                </a:lnTo>
                <a:lnTo>
                  <a:pt x="44736" y="452373"/>
                </a:lnTo>
                <a:lnTo>
                  <a:pt x="38073" y="441890"/>
                </a:lnTo>
                <a:lnTo>
                  <a:pt x="31727" y="430771"/>
                </a:lnTo>
                <a:lnTo>
                  <a:pt x="26017" y="419334"/>
                </a:lnTo>
                <a:lnTo>
                  <a:pt x="20623" y="407580"/>
                </a:lnTo>
                <a:lnTo>
                  <a:pt x="16181" y="396144"/>
                </a:lnTo>
                <a:lnTo>
                  <a:pt x="11739" y="383755"/>
                </a:lnTo>
                <a:lnTo>
                  <a:pt x="8567" y="371365"/>
                </a:lnTo>
                <a:lnTo>
                  <a:pt x="5394" y="358658"/>
                </a:lnTo>
                <a:lnTo>
                  <a:pt x="3173" y="345633"/>
                </a:lnTo>
                <a:lnTo>
                  <a:pt x="1269" y="332608"/>
                </a:lnTo>
                <a:lnTo>
                  <a:pt x="318" y="319584"/>
                </a:lnTo>
                <a:lnTo>
                  <a:pt x="0" y="305924"/>
                </a:lnTo>
                <a:lnTo>
                  <a:pt x="0" y="262719"/>
                </a:lnTo>
                <a:lnTo>
                  <a:pt x="318" y="249377"/>
                </a:lnTo>
                <a:lnTo>
                  <a:pt x="1269" y="236034"/>
                </a:lnTo>
                <a:lnTo>
                  <a:pt x="3173" y="223010"/>
                </a:lnTo>
                <a:lnTo>
                  <a:pt x="5394" y="209985"/>
                </a:lnTo>
                <a:lnTo>
                  <a:pt x="8567" y="197278"/>
                </a:lnTo>
                <a:lnTo>
                  <a:pt x="11739" y="184888"/>
                </a:lnTo>
                <a:lnTo>
                  <a:pt x="16181" y="172817"/>
                </a:lnTo>
                <a:lnTo>
                  <a:pt x="20623" y="160745"/>
                </a:lnTo>
                <a:lnTo>
                  <a:pt x="26017" y="148991"/>
                </a:lnTo>
                <a:lnTo>
                  <a:pt x="31727" y="137872"/>
                </a:lnTo>
                <a:lnTo>
                  <a:pt x="38073" y="126753"/>
                </a:lnTo>
                <a:lnTo>
                  <a:pt x="44736" y="116270"/>
                </a:lnTo>
                <a:lnTo>
                  <a:pt x="52033" y="106104"/>
                </a:lnTo>
                <a:lnTo>
                  <a:pt x="60282" y="95939"/>
                </a:lnTo>
                <a:lnTo>
                  <a:pt x="68531" y="86726"/>
                </a:lnTo>
                <a:lnTo>
                  <a:pt x="77097" y="77196"/>
                </a:lnTo>
                <a:lnTo>
                  <a:pt x="86298" y="68618"/>
                </a:lnTo>
                <a:lnTo>
                  <a:pt x="95499" y="60041"/>
                </a:lnTo>
                <a:lnTo>
                  <a:pt x="105652" y="52417"/>
                </a:lnTo>
                <a:lnTo>
                  <a:pt x="115804" y="45110"/>
                </a:lnTo>
                <a:lnTo>
                  <a:pt x="126592" y="38439"/>
                </a:lnTo>
                <a:lnTo>
                  <a:pt x="137696" y="32085"/>
                </a:lnTo>
                <a:lnTo>
                  <a:pt x="148801" y="26050"/>
                </a:lnTo>
                <a:lnTo>
                  <a:pt x="160222" y="20649"/>
                </a:lnTo>
                <a:lnTo>
                  <a:pt x="172279" y="16202"/>
                </a:lnTo>
                <a:lnTo>
                  <a:pt x="184335" y="12072"/>
                </a:lnTo>
                <a:lnTo>
                  <a:pt x="197026" y="8260"/>
                </a:lnTo>
                <a:lnTo>
                  <a:pt x="209717" y="5718"/>
                </a:lnTo>
                <a:lnTo>
                  <a:pt x="222408" y="3495"/>
                </a:lnTo>
                <a:lnTo>
                  <a:pt x="235416" y="1588"/>
                </a:lnTo>
                <a:lnTo>
                  <a:pt x="248741" y="318"/>
                </a:lnTo>
                <a:lnTo>
                  <a:pt x="262067" y="0"/>
                </a:lnTo>
                <a:close/>
              </a:path>
            </a:pathLst>
          </a:custGeom>
          <a:solidFill>
            <a:srgbClr val="E20B1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" name="圆角矩形标注 44"/>
          <p:cNvSpPr/>
          <p:nvPr/>
        </p:nvSpPr>
        <p:spPr>
          <a:xfrm flipH="1">
            <a:off x="425240" y="8155527"/>
            <a:ext cx="4968551" cy="50266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呃，语文老师也是这么教的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……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4" y="8135390"/>
            <a:ext cx="571948" cy="5719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9649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圆角矩形 67"/>
          <p:cNvSpPr/>
          <p:nvPr/>
        </p:nvSpPr>
        <p:spPr>
          <a:xfrm flipH="1">
            <a:off x="562560" y="7881795"/>
            <a:ext cx="4018567" cy="655239"/>
          </a:xfrm>
          <a:custGeom>
            <a:avLst/>
            <a:gdLst>
              <a:gd name="connsiteX0" fmla="*/ 0 w 5626405"/>
              <a:gd name="connsiteY0" fmla="*/ 129784 h 778687"/>
              <a:gd name="connsiteX1" fmla="*/ 129784 w 5626405"/>
              <a:gd name="connsiteY1" fmla="*/ 0 h 778687"/>
              <a:gd name="connsiteX2" fmla="*/ 5496621 w 5626405"/>
              <a:gd name="connsiteY2" fmla="*/ 0 h 778687"/>
              <a:gd name="connsiteX3" fmla="*/ 5626405 w 5626405"/>
              <a:gd name="connsiteY3" fmla="*/ 129784 h 778687"/>
              <a:gd name="connsiteX4" fmla="*/ 5626405 w 5626405"/>
              <a:gd name="connsiteY4" fmla="*/ 648903 h 778687"/>
              <a:gd name="connsiteX5" fmla="*/ 5496621 w 5626405"/>
              <a:gd name="connsiteY5" fmla="*/ 778687 h 778687"/>
              <a:gd name="connsiteX6" fmla="*/ 129784 w 5626405"/>
              <a:gd name="connsiteY6" fmla="*/ 778687 h 778687"/>
              <a:gd name="connsiteX7" fmla="*/ 0 w 5626405"/>
              <a:gd name="connsiteY7" fmla="*/ 648903 h 778687"/>
              <a:gd name="connsiteX8" fmla="*/ 0 w 5626405"/>
              <a:gd name="connsiteY8" fmla="*/ 129784 h 778687"/>
              <a:gd name="connsiteX0" fmla="*/ 0 w 5626405"/>
              <a:gd name="connsiteY0" fmla="*/ 648903 h 778687"/>
              <a:gd name="connsiteX1" fmla="*/ 0 w 5626405"/>
              <a:gd name="connsiteY1" fmla="*/ 129784 h 778687"/>
              <a:gd name="connsiteX2" fmla="*/ 129784 w 5626405"/>
              <a:gd name="connsiteY2" fmla="*/ 0 h 778687"/>
              <a:gd name="connsiteX3" fmla="*/ 5496621 w 5626405"/>
              <a:gd name="connsiteY3" fmla="*/ 0 h 778687"/>
              <a:gd name="connsiteX4" fmla="*/ 5626405 w 5626405"/>
              <a:gd name="connsiteY4" fmla="*/ 129784 h 778687"/>
              <a:gd name="connsiteX5" fmla="*/ 5626405 w 5626405"/>
              <a:gd name="connsiteY5" fmla="*/ 648903 h 778687"/>
              <a:gd name="connsiteX6" fmla="*/ 5496621 w 5626405"/>
              <a:gd name="connsiteY6" fmla="*/ 778687 h 778687"/>
              <a:gd name="connsiteX7" fmla="*/ 129784 w 5626405"/>
              <a:gd name="connsiteY7" fmla="*/ 778687 h 778687"/>
              <a:gd name="connsiteX8" fmla="*/ 91440 w 5626405"/>
              <a:gd name="connsiteY8" fmla="*/ 740343 h 778687"/>
              <a:gd name="connsiteX0" fmla="*/ 0 w 5626405"/>
              <a:gd name="connsiteY0" fmla="*/ 648903 h 778687"/>
              <a:gd name="connsiteX1" fmla="*/ 0 w 5626405"/>
              <a:gd name="connsiteY1" fmla="*/ 129784 h 778687"/>
              <a:gd name="connsiteX2" fmla="*/ 129784 w 5626405"/>
              <a:gd name="connsiteY2" fmla="*/ 0 h 778687"/>
              <a:gd name="connsiteX3" fmla="*/ 5496621 w 5626405"/>
              <a:gd name="connsiteY3" fmla="*/ 0 h 778687"/>
              <a:gd name="connsiteX4" fmla="*/ 5626405 w 5626405"/>
              <a:gd name="connsiteY4" fmla="*/ 129784 h 778687"/>
              <a:gd name="connsiteX5" fmla="*/ 5626405 w 5626405"/>
              <a:gd name="connsiteY5" fmla="*/ 648903 h 778687"/>
              <a:gd name="connsiteX6" fmla="*/ 5496621 w 5626405"/>
              <a:gd name="connsiteY6" fmla="*/ 778687 h 778687"/>
              <a:gd name="connsiteX7" fmla="*/ 129784 w 5626405"/>
              <a:gd name="connsiteY7" fmla="*/ 778687 h 778687"/>
              <a:gd name="connsiteX0" fmla="*/ 0 w 5626405"/>
              <a:gd name="connsiteY0" fmla="*/ 129784 h 778687"/>
              <a:gd name="connsiteX1" fmla="*/ 129784 w 5626405"/>
              <a:gd name="connsiteY1" fmla="*/ 0 h 778687"/>
              <a:gd name="connsiteX2" fmla="*/ 5496621 w 5626405"/>
              <a:gd name="connsiteY2" fmla="*/ 0 h 778687"/>
              <a:gd name="connsiteX3" fmla="*/ 5626405 w 5626405"/>
              <a:gd name="connsiteY3" fmla="*/ 129784 h 778687"/>
              <a:gd name="connsiteX4" fmla="*/ 5626405 w 5626405"/>
              <a:gd name="connsiteY4" fmla="*/ 648903 h 778687"/>
              <a:gd name="connsiteX5" fmla="*/ 5496621 w 5626405"/>
              <a:gd name="connsiteY5" fmla="*/ 778687 h 778687"/>
              <a:gd name="connsiteX6" fmla="*/ 129784 w 5626405"/>
              <a:gd name="connsiteY6" fmla="*/ 778687 h 778687"/>
              <a:gd name="connsiteX0" fmla="*/ 0 w 5496621"/>
              <a:gd name="connsiteY0" fmla="*/ 0 h 778687"/>
              <a:gd name="connsiteX1" fmla="*/ 5366837 w 5496621"/>
              <a:gd name="connsiteY1" fmla="*/ 0 h 778687"/>
              <a:gd name="connsiteX2" fmla="*/ 5496621 w 5496621"/>
              <a:gd name="connsiteY2" fmla="*/ 129784 h 778687"/>
              <a:gd name="connsiteX3" fmla="*/ 5496621 w 5496621"/>
              <a:gd name="connsiteY3" fmla="*/ 648903 h 778687"/>
              <a:gd name="connsiteX4" fmla="*/ 5366837 w 5496621"/>
              <a:gd name="connsiteY4" fmla="*/ 778687 h 778687"/>
              <a:gd name="connsiteX5" fmla="*/ 0 w 5496621"/>
              <a:gd name="connsiteY5" fmla="*/ 778687 h 77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6621" h="778687">
                <a:moveTo>
                  <a:pt x="0" y="0"/>
                </a:moveTo>
                <a:lnTo>
                  <a:pt x="5366837" y="0"/>
                </a:lnTo>
                <a:cubicBezTo>
                  <a:pt x="5438515" y="0"/>
                  <a:pt x="5496621" y="58106"/>
                  <a:pt x="5496621" y="129784"/>
                </a:cubicBezTo>
                <a:lnTo>
                  <a:pt x="5496621" y="648903"/>
                </a:lnTo>
                <a:cubicBezTo>
                  <a:pt x="5496621" y="720581"/>
                  <a:pt x="5438515" y="778687"/>
                  <a:pt x="5366837" y="778687"/>
                </a:cubicBezTo>
                <a:lnTo>
                  <a:pt x="0" y="77868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1033923" y="7229129"/>
            <a:ext cx="5275397" cy="655239"/>
          </a:xfrm>
          <a:custGeom>
            <a:avLst/>
            <a:gdLst>
              <a:gd name="connsiteX0" fmla="*/ 0 w 5626405"/>
              <a:gd name="connsiteY0" fmla="*/ 129784 h 778687"/>
              <a:gd name="connsiteX1" fmla="*/ 129784 w 5626405"/>
              <a:gd name="connsiteY1" fmla="*/ 0 h 778687"/>
              <a:gd name="connsiteX2" fmla="*/ 5496621 w 5626405"/>
              <a:gd name="connsiteY2" fmla="*/ 0 h 778687"/>
              <a:gd name="connsiteX3" fmla="*/ 5626405 w 5626405"/>
              <a:gd name="connsiteY3" fmla="*/ 129784 h 778687"/>
              <a:gd name="connsiteX4" fmla="*/ 5626405 w 5626405"/>
              <a:gd name="connsiteY4" fmla="*/ 648903 h 778687"/>
              <a:gd name="connsiteX5" fmla="*/ 5496621 w 5626405"/>
              <a:gd name="connsiteY5" fmla="*/ 778687 h 778687"/>
              <a:gd name="connsiteX6" fmla="*/ 129784 w 5626405"/>
              <a:gd name="connsiteY6" fmla="*/ 778687 h 778687"/>
              <a:gd name="connsiteX7" fmla="*/ 0 w 5626405"/>
              <a:gd name="connsiteY7" fmla="*/ 648903 h 778687"/>
              <a:gd name="connsiteX8" fmla="*/ 0 w 5626405"/>
              <a:gd name="connsiteY8" fmla="*/ 129784 h 778687"/>
              <a:gd name="connsiteX0" fmla="*/ 0 w 5626405"/>
              <a:gd name="connsiteY0" fmla="*/ 648903 h 778687"/>
              <a:gd name="connsiteX1" fmla="*/ 0 w 5626405"/>
              <a:gd name="connsiteY1" fmla="*/ 129784 h 778687"/>
              <a:gd name="connsiteX2" fmla="*/ 129784 w 5626405"/>
              <a:gd name="connsiteY2" fmla="*/ 0 h 778687"/>
              <a:gd name="connsiteX3" fmla="*/ 5496621 w 5626405"/>
              <a:gd name="connsiteY3" fmla="*/ 0 h 778687"/>
              <a:gd name="connsiteX4" fmla="*/ 5626405 w 5626405"/>
              <a:gd name="connsiteY4" fmla="*/ 129784 h 778687"/>
              <a:gd name="connsiteX5" fmla="*/ 5626405 w 5626405"/>
              <a:gd name="connsiteY5" fmla="*/ 648903 h 778687"/>
              <a:gd name="connsiteX6" fmla="*/ 5496621 w 5626405"/>
              <a:gd name="connsiteY6" fmla="*/ 778687 h 778687"/>
              <a:gd name="connsiteX7" fmla="*/ 129784 w 5626405"/>
              <a:gd name="connsiteY7" fmla="*/ 778687 h 778687"/>
              <a:gd name="connsiteX8" fmla="*/ 91440 w 5626405"/>
              <a:gd name="connsiteY8" fmla="*/ 740343 h 778687"/>
              <a:gd name="connsiteX0" fmla="*/ 0 w 5626405"/>
              <a:gd name="connsiteY0" fmla="*/ 648903 h 778687"/>
              <a:gd name="connsiteX1" fmla="*/ 0 w 5626405"/>
              <a:gd name="connsiteY1" fmla="*/ 129784 h 778687"/>
              <a:gd name="connsiteX2" fmla="*/ 129784 w 5626405"/>
              <a:gd name="connsiteY2" fmla="*/ 0 h 778687"/>
              <a:gd name="connsiteX3" fmla="*/ 5496621 w 5626405"/>
              <a:gd name="connsiteY3" fmla="*/ 0 h 778687"/>
              <a:gd name="connsiteX4" fmla="*/ 5626405 w 5626405"/>
              <a:gd name="connsiteY4" fmla="*/ 129784 h 778687"/>
              <a:gd name="connsiteX5" fmla="*/ 5626405 w 5626405"/>
              <a:gd name="connsiteY5" fmla="*/ 648903 h 778687"/>
              <a:gd name="connsiteX6" fmla="*/ 5496621 w 5626405"/>
              <a:gd name="connsiteY6" fmla="*/ 778687 h 778687"/>
              <a:gd name="connsiteX7" fmla="*/ 129784 w 5626405"/>
              <a:gd name="connsiteY7" fmla="*/ 778687 h 778687"/>
              <a:gd name="connsiteX0" fmla="*/ 0 w 5626405"/>
              <a:gd name="connsiteY0" fmla="*/ 129784 h 778687"/>
              <a:gd name="connsiteX1" fmla="*/ 129784 w 5626405"/>
              <a:gd name="connsiteY1" fmla="*/ 0 h 778687"/>
              <a:gd name="connsiteX2" fmla="*/ 5496621 w 5626405"/>
              <a:gd name="connsiteY2" fmla="*/ 0 h 778687"/>
              <a:gd name="connsiteX3" fmla="*/ 5626405 w 5626405"/>
              <a:gd name="connsiteY3" fmla="*/ 129784 h 778687"/>
              <a:gd name="connsiteX4" fmla="*/ 5626405 w 5626405"/>
              <a:gd name="connsiteY4" fmla="*/ 648903 h 778687"/>
              <a:gd name="connsiteX5" fmla="*/ 5496621 w 5626405"/>
              <a:gd name="connsiteY5" fmla="*/ 778687 h 778687"/>
              <a:gd name="connsiteX6" fmla="*/ 129784 w 5626405"/>
              <a:gd name="connsiteY6" fmla="*/ 778687 h 778687"/>
              <a:gd name="connsiteX0" fmla="*/ 0 w 5496621"/>
              <a:gd name="connsiteY0" fmla="*/ 0 h 778687"/>
              <a:gd name="connsiteX1" fmla="*/ 5366837 w 5496621"/>
              <a:gd name="connsiteY1" fmla="*/ 0 h 778687"/>
              <a:gd name="connsiteX2" fmla="*/ 5496621 w 5496621"/>
              <a:gd name="connsiteY2" fmla="*/ 129784 h 778687"/>
              <a:gd name="connsiteX3" fmla="*/ 5496621 w 5496621"/>
              <a:gd name="connsiteY3" fmla="*/ 648903 h 778687"/>
              <a:gd name="connsiteX4" fmla="*/ 5366837 w 5496621"/>
              <a:gd name="connsiteY4" fmla="*/ 778687 h 778687"/>
              <a:gd name="connsiteX5" fmla="*/ 0 w 5496621"/>
              <a:gd name="connsiteY5" fmla="*/ 778687 h 77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6621" h="778687">
                <a:moveTo>
                  <a:pt x="0" y="0"/>
                </a:moveTo>
                <a:lnTo>
                  <a:pt x="5366837" y="0"/>
                </a:lnTo>
                <a:cubicBezTo>
                  <a:pt x="5438515" y="0"/>
                  <a:pt x="5496621" y="58106"/>
                  <a:pt x="5496621" y="129784"/>
                </a:cubicBezTo>
                <a:lnTo>
                  <a:pt x="5496621" y="648903"/>
                </a:lnTo>
                <a:cubicBezTo>
                  <a:pt x="5496621" y="720581"/>
                  <a:pt x="5438515" y="778687"/>
                  <a:pt x="5366837" y="778687"/>
                </a:cubicBezTo>
                <a:lnTo>
                  <a:pt x="0" y="778687"/>
                </a:ln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555184" y="1461644"/>
            <a:ext cx="45365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工具书更注重实操，看一遍不如动手一百遍。照着步骤来一发吧，有没有效，谁用谁知道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332656" y="2490588"/>
            <a:ext cx="6120680" cy="1231430"/>
          </a:xfrm>
          <a:prstGeom prst="roundRect">
            <a:avLst>
              <a:gd name="adj" fmla="val 498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37629" y="2459591"/>
            <a:ext cx="611427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4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启发</a:t>
            </a:r>
            <a:r>
              <a:rPr lang="en-US" altLang="zh-CN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zh-CN" alt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做这个读书笔记我就是这么干的。以后读其他书，我也可以依样画瓢，再来一遍，多试几次也就掌握了。</a:t>
            </a:r>
            <a:endParaRPr lang="en-US" altLang="zh-CN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78716" y="357271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447068"/>
            <a:ext cx="505937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仿读法：工具书正确打开姿势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109364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8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20" name="KSO_Shape"/>
          <p:cNvSpPr>
            <a:spLocks/>
          </p:cNvSpPr>
          <p:nvPr/>
        </p:nvSpPr>
        <p:spPr bwMode="auto">
          <a:xfrm>
            <a:off x="493024" y="1498691"/>
            <a:ext cx="755337" cy="730159"/>
          </a:xfrm>
          <a:custGeom>
            <a:avLst/>
            <a:gdLst>
              <a:gd name="T0" fmla="*/ 2147483646 w 5440"/>
              <a:gd name="T1" fmla="*/ 2147483646 h 5267"/>
              <a:gd name="T2" fmla="*/ 2147483646 w 5440"/>
              <a:gd name="T3" fmla="*/ 2147483646 h 5267"/>
              <a:gd name="T4" fmla="*/ 2147483646 w 5440"/>
              <a:gd name="T5" fmla="*/ 2147483646 h 5267"/>
              <a:gd name="T6" fmla="*/ 2147483646 w 5440"/>
              <a:gd name="T7" fmla="*/ 2147483646 h 5267"/>
              <a:gd name="T8" fmla="*/ 2147483646 w 5440"/>
              <a:gd name="T9" fmla="*/ 2147483646 h 5267"/>
              <a:gd name="T10" fmla="*/ 2147483646 w 5440"/>
              <a:gd name="T11" fmla="*/ 2147483646 h 5267"/>
              <a:gd name="T12" fmla="*/ 2147483646 w 5440"/>
              <a:gd name="T13" fmla="*/ 2147483646 h 5267"/>
              <a:gd name="T14" fmla="*/ 2147483646 w 5440"/>
              <a:gd name="T15" fmla="*/ 2147483646 h 5267"/>
              <a:gd name="T16" fmla="*/ 2147483646 w 5440"/>
              <a:gd name="T17" fmla="*/ 2147483646 h 5267"/>
              <a:gd name="T18" fmla="*/ 2147483646 w 5440"/>
              <a:gd name="T19" fmla="*/ 2147483646 h 5267"/>
              <a:gd name="T20" fmla="*/ 2147483646 w 5440"/>
              <a:gd name="T21" fmla="*/ 2147483646 h 5267"/>
              <a:gd name="T22" fmla="*/ 2147483646 w 5440"/>
              <a:gd name="T23" fmla="*/ 2147483646 h 5267"/>
              <a:gd name="T24" fmla="*/ 2147483646 w 5440"/>
              <a:gd name="T25" fmla="*/ 2147483646 h 5267"/>
              <a:gd name="T26" fmla="*/ 2147483646 w 5440"/>
              <a:gd name="T27" fmla="*/ 2147483646 h 5267"/>
              <a:gd name="T28" fmla="*/ 2147483646 w 5440"/>
              <a:gd name="T29" fmla="*/ 2147483646 h 5267"/>
              <a:gd name="T30" fmla="*/ 429445831 w 5440"/>
              <a:gd name="T31" fmla="*/ 2147483646 h 5267"/>
              <a:gd name="T32" fmla="*/ 85840210 w 5440"/>
              <a:gd name="T33" fmla="*/ 2147483646 h 5267"/>
              <a:gd name="T34" fmla="*/ 1545979988 w 5440"/>
              <a:gd name="T35" fmla="*/ 2147483646 h 5267"/>
              <a:gd name="T36" fmla="*/ 2147483646 w 5440"/>
              <a:gd name="T37" fmla="*/ 2147483646 h 5267"/>
              <a:gd name="T38" fmla="*/ 2147483646 w 5440"/>
              <a:gd name="T39" fmla="*/ 2147483646 h 5267"/>
              <a:gd name="T40" fmla="*/ 2147483646 w 5440"/>
              <a:gd name="T41" fmla="*/ 2147483646 h 5267"/>
              <a:gd name="T42" fmla="*/ 2147483646 w 5440"/>
              <a:gd name="T43" fmla="*/ 2147483646 h 5267"/>
              <a:gd name="T44" fmla="*/ 2147483646 w 5440"/>
              <a:gd name="T45" fmla="*/ 2147483646 h 5267"/>
              <a:gd name="T46" fmla="*/ 2147483646 w 5440"/>
              <a:gd name="T47" fmla="*/ 2147483646 h 5267"/>
              <a:gd name="T48" fmla="*/ 2147483646 w 5440"/>
              <a:gd name="T49" fmla="*/ 2147483646 h 5267"/>
              <a:gd name="T50" fmla="*/ 2147483646 w 5440"/>
              <a:gd name="T51" fmla="*/ 2147483646 h 5267"/>
              <a:gd name="T52" fmla="*/ 2147483646 w 5440"/>
              <a:gd name="T53" fmla="*/ 2147483646 h 5267"/>
              <a:gd name="T54" fmla="*/ 2147483646 w 5440"/>
              <a:gd name="T55" fmla="*/ 2147483646 h 5267"/>
              <a:gd name="T56" fmla="*/ 2147483646 w 5440"/>
              <a:gd name="T57" fmla="*/ 2147483646 h 5267"/>
              <a:gd name="T58" fmla="*/ 2147483646 w 5440"/>
              <a:gd name="T59" fmla="*/ 2147483646 h 5267"/>
              <a:gd name="T60" fmla="*/ 2147483646 w 5440"/>
              <a:gd name="T61" fmla="*/ 2147483646 h 5267"/>
              <a:gd name="T62" fmla="*/ 2147483646 w 5440"/>
              <a:gd name="T63" fmla="*/ 2147483646 h 5267"/>
              <a:gd name="T64" fmla="*/ 2147483646 w 5440"/>
              <a:gd name="T65" fmla="*/ 2147483646 h 5267"/>
              <a:gd name="T66" fmla="*/ 2147483646 w 5440"/>
              <a:gd name="T67" fmla="*/ 2147483646 h 5267"/>
              <a:gd name="T68" fmla="*/ 2147483646 w 5440"/>
              <a:gd name="T69" fmla="*/ 2147483646 h 5267"/>
              <a:gd name="T70" fmla="*/ 2147483646 w 5440"/>
              <a:gd name="T71" fmla="*/ 2147483646 h 5267"/>
              <a:gd name="T72" fmla="*/ 2147483646 w 5440"/>
              <a:gd name="T73" fmla="*/ 2147483646 h 5267"/>
              <a:gd name="T74" fmla="*/ 2147483646 w 5440"/>
              <a:gd name="T75" fmla="*/ 2147483646 h 5267"/>
              <a:gd name="T76" fmla="*/ 2147483646 w 5440"/>
              <a:gd name="T77" fmla="*/ 2147483646 h 5267"/>
              <a:gd name="T78" fmla="*/ 2147483646 w 5440"/>
              <a:gd name="T79" fmla="*/ 2147483646 h 5267"/>
              <a:gd name="T80" fmla="*/ 2147483646 w 5440"/>
              <a:gd name="T81" fmla="*/ 2147483646 h 5267"/>
              <a:gd name="T82" fmla="*/ 2147483646 w 5440"/>
              <a:gd name="T83" fmla="*/ 2147483646 h 5267"/>
              <a:gd name="T84" fmla="*/ 2147483646 w 5440"/>
              <a:gd name="T85" fmla="*/ 2147483646 h 5267"/>
              <a:gd name="T86" fmla="*/ 2147483646 w 5440"/>
              <a:gd name="T87" fmla="*/ 2147483646 h 5267"/>
              <a:gd name="T88" fmla="*/ 2147483646 w 5440"/>
              <a:gd name="T89" fmla="*/ 2147483646 h 5267"/>
              <a:gd name="T90" fmla="*/ 2147483646 w 5440"/>
              <a:gd name="T91" fmla="*/ 2147483646 h 5267"/>
              <a:gd name="T92" fmla="*/ 2147483646 w 5440"/>
              <a:gd name="T93" fmla="*/ 2147483646 h 5267"/>
              <a:gd name="T94" fmla="*/ 2147483646 w 5440"/>
              <a:gd name="T95" fmla="*/ 2147483646 h 5267"/>
              <a:gd name="T96" fmla="*/ 2147483646 w 5440"/>
              <a:gd name="T97" fmla="*/ 2147483646 h 5267"/>
              <a:gd name="T98" fmla="*/ 2147483646 w 5440"/>
              <a:gd name="T99" fmla="*/ 2147483646 h 5267"/>
              <a:gd name="T100" fmla="*/ 2147483646 w 5440"/>
              <a:gd name="T101" fmla="*/ 2147483646 h 5267"/>
              <a:gd name="T102" fmla="*/ 2147483646 w 5440"/>
              <a:gd name="T103" fmla="*/ 2147483646 h 5267"/>
              <a:gd name="T104" fmla="*/ 2147483646 w 5440"/>
              <a:gd name="T105" fmla="*/ 2147483646 h 5267"/>
              <a:gd name="T106" fmla="*/ 2147483646 w 5440"/>
              <a:gd name="T107" fmla="*/ 2147483646 h 5267"/>
              <a:gd name="T108" fmla="*/ 2147483646 w 5440"/>
              <a:gd name="T109" fmla="*/ 2147483646 h 526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440" h="5267">
                <a:moveTo>
                  <a:pt x="1521" y="2392"/>
                </a:moveTo>
                <a:lnTo>
                  <a:pt x="1521" y="2392"/>
                </a:lnTo>
                <a:lnTo>
                  <a:pt x="1525" y="2395"/>
                </a:lnTo>
                <a:lnTo>
                  <a:pt x="2073" y="2944"/>
                </a:lnTo>
                <a:lnTo>
                  <a:pt x="2265" y="2753"/>
                </a:lnTo>
                <a:lnTo>
                  <a:pt x="2058" y="2546"/>
                </a:lnTo>
                <a:lnTo>
                  <a:pt x="1964" y="2452"/>
                </a:lnTo>
                <a:lnTo>
                  <a:pt x="2443" y="1974"/>
                </a:lnTo>
                <a:lnTo>
                  <a:pt x="2506" y="1981"/>
                </a:lnTo>
                <a:lnTo>
                  <a:pt x="2531" y="1984"/>
                </a:lnTo>
                <a:lnTo>
                  <a:pt x="2554" y="1985"/>
                </a:lnTo>
                <a:lnTo>
                  <a:pt x="2579" y="1984"/>
                </a:lnTo>
                <a:lnTo>
                  <a:pt x="2603" y="1981"/>
                </a:lnTo>
                <a:lnTo>
                  <a:pt x="2628" y="1978"/>
                </a:lnTo>
                <a:lnTo>
                  <a:pt x="2651" y="1973"/>
                </a:lnTo>
                <a:lnTo>
                  <a:pt x="2300" y="1621"/>
                </a:lnTo>
                <a:lnTo>
                  <a:pt x="2288" y="1611"/>
                </a:lnTo>
                <a:lnTo>
                  <a:pt x="2277" y="1601"/>
                </a:lnTo>
                <a:lnTo>
                  <a:pt x="2287" y="1564"/>
                </a:lnTo>
                <a:lnTo>
                  <a:pt x="2295" y="1528"/>
                </a:lnTo>
                <a:lnTo>
                  <a:pt x="2302" y="1490"/>
                </a:lnTo>
                <a:lnTo>
                  <a:pt x="2308" y="1454"/>
                </a:lnTo>
                <a:lnTo>
                  <a:pt x="2313" y="1416"/>
                </a:lnTo>
                <a:lnTo>
                  <a:pt x="2316" y="1379"/>
                </a:lnTo>
                <a:lnTo>
                  <a:pt x="2318" y="1340"/>
                </a:lnTo>
                <a:lnTo>
                  <a:pt x="2320" y="1303"/>
                </a:lnTo>
                <a:lnTo>
                  <a:pt x="2320" y="1265"/>
                </a:lnTo>
                <a:lnTo>
                  <a:pt x="2318" y="1227"/>
                </a:lnTo>
                <a:lnTo>
                  <a:pt x="2316" y="1190"/>
                </a:lnTo>
                <a:lnTo>
                  <a:pt x="2311" y="1152"/>
                </a:lnTo>
                <a:lnTo>
                  <a:pt x="2307" y="1115"/>
                </a:lnTo>
                <a:lnTo>
                  <a:pt x="2301" y="1077"/>
                </a:lnTo>
                <a:lnTo>
                  <a:pt x="2293" y="1041"/>
                </a:lnTo>
                <a:lnTo>
                  <a:pt x="2284" y="1004"/>
                </a:lnTo>
                <a:lnTo>
                  <a:pt x="2275" y="967"/>
                </a:lnTo>
                <a:lnTo>
                  <a:pt x="2263" y="931"/>
                </a:lnTo>
                <a:lnTo>
                  <a:pt x="2252" y="895"/>
                </a:lnTo>
                <a:lnTo>
                  <a:pt x="2238" y="859"/>
                </a:lnTo>
                <a:lnTo>
                  <a:pt x="2222" y="824"/>
                </a:lnTo>
                <a:lnTo>
                  <a:pt x="2207" y="789"/>
                </a:lnTo>
                <a:lnTo>
                  <a:pt x="2190" y="754"/>
                </a:lnTo>
                <a:lnTo>
                  <a:pt x="2171" y="720"/>
                </a:lnTo>
                <a:lnTo>
                  <a:pt x="2152" y="687"/>
                </a:lnTo>
                <a:lnTo>
                  <a:pt x="2131" y="654"/>
                </a:lnTo>
                <a:lnTo>
                  <a:pt x="2109" y="621"/>
                </a:lnTo>
                <a:lnTo>
                  <a:pt x="2085" y="590"/>
                </a:lnTo>
                <a:lnTo>
                  <a:pt x="2061" y="558"/>
                </a:lnTo>
                <a:lnTo>
                  <a:pt x="2035" y="528"/>
                </a:lnTo>
                <a:lnTo>
                  <a:pt x="2008" y="498"/>
                </a:lnTo>
                <a:lnTo>
                  <a:pt x="1980" y="469"/>
                </a:lnTo>
                <a:lnTo>
                  <a:pt x="1952" y="441"/>
                </a:lnTo>
                <a:lnTo>
                  <a:pt x="1922" y="414"/>
                </a:lnTo>
                <a:lnTo>
                  <a:pt x="1892" y="389"/>
                </a:lnTo>
                <a:lnTo>
                  <a:pt x="1860" y="365"/>
                </a:lnTo>
                <a:lnTo>
                  <a:pt x="1828" y="341"/>
                </a:lnTo>
                <a:lnTo>
                  <a:pt x="1797" y="319"/>
                </a:lnTo>
                <a:lnTo>
                  <a:pt x="1764" y="299"/>
                </a:lnTo>
                <a:lnTo>
                  <a:pt x="1731" y="279"/>
                </a:lnTo>
                <a:lnTo>
                  <a:pt x="1697" y="260"/>
                </a:lnTo>
                <a:lnTo>
                  <a:pt x="1663" y="244"/>
                </a:lnTo>
                <a:lnTo>
                  <a:pt x="1628" y="228"/>
                </a:lnTo>
                <a:lnTo>
                  <a:pt x="1593" y="212"/>
                </a:lnTo>
                <a:lnTo>
                  <a:pt x="1558" y="199"/>
                </a:lnTo>
                <a:lnTo>
                  <a:pt x="1523" y="187"/>
                </a:lnTo>
                <a:lnTo>
                  <a:pt x="1486" y="176"/>
                </a:lnTo>
                <a:lnTo>
                  <a:pt x="1450" y="165"/>
                </a:lnTo>
                <a:lnTo>
                  <a:pt x="1414" y="157"/>
                </a:lnTo>
                <a:lnTo>
                  <a:pt x="1376" y="150"/>
                </a:lnTo>
                <a:lnTo>
                  <a:pt x="1340" y="143"/>
                </a:lnTo>
                <a:lnTo>
                  <a:pt x="1302" y="139"/>
                </a:lnTo>
                <a:lnTo>
                  <a:pt x="1265" y="134"/>
                </a:lnTo>
                <a:lnTo>
                  <a:pt x="1228" y="131"/>
                </a:lnTo>
                <a:lnTo>
                  <a:pt x="1191" y="130"/>
                </a:lnTo>
                <a:lnTo>
                  <a:pt x="1153" y="129"/>
                </a:lnTo>
                <a:lnTo>
                  <a:pt x="1116" y="130"/>
                </a:lnTo>
                <a:lnTo>
                  <a:pt x="1078" y="133"/>
                </a:lnTo>
                <a:lnTo>
                  <a:pt x="1041" y="136"/>
                </a:lnTo>
                <a:lnTo>
                  <a:pt x="1003" y="140"/>
                </a:lnTo>
                <a:lnTo>
                  <a:pt x="967" y="146"/>
                </a:lnTo>
                <a:lnTo>
                  <a:pt x="929" y="153"/>
                </a:lnTo>
                <a:lnTo>
                  <a:pt x="893" y="161"/>
                </a:lnTo>
                <a:lnTo>
                  <a:pt x="857" y="170"/>
                </a:lnTo>
                <a:lnTo>
                  <a:pt x="1514" y="827"/>
                </a:lnTo>
                <a:lnTo>
                  <a:pt x="1341" y="1470"/>
                </a:lnTo>
                <a:lnTo>
                  <a:pt x="697" y="1642"/>
                </a:lnTo>
                <a:lnTo>
                  <a:pt x="41" y="986"/>
                </a:lnTo>
                <a:lnTo>
                  <a:pt x="31" y="1022"/>
                </a:lnTo>
                <a:lnTo>
                  <a:pt x="23" y="1059"/>
                </a:lnTo>
                <a:lnTo>
                  <a:pt x="16" y="1096"/>
                </a:lnTo>
                <a:lnTo>
                  <a:pt x="10" y="1133"/>
                </a:lnTo>
                <a:lnTo>
                  <a:pt x="7" y="1170"/>
                </a:lnTo>
                <a:lnTo>
                  <a:pt x="3" y="1208"/>
                </a:lnTo>
                <a:lnTo>
                  <a:pt x="1" y="1245"/>
                </a:lnTo>
                <a:lnTo>
                  <a:pt x="0" y="1283"/>
                </a:lnTo>
                <a:lnTo>
                  <a:pt x="1" y="1320"/>
                </a:lnTo>
                <a:lnTo>
                  <a:pt x="2" y="1358"/>
                </a:lnTo>
                <a:lnTo>
                  <a:pt x="4" y="1394"/>
                </a:lnTo>
                <a:lnTo>
                  <a:pt x="9" y="1431"/>
                </a:lnTo>
                <a:lnTo>
                  <a:pt x="14" y="1469"/>
                </a:lnTo>
                <a:lnTo>
                  <a:pt x="21" y="1505"/>
                </a:lnTo>
                <a:lnTo>
                  <a:pt x="28" y="1543"/>
                </a:lnTo>
                <a:lnTo>
                  <a:pt x="36" y="1579"/>
                </a:lnTo>
                <a:lnTo>
                  <a:pt x="47" y="1615"/>
                </a:lnTo>
                <a:lnTo>
                  <a:pt x="57" y="1652"/>
                </a:lnTo>
                <a:lnTo>
                  <a:pt x="70" y="1687"/>
                </a:lnTo>
                <a:lnTo>
                  <a:pt x="84" y="1722"/>
                </a:lnTo>
                <a:lnTo>
                  <a:pt x="98" y="1757"/>
                </a:lnTo>
                <a:lnTo>
                  <a:pt x="115" y="1793"/>
                </a:lnTo>
                <a:lnTo>
                  <a:pt x="131" y="1826"/>
                </a:lnTo>
                <a:lnTo>
                  <a:pt x="150" y="1860"/>
                </a:lnTo>
                <a:lnTo>
                  <a:pt x="170" y="1893"/>
                </a:lnTo>
                <a:lnTo>
                  <a:pt x="190" y="1926"/>
                </a:lnTo>
                <a:lnTo>
                  <a:pt x="212" y="1958"/>
                </a:lnTo>
                <a:lnTo>
                  <a:pt x="235" y="1989"/>
                </a:lnTo>
                <a:lnTo>
                  <a:pt x="260" y="2021"/>
                </a:lnTo>
                <a:lnTo>
                  <a:pt x="285" y="2052"/>
                </a:lnTo>
                <a:lnTo>
                  <a:pt x="312" y="2081"/>
                </a:lnTo>
                <a:lnTo>
                  <a:pt x="340" y="2109"/>
                </a:lnTo>
                <a:lnTo>
                  <a:pt x="370" y="2138"/>
                </a:lnTo>
                <a:lnTo>
                  <a:pt x="401" y="2166"/>
                </a:lnTo>
                <a:lnTo>
                  <a:pt x="434" y="2193"/>
                </a:lnTo>
                <a:lnTo>
                  <a:pt x="466" y="2219"/>
                </a:lnTo>
                <a:lnTo>
                  <a:pt x="499" y="2243"/>
                </a:lnTo>
                <a:lnTo>
                  <a:pt x="533" y="2266"/>
                </a:lnTo>
                <a:lnTo>
                  <a:pt x="567" y="2287"/>
                </a:lnTo>
                <a:lnTo>
                  <a:pt x="602" y="2307"/>
                </a:lnTo>
                <a:lnTo>
                  <a:pt x="639" y="2326"/>
                </a:lnTo>
                <a:lnTo>
                  <a:pt x="675" y="2343"/>
                </a:lnTo>
                <a:lnTo>
                  <a:pt x="711" y="2359"/>
                </a:lnTo>
                <a:lnTo>
                  <a:pt x="748" y="2374"/>
                </a:lnTo>
                <a:lnTo>
                  <a:pt x="785" y="2387"/>
                </a:lnTo>
                <a:lnTo>
                  <a:pt x="823" y="2400"/>
                </a:lnTo>
                <a:lnTo>
                  <a:pt x="861" y="2410"/>
                </a:lnTo>
                <a:lnTo>
                  <a:pt x="900" y="2420"/>
                </a:lnTo>
                <a:lnTo>
                  <a:pt x="939" y="2428"/>
                </a:lnTo>
                <a:lnTo>
                  <a:pt x="977" y="2435"/>
                </a:lnTo>
                <a:lnTo>
                  <a:pt x="1016" y="2441"/>
                </a:lnTo>
                <a:lnTo>
                  <a:pt x="1055" y="2444"/>
                </a:lnTo>
                <a:lnTo>
                  <a:pt x="1095" y="2448"/>
                </a:lnTo>
                <a:lnTo>
                  <a:pt x="1133" y="2449"/>
                </a:lnTo>
                <a:lnTo>
                  <a:pt x="1173" y="2449"/>
                </a:lnTo>
                <a:lnTo>
                  <a:pt x="1212" y="2448"/>
                </a:lnTo>
                <a:lnTo>
                  <a:pt x="1252" y="2445"/>
                </a:lnTo>
                <a:lnTo>
                  <a:pt x="1290" y="2442"/>
                </a:lnTo>
                <a:lnTo>
                  <a:pt x="1329" y="2437"/>
                </a:lnTo>
                <a:lnTo>
                  <a:pt x="1368" y="2430"/>
                </a:lnTo>
                <a:lnTo>
                  <a:pt x="1406" y="2422"/>
                </a:lnTo>
                <a:lnTo>
                  <a:pt x="1445" y="2414"/>
                </a:lnTo>
                <a:lnTo>
                  <a:pt x="1484" y="2403"/>
                </a:lnTo>
                <a:lnTo>
                  <a:pt x="1521" y="2392"/>
                </a:lnTo>
                <a:close/>
                <a:moveTo>
                  <a:pt x="3463" y="2785"/>
                </a:moveTo>
                <a:lnTo>
                  <a:pt x="3463" y="2785"/>
                </a:lnTo>
                <a:lnTo>
                  <a:pt x="3459" y="2803"/>
                </a:lnTo>
                <a:lnTo>
                  <a:pt x="3457" y="2821"/>
                </a:lnTo>
                <a:lnTo>
                  <a:pt x="3454" y="2838"/>
                </a:lnTo>
                <a:lnTo>
                  <a:pt x="3453" y="2857"/>
                </a:lnTo>
                <a:lnTo>
                  <a:pt x="3452" y="2876"/>
                </a:lnTo>
                <a:lnTo>
                  <a:pt x="3452" y="2893"/>
                </a:lnTo>
                <a:lnTo>
                  <a:pt x="3453" y="2912"/>
                </a:lnTo>
                <a:lnTo>
                  <a:pt x="3454" y="2931"/>
                </a:lnTo>
                <a:lnTo>
                  <a:pt x="3461" y="2994"/>
                </a:lnTo>
                <a:lnTo>
                  <a:pt x="3417" y="3039"/>
                </a:lnTo>
                <a:lnTo>
                  <a:pt x="3077" y="3379"/>
                </a:lnTo>
                <a:lnTo>
                  <a:pt x="2984" y="3472"/>
                </a:lnTo>
                <a:lnTo>
                  <a:pt x="2684" y="3172"/>
                </a:lnTo>
                <a:lnTo>
                  <a:pt x="2493" y="3363"/>
                </a:lnTo>
                <a:lnTo>
                  <a:pt x="4228" y="5098"/>
                </a:lnTo>
                <a:lnTo>
                  <a:pt x="4248" y="5117"/>
                </a:lnTo>
                <a:lnTo>
                  <a:pt x="4269" y="5136"/>
                </a:lnTo>
                <a:lnTo>
                  <a:pt x="4291" y="5152"/>
                </a:lnTo>
                <a:lnTo>
                  <a:pt x="4314" y="5168"/>
                </a:lnTo>
                <a:lnTo>
                  <a:pt x="4336" y="5183"/>
                </a:lnTo>
                <a:lnTo>
                  <a:pt x="4361" y="5195"/>
                </a:lnTo>
                <a:lnTo>
                  <a:pt x="4384" y="5207"/>
                </a:lnTo>
                <a:lnTo>
                  <a:pt x="4409" y="5218"/>
                </a:lnTo>
                <a:lnTo>
                  <a:pt x="4433" y="5227"/>
                </a:lnTo>
                <a:lnTo>
                  <a:pt x="4459" y="5235"/>
                </a:lnTo>
                <a:lnTo>
                  <a:pt x="4485" y="5242"/>
                </a:lnTo>
                <a:lnTo>
                  <a:pt x="4511" y="5248"/>
                </a:lnTo>
                <a:lnTo>
                  <a:pt x="4536" y="5253"/>
                </a:lnTo>
                <a:lnTo>
                  <a:pt x="4562" y="5255"/>
                </a:lnTo>
                <a:lnTo>
                  <a:pt x="4588" y="5258"/>
                </a:lnTo>
                <a:lnTo>
                  <a:pt x="4615" y="5259"/>
                </a:lnTo>
                <a:lnTo>
                  <a:pt x="4641" y="5258"/>
                </a:lnTo>
                <a:lnTo>
                  <a:pt x="4668" y="5255"/>
                </a:lnTo>
                <a:lnTo>
                  <a:pt x="4693" y="5253"/>
                </a:lnTo>
                <a:lnTo>
                  <a:pt x="4719" y="5248"/>
                </a:lnTo>
                <a:lnTo>
                  <a:pt x="4745" y="5242"/>
                </a:lnTo>
                <a:lnTo>
                  <a:pt x="4771" y="5235"/>
                </a:lnTo>
                <a:lnTo>
                  <a:pt x="4795" y="5227"/>
                </a:lnTo>
                <a:lnTo>
                  <a:pt x="4821" y="5218"/>
                </a:lnTo>
                <a:lnTo>
                  <a:pt x="4845" y="5207"/>
                </a:lnTo>
                <a:lnTo>
                  <a:pt x="4869" y="5195"/>
                </a:lnTo>
                <a:lnTo>
                  <a:pt x="4893" y="5183"/>
                </a:lnTo>
                <a:lnTo>
                  <a:pt x="4916" y="5168"/>
                </a:lnTo>
                <a:lnTo>
                  <a:pt x="4938" y="5152"/>
                </a:lnTo>
                <a:lnTo>
                  <a:pt x="4961" y="5136"/>
                </a:lnTo>
                <a:lnTo>
                  <a:pt x="4982" y="5117"/>
                </a:lnTo>
                <a:lnTo>
                  <a:pt x="5002" y="5098"/>
                </a:lnTo>
                <a:lnTo>
                  <a:pt x="5022" y="5077"/>
                </a:lnTo>
                <a:lnTo>
                  <a:pt x="5039" y="5056"/>
                </a:lnTo>
                <a:lnTo>
                  <a:pt x="5057" y="5035"/>
                </a:lnTo>
                <a:lnTo>
                  <a:pt x="5072" y="5013"/>
                </a:lnTo>
                <a:lnTo>
                  <a:pt x="5086" y="4989"/>
                </a:lnTo>
                <a:lnTo>
                  <a:pt x="5099" y="4966"/>
                </a:lnTo>
                <a:lnTo>
                  <a:pt x="5112" y="4941"/>
                </a:lnTo>
                <a:lnTo>
                  <a:pt x="5122" y="4916"/>
                </a:lnTo>
                <a:lnTo>
                  <a:pt x="5132" y="4892"/>
                </a:lnTo>
                <a:lnTo>
                  <a:pt x="5140" y="4867"/>
                </a:lnTo>
                <a:lnTo>
                  <a:pt x="5146" y="4841"/>
                </a:lnTo>
                <a:lnTo>
                  <a:pt x="5152" y="4816"/>
                </a:lnTo>
                <a:lnTo>
                  <a:pt x="5156" y="4790"/>
                </a:lnTo>
                <a:lnTo>
                  <a:pt x="5160" y="4763"/>
                </a:lnTo>
                <a:lnTo>
                  <a:pt x="5161" y="4737"/>
                </a:lnTo>
                <a:lnTo>
                  <a:pt x="5162" y="4711"/>
                </a:lnTo>
                <a:lnTo>
                  <a:pt x="5161" y="4684"/>
                </a:lnTo>
                <a:lnTo>
                  <a:pt x="5160" y="4659"/>
                </a:lnTo>
                <a:lnTo>
                  <a:pt x="5156" y="4632"/>
                </a:lnTo>
                <a:lnTo>
                  <a:pt x="5152" y="4606"/>
                </a:lnTo>
                <a:lnTo>
                  <a:pt x="5146" y="4580"/>
                </a:lnTo>
                <a:lnTo>
                  <a:pt x="5140" y="4555"/>
                </a:lnTo>
                <a:lnTo>
                  <a:pt x="5132" y="4530"/>
                </a:lnTo>
                <a:lnTo>
                  <a:pt x="5122" y="4505"/>
                </a:lnTo>
                <a:lnTo>
                  <a:pt x="5112" y="4480"/>
                </a:lnTo>
                <a:lnTo>
                  <a:pt x="5099" y="4456"/>
                </a:lnTo>
                <a:lnTo>
                  <a:pt x="5086" y="4432"/>
                </a:lnTo>
                <a:lnTo>
                  <a:pt x="5072" y="4410"/>
                </a:lnTo>
                <a:lnTo>
                  <a:pt x="5057" y="4387"/>
                </a:lnTo>
                <a:lnTo>
                  <a:pt x="5039" y="4366"/>
                </a:lnTo>
                <a:lnTo>
                  <a:pt x="5022" y="4344"/>
                </a:lnTo>
                <a:lnTo>
                  <a:pt x="5002" y="4323"/>
                </a:lnTo>
                <a:lnTo>
                  <a:pt x="3463" y="2785"/>
                </a:lnTo>
                <a:close/>
                <a:moveTo>
                  <a:pt x="4802" y="4918"/>
                </a:moveTo>
                <a:lnTo>
                  <a:pt x="4527" y="4991"/>
                </a:lnTo>
                <a:lnTo>
                  <a:pt x="4304" y="4769"/>
                </a:lnTo>
                <a:lnTo>
                  <a:pt x="4377" y="4493"/>
                </a:lnTo>
                <a:lnTo>
                  <a:pt x="4652" y="4419"/>
                </a:lnTo>
                <a:lnTo>
                  <a:pt x="4876" y="4643"/>
                </a:lnTo>
                <a:lnTo>
                  <a:pt x="4802" y="4918"/>
                </a:lnTo>
                <a:close/>
                <a:moveTo>
                  <a:pt x="2687" y="2988"/>
                </a:moveTo>
                <a:lnTo>
                  <a:pt x="2985" y="3287"/>
                </a:lnTo>
                <a:lnTo>
                  <a:pt x="3325" y="2947"/>
                </a:lnTo>
                <a:lnTo>
                  <a:pt x="3323" y="2917"/>
                </a:lnTo>
                <a:lnTo>
                  <a:pt x="3322" y="2885"/>
                </a:lnTo>
                <a:lnTo>
                  <a:pt x="3323" y="2853"/>
                </a:lnTo>
                <a:lnTo>
                  <a:pt x="3325" y="2823"/>
                </a:lnTo>
                <a:lnTo>
                  <a:pt x="3330" y="2791"/>
                </a:lnTo>
                <a:lnTo>
                  <a:pt x="3336" y="2761"/>
                </a:lnTo>
                <a:lnTo>
                  <a:pt x="3343" y="2730"/>
                </a:lnTo>
                <a:lnTo>
                  <a:pt x="3352" y="2700"/>
                </a:lnTo>
                <a:lnTo>
                  <a:pt x="3363" y="2670"/>
                </a:lnTo>
                <a:lnTo>
                  <a:pt x="3376" y="2641"/>
                </a:lnTo>
                <a:lnTo>
                  <a:pt x="3391" y="2613"/>
                </a:lnTo>
                <a:lnTo>
                  <a:pt x="3406" y="2585"/>
                </a:lnTo>
                <a:lnTo>
                  <a:pt x="3425" y="2558"/>
                </a:lnTo>
                <a:lnTo>
                  <a:pt x="3444" y="2532"/>
                </a:lnTo>
                <a:lnTo>
                  <a:pt x="3465" y="2506"/>
                </a:lnTo>
                <a:lnTo>
                  <a:pt x="3488" y="2482"/>
                </a:lnTo>
                <a:lnTo>
                  <a:pt x="3513" y="2459"/>
                </a:lnTo>
                <a:lnTo>
                  <a:pt x="3538" y="2438"/>
                </a:lnTo>
                <a:lnTo>
                  <a:pt x="3565" y="2418"/>
                </a:lnTo>
                <a:lnTo>
                  <a:pt x="3592" y="2401"/>
                </a:lnTo>
                <a:lnTo>
                  <a:pt x="3620" y="2384"/>
                </a:lnTo>
                <a:lnTo>
                  <a:pt x="3648" y="2370"/>
                </a:lnTo>
                <a:lnTo>
                  <a:pt x="3677" y="2358"/>
                </a:lnTo>
                <a:lnTo>
                  <a:pt x="3706" y="2346"/>
                </a:lnTo>
                <a:lnTo>
                  <a:pt x="3737" y="2338"/>
                </a:lnTo>
                <a:lnTo>
                  <a:pt x="3767" y="2329"/>
                </a:lnTo>
                <a:lnTo>
                  <a:pt x="3798" y="2324"/>
                </a:lnTo>
                <a:lnTo>
                  <a:pt x="3828" y="2319"/>
                </a:lnTo>
                <a:lnTo>
                  <a:pt x="3860" y="2316"/>
                </a:lnTo>
                <a:lnTo>
                  <a:pt x="3892" y="2316"/>
                </a:lnTo>
                <a:lnTo>
                  <a:pt x="3922" y="2316"/>
                </a:lnTo>
                <a:lnTo>
                  <a:pt x="3954" y="2320"/>
                </a:lnTo>
                <a:lnTo>
                  <a:pt x="5440" y="834"/>
                </a:lnTo>
                <a:lnTo>
                  <a:pt x="4608" y="0"/>
                </a:lnTo>
                <a:lnTo>
                  <a:pt x="3121" y="1487"/>
                </a:lnTo>
                <a:lnTo>
                  <a:pt x="3124" y="1518"/>
                </a:lnTo>
                <a:lnTo>
                  <a:pt x="3125" y="1550"/>
                </a:lnTo>
                <a:lnTo>
                  <a:pt x="3124" y="1580"/>
                </a:lnTo>
                <a:lnTo>
                  <a:pt x="3121" y="1612"/>
                </a:lnTo>
                <a:lnTo>
                  <a:pt x="3117" y="1642"/>
                </a:lnTo>
                <a:lnTo>
                  <a:pt x="3111" y="1674"/>
                </a:lnTo>
                <a:lnTo>
                  <a:pt x="3104" y="1705"/>
                </a:lnTo>
                <a:lnTo>
                  <a:pt x="3094" y="1734"/>
                </a:lnTo>
                <a:lnTo>
                  <a:pt x="3083" y="1764"/>
                </a:lnTo>
                <a:lnTo>
                  <a:pt x="3071" y="1793"/>
                </a:lnTo>
                <a:lnTo>
                  <a:pt x="3056" y="1822"/>
                </a:lnTo>
                <a:lnTo>
                  <a:pt x="3041" y="1849"/>
                </a:lnTo>
                <a:lnTo>
                  <a:pt x="3022" y="1877"/>
                </a:lnTo>
                <a:lnTo>
                  <a:pt x="3003" y="1903"/>
                </a:lnTo>
                <a:lnTo>
                  <a:pt x="2981" y="1928"/>
                </a:lnTo>
                <a:lnTo>
                  <a:pt x="2959" y="1952"/>
                </a:lnTo>
                <a:lnTo>
                  <a:pt x="2934" y="1975"/>
                </a:lnTo>
                <a:lnTo>
                  <a:pt x="2909" y="1996"/>
                </a:lnTo>
                <a:lnTo>
                  <a:pt x="2882" y="2016"/>
                </a:lnTo>
                <a:lnTo>
                  <a:pt x="2855" y="2034"/>
                </a:lnTo>
                <a:lnTo>
                  <a:pt x="2827" y="2050"/>
                </a:lnTo>
                <a:lnTo>
                  <a:pt x="2799" y="2064"/>
                </a:lnTo>
                <a:lnTo>
                  <a:pt x="2770" y="2077"/>
                </a:lnTo>
                <a:lnTo>
                  <a:pt x="2740" y="2088"/>
                </a:lnTo>
                <a:lnTo>
                  <a:pt x="2710" y="2097"/>
                </a:lnTo>
                <a:lnTo>
                  <a:pt x="2680" y="2105"/>
                </a:lnTo>
                <a:lnTo>
                  <a:pt x="2649" y="2111"/>
                </a:lnTo>
                <a:lnTo>
                  <a:pt x="2617" y="2115"/>
                </a:lnTo>
                <a:lnTo>
                  <a:pt x="2587" y="2117"/>
                </a:lnTo>
                <a:lnTo>
                  <a:pt x="2555" y="2118"/>
                </a:lnTo>
                <a:lnTo>
                  <a:pt x="2525" y="2117"/>
                </a:lnTo>
                <a:lnTo>
                  <a:pt x="2493" y="2115"/>
                </a:lnTo>
                <a:lnTo>
                  <a:pt x="2153" y="2455"/>
                </a:lnTo>
                <a:lnTo>
                  <a:pt x="2453" y="2755"/>
                </a:lnTo>
                <a:lnTo>
                  <a:pt x="984" y="4223"/>
                </a:lnTo>
                <a:lnTo>
                  <a:pt x="931" y="4170"/>
                </a:lnTo>
                <a:lnTo>
                  <a:pt x="648" y="4396"/>
                </a:lnTo>
                <a:lnTo>
                  <a:pt x="174" y="5145"/>
                </a:lnTo>
                <a:lnTo>
                  <a:pt x="295" y="5267"/>
                </a:lnTo>
                <a:lnTo>
                  <a:pt x="1044" y="4792"/>
                </a:lnTo>
                <a:lnTo>
                  <a:pt x="1272" y="4510"/>
                </a:lnTo>
                <a:lnTo>
                  <a:pt x="1218" y="4457"/>
                </a:lnTo>
                <a:lnTo>
                  <a:pt x="2687" y="29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-1207416" y="4640909"/>
            <a:ext cx="6678948" cy="776526"/>
            <a:chOff x="19456" y="6698332"/>
            <a:chExt cx="5641115" cy="776526"/>
          </a:xfrm>
        </p:grpSpPr>
        <p:sp>
          <p:nvSpPr>
            <p:cNvPr id="28" name="任意多边形 27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33923" y="4730706"/>
            <a:ext cx="505937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诵读法：文艺书的读法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59197" y="4393002"/>
            <a:ext cx="647436" cy="521186"/>
            <a:chOff x="-2749867" y="6884894"/>
            <a:chExt cx="647436" cy="521186"/>
          </a:xfrm>
        </p:grpSpPr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9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32656" y="5585172"/>
            <a:ext cx="829394" cy="1106325"/>
            <a:chOff x="311" y="1963"/>
            <a:chExt cx="2375" cy="3168"/>
          </a:xfrm>
          <a:solidFill>
            <a:schemeClr val="bg1"/>
          </a:solidFill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 flipV="1">
              <a:off x="311" y="1963"/>
              <a:ext cx="2375" cy="3168"/>
            </a:xfrm>
            <a:custGeom>
              <a:avLst/>
              <a:gdLst>
                <a:gd name="T0" fmla="*/ 1686 w 10442"/>
                <a:gd name="T1" fmla="*/ 13934 h 13934"/>
                <a:gd name="T2" fmla="*/ 2331 w 10442"/>
                <a:gd name="T3" fmla="*/ 13934 h 13934"/>
                <a:gd name="T4" fmla="*/ 3158 w 10442"/>
                <a:gd name="T5" fmla="*/ 13210 h 13934"/>
                <a:gd name="T6" fmla="*/ 3733 w 10442"/>
                <a:gd name="T7" fmla="*/ 11680 h 13934"/>
                <a:gd name="T8" fmla="*/ 4374 w 10442"/>
                <a:gd name="T9" fmla="*/ 10328 h 13934"/>
                <a:gd name="T10" fmla="*/ 5339 w 10442"/>
                <a:gd name="T11" fmla="*/ 8693 h 13934"/>
                <a:gd name="T12" fmla="*/ 5930 w 10442"/>
                <a:gd name="T13" fmla="*/ 7352 h 13934"/>
                <a:gd name="T14" fmla="*/ 5917 w 10442"/>
                <a:gd name="T15" fmla="*/ 6426 h 13934"/>
                <a:gd name="T16" fmla="*/ 5314 w 10442"/>
                <a:gd name="T17" fmla="*/ 5871 h 13934"/>
                <a:gd name="T18" fmla="*/ 4659 w 10442"/>
                <a:gd name="T19" fmla="*/ 5865 h 13934"/>
                <a:gd name="T20" fmla="*/ 4645 w 10442"/>
                <a:gd name="T21" fmla="*/ 5500 h 13934"/>
                <a:gd name="T22" fmla="*/ 4376 w 10442"/>
                <a:gd name="T23" fmla="*/ 5277 h 13934"/>
                <a:gd name="T24" fmla="*/ 3492 w 10442"/>
                <a:gd name="T25" fmla="*/ 5275 h 13934"/>
                <a:gd name="T26" fmla="*/ 2684 w 10442"/>
                <a:gd name="T27" fmla="*/ 4351 h 13934"/>
                <a:gd name="T28" fmla="*/ 3493 w 10442"/>
                <a:gd name="T29" fmla="*/ 3535 h 13934"/>
                <a:gd name="T30" fmla="*/ 4692 w 10442"/>
                <a:gd name="T31" fmla="*/ 3527 h 13934"/>
                <a:gd name="T32" fmla="*/ 4946 w 10442"/>
                <a:gd name="T33" fmla="*/ 3209 h 13934"/>
                <a:gd name="T34" fmla="*/ 4646 w 10442"/>
                <a:gd name="T35" fmla="*/ 1640 h 13934"/>
                <a:gd name="T36" fmla="*/ 3735 w 10442"/>
                <a:gd name="T37" fmla="*/ 292 h 13934"/>
                <a:gd name="T38" fmla="*/ 2937 w 10442"/>
                <a:gd name="T39" fmla="*/ 50 h 13934"/>
                <a:gd name="T40" fmla="*/ 3353 w 10442"/>
                <a:gd name="T41" fmla="*/ 32 h 13934"/>
                <a:gd name="T42" fmla="*/ 10442 w 10442"/>
                <a:gd name="T43" fmla="*/ 32 h 13934"/>
                <a:gd name="T44" fmla="*/ 10442 w 10442"/>
                <a:gd name="T45" fmla="*/ 0 h 13934"/>
                <a:gd name="T46" fmla="*/ 0 w 10442"/>
                <a:gd name="T47" fmla="*/ 0 h 13934"/>
                <a:gd name="T48" fmla="*/ 0 w 10442"/>
                <a:gd name="T49" fmla="*/ 32 h 13934"/>
                <a:gd name="T50" fmla="*/ 1166 w 10442"/>
                <a:gd name="T51" fmla="*/ 32 h 13934"/>
                <a:gd name="T52" fmla="*/ 1967 w 10442"/>
                <a:gd name="T53" fmla="*/ 52 h 13934"/>
                <a:gd name="T54" fmla="*/ 1172 w 10442"/>
                <a:gd name="T55" fmla="*/ 794 h 13934"/>
                <a:gd name="T56" fmla="*/ 1159 w 10442"/>
                <a:gd name="T57" fmla="*/ 1833 h 13934"/>
                <a:gd name="T58" fmla="*/ 1159 w 10442"/>
                <a:gd name="T59" fmla="*/ 12522 h 13934"/>
                <a:gd name="T60" fmla="*/ 1192 w 10442"/>
                <a:gd name="T61" fmla="*/ 13350 h 13934"/>
                <a:gd name="T62" fmla="*/ 1686 w 10442"/>
                <a:gd name="T63" fmla="*/ 13934 h 13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42" h="13934">
                  <a:moveTo>
                    <a:pt x="1686" y="13934"/>
                  </a:moveTo>
                  <a:lnTo>
                    <a:pt x="2331" y="13934"/>
                  </a:lnTo>
                  <a:cubicBezTo>
                    <a:pt x="2695" y="13824"/>
                    <a:pt x="2973" y="13533"/>
                    <a:pt x="3158" y="13210"/>
                  </a:cubicBezTo>
                  <a:cubicBezTo>
                    <a:pt x="3435" y="12737"/>
                    <a:pt x="3572" y="12200"/>
                    <a:pt x="3733" y="11680"/>
                  </a:cubicBezTo>
                  <a:cubicBezTo>
                    <a:pt x="3883" y="11202"/>
                    <a:pt x="4115" y="10755"/>
                    <a:pt x="4374" y="10328"/>
                  </a:cubicBezTo>
                  <a:cubicBezTo>
                    <a:pt x="4699" y="9786"/>
                    <a:pt x="5037" y="9250"/>
                    <a:pt x="5339" y="8693"/>
                  </a:cubicBezTo>
                  <a:cubicBezTo>
                    <a:pt x="5579" y="8267"/>
                    <a:pt x="5811" y="7829"/>
                    <a:pt x="5930" y="7352"/>
                  </a:cubicBezTo>
                  <a:cubicBezTo>
                    <a:pt x="5996" y="7049"/>
                    <a:pt x="6030" y="6723"/>
                    <a:pt x="5917" y="6426"/>
                  </a:cubicBezTo>
                  <a:cubicBezTo>
                    <a:pt x="5820" y="6159"/>
                    <a:pt x="5591" y="5939"/>
                    <a:pt x="5314" y="5871"/>
                  </a:cubicBezTo>
                  <a:cubicBezTo>
                    <a:pt x="5096" y="5858"/>
                    <a:pt x="4877" y="5868"/>
                    <a:pt x="4659" y="5865"/>
                  </a:cubicBezTo>
                  <a:cubicBezTo>
                    <a:pt x="4648" y="5744"/>
                    <a:pt x="4658" y="5621"/>
                    <a:pt x="4645" y="5500"/>
                  </a:cubicBezTo>
                  <a:cubicBezTo>
                    <a:pt x="4622" y="5377"/>
                    <a:pt x="4501" y="5278"/>
                    <a:pt x="4376" y="5277"/>
                  </a:cubicBezTo>
                  <a:cubicBezTo>
                    <a:pt x="4081" y="5276"/>
                    <a:pt x="3786" y="5278"/>
                    <a:pt x="3492" y="5275"/>
                  </a:cubicBezTo>
                  <a:cubicBezTo>
                    <a:pt x="3033" y="5250"/>
                    <a:pt x="2640" y="4812"/>
                    <a:pt x="2684" y="4351"/>
                  </a:cubicBezTo>
                  <a:cubicBezTo>
                    <a:pt x="2698" y="3927"/>
                    <a:pt x="3067" y="3549"/>
                    <a:pt x="3493" y="3535"/>
                  </a:cubicBezTo>
                  <a:cubicBezTo>
                    <a:pt x="3892" y="3524"/>
                    <a:pt x="4292" y="3542"/>
                    <a:pt x="4692" y="3527"/>
                  </a:cubicBezTo>
                  <a:cubicBezTo>
                    <a:pt x="4846" y="3515"/>
                    <a:pt x="4961" y="3360"/>
                    <a:pt x="4946" y="3209"/>
                  </a:cubicBezTo>
                  <a:cubicBezTo>
                    <a:pt x="4922" y="2676"/>
                    <a:pt x="4818" y="2145"/>
                    <a:pt x="4646" y="1640"/>
                  </a:cubicBezTo>
                  <a:cubicBezTo>
                    <a:pt x="4460" y="1128"/>
                    <a:pt x="4194" y="609"/>
                    <a:pt x="3735" y="292"/>
                  </a:cubicBezTo>
                  <a:cubicBezTo>
                    <a:pt x="3502" y="128"/>
                    <a:pt x="3220" y="51"/>
                    <a:pt x="2937" y="50"/>
                  </a:cubicBezTo>
                  <a:cubicBezTo>
                    <a:pt x="3076" y="48"/>
                    <a:pt x="3214" y="36"/>
                    <a:pt x="3353" y="32"/>
                  </a:cubicBezTo>
                  <a:cubicBezTo>
                    <a:pt x="5716" y="32"/>
                    <a:pt x="8079" y="32"/>
                    <a:pt x="10442" y="32"/>
                  </a:cubicBezTo>
                  <a:lnTo>
                    <a:pt x="10442" y="0"/>
                  </a:lnTo>
                  <a:lnTo>
                    <a:pt x="0" y="0"/>
                  </a:lnTo>
                  <a:lnTo>
                    <a:pt x="0" y="32"/>
                  </a:lnTo>
                  <a:cubicBezTo>
                    <a:pt x="388" y="32"/>
                    <a:pt x="777" y="32"/>
                    <a:pt x="1166" y="32"/>
                  </a:cubicBezTo>
                  <a:cubicBezTo>
                    <a:pt x="1433" y="34"/>
                    <a:pt x="1700" y="23"/>
                    <a:pt x="1967" y="52"/>
                  </a:cubicBezTo>
                  <a:cubicBezTo>
                    <a:pt x="1556" y="43"/>
                    <a:pt x="1214" y="399"/>
                    <a:pt x="1172" y="794"/>
                  </a:cubicBezTo>
                  <a:cubicBezTo>
                    <a:pt x="1142" y="1139"/>
                    <a:pt x="1168" y="1487"/>
                    <a:pt x="1159" y="1833"/>
                  </a:cubicBezTo>
                  <a:cubicBezTo>
                    <a:pt x="1159" y="5396"/>
                    <a:pt x="1159" y="8959"/>
                    <a:pt x="1159" y="12522"/>
                  </a:cubicBezTo>
                  <a:cubicBezTo>
                    <a:pt x="1173" y="12798"/>
                    <a:pt x="1128" y="13079"/>
                    <a:pt x="1192" y="13350"/>
                  </a:cubicBezTo>
                  <a:cubicBezTo>
                    <a:pt x="1252" y="13608"/>
                    <a:pt x="1434" y="13841"/>
                    <a:pt x="1686" y="139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 flipV="1">
              <a:off x="2078" y="3471"/>
              <a:ext cx="433" cy="1452"/>
            </a:xfrm>
            <a:custGeom>
              <a:avLst/>
              <a:gdLst>
                <a:gd name="T0" fmla="*/ 323 w 1900"/>
                <a:gd name="T1" fmla="*/ 6367 h 6388"/>
                <a:gd name="T2" fmla="*/ 609 w 1900"/>
                <a:gd name="T3" fmla="*/ 6258 h 6388"/>
                <a:gd name="T4" fmla="*/ 1782 w 1900"/>
                <a:gd name="T5" fmla="*/ 4028 h 6388"/>
                <a:gd name="T6" fmla="*/ 1737 w 1900"/>
                <a:gd name="T7" fmla="*/ 2157 h 6388"/>
                <a:gd name="T8" fmla="*/ 603 w 1900"/>
                <a:gd name="T9" fmla="*/ 127 h 6388"/>
                <a:gd name="T10" fmla="*/ 417 w 1900"/>
                <a:gd name="T11" fmla="*/ 25 h 6388"/>
                <a:gd name="T12" fmla="*/ 84 w 1900"/>
                <a:gd name="T13" fmla="*/ 320 h 6388"/>
                <a:gd name="T14" fmla="*/ 226 w 1900"/>
                <a:gd name="T15" fmla="*/ 580 h 6388"/>
                <a:gd name="T16" fmla="*/ 1203 w 1900"/>
                <a:gd name="T17" fmla="*/ 2438 h 6388"/>
                <a:gd name="T18" fmla="*/ 178 w 1900"/>
                <a:gd name="T19" fmla="*/ 5868 h 6388"/>
                <a:gd name="T20" fmla="*/ 323 w 1900"/>
                <a:gd name="T21" fmla="*/ 6367 h 6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0" h="6388">
                  <a:moveTo>
                    <a:pt x="323" y="6367"/>
                  </a:moveTo>
                  <a:cubicBezTo>
                    <a:pt x="430" y="6388"/>
                    <a:pt x="538" y="6338"/>
                    <a:pt x="609" y="6258"/>
                  </a:cubicBezTo>
                  <a:cubicBezTo>
                    <a:pt x="1207" y="5651"/>
                    <a:pt x="1626" y="4867"/>
                    <a:pt x="1782" y="4028"/>
                  </a:cubicBezTo>
                  <a:cubicBezTo>
                    <a:pt x="1900" y="3411"/>
                    <a:pt x="1884" y="2768"/>
                    <a:pt x="1737" y="2157"/>
                  </a:cubicBezTo>
                  <a:cubicBezTo>
                    <a:pt x="1553" y="1394"/>
                    <a:pt x="1152" y="687"/>
                    <a:pt x="603" y="127"/>
                  </a:cubicBezTo>
                  <a:cubicBezTo>
                    <a:pt x="552" y="77"/>
                    <a:pt x="490" y="33"/>
                    <a:pt x="417" y="25"/>
                  </a:cubicBezTo>
                  <a:cubicBezTo>
                    <a:pt x="249" y="0"/>
                    <a:pt x="75" y="148"/>
                    <a:pt x="84" y="320"/>
                  </a:cubicBezTo>
                  <a:cubicBezTo>
                    <a:pt x="80" y="427"/>
                    <a:pt x="156" y="509"/>
                    <a:pt x="226" y="580"/>
                  </a:cubicBezTo>
                  <a:cubicBezTo>
                    <a:pt x="720" y="1089"/>
                    <a:pt x="1064" y="1742"/>
                    <a:pt x="1203" y="2438"/>
                  </a:cubicBezTo>
                  <a:cubicBezTo>
                    <a:pt x="1464" y="3658"/>
                    <a:pt x="1065" y="4991"/>
                    <a:pt x="178" y="5868"/>
                  </a:cubicBezTo>
                  <a:cubicBezTo>
                    <a:pt x="0" y="6019"/>
                    <a:pt x="94" y="6335"/>
                    <a:pt x="323" y="6367"/>
                  </a:cubicBezTo>
                </a:path>
              </a:pathLst>
            </a:custGeom>
            <a:solidFill>
              <a:srgbClr val="E20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 flipV="1">
              <a:off x="1858" y="3697"/>
              <a:ext cx="319" cy="997"/>
            </a:xfrm>
            <a:custGeom>
              <a:avLst/>
              <a:gdLst>
                <a:gd name="T0" fmla="*/ 222 w 1400"/>
                <a:gd name="T1" fmla="*/ 4323 h 4386"/>
                <a:gd name="T2" fmla="*/ 631 w 1400"/>
                <a:gd name="T3" fmla="*/ 4137 h 4386"/>
                <a:gd name="T4" fmla="*/ 1375 w 1400"/>
                <a:gd name="T5" fmla="*/ 2279 h 4386"/>
                <a:gd name="T6" fmla="*/ 593 w 1400"/>
                <a:gd name="T7" fmla="*/ 210 h 4386"/>
                <a:gd name="T8" fmla="*/ 389 w 1400"/>
                <a:gd name="T9" fmla="*/ 59 h 4386"/>
                <a:gd name="T10" fmla="*/ 26 w 1400"/>
                <a:gd name="T11" fmla="*/ 370 h 4386"/>
                <a:gd name="T12" fmla="*/ 147 w 1400"/>
                <a:gd name="T13" fmla="*/ 584 h 4386"/>
                <a:gd name="T14" fmla="*/ 796 w 1400"/>
                <a:gd name="T15" fmla="*/ 2207 h 4386"/>
                <a:gd name="T16" fmla="*/ 184 w 1400"/>
                <a:gd name="T17" fmla="*/ 3760 h 4386"/>
                <a:gd name="T18" fmla="*/ 27 w 1400"/>
                <a:gd name="T19" fmla="*/ 4007 h 4386"/>
                <a:gd name="T20" fmla="*/ 222 w 1400"/>
                <a:gd name="T21" fmla="*/ 4323 h 4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0" h="4386">
                  <a:moveTo>
                    <a:pt x="222" y="4323"/>
                  </a:moveTo>
                  <a:cubicBezTo>
                    <a:pt x="388" y="4386"/>
                    <a:pt x="536" y="4259"/>
                    <a:pt x="631" y="4137"/>
                  </a:cubicBezTo>
                  <a:cubicBezTo>
                    <a:pt x="1088" y="3632"/>
                    <a:pt x="1359" y="2961"/>
                    <a:pt x="1375" y="2279"/>
                  </a:cubicBezTo>
                  <a:cubicBezTo>
                    <a:pt x="1400" y="1523"/>
                    <a:pt x="1117" y="758"/>
                    <a:pt x="593" y="210"/>
                  </a:cubicBezTo>
                  <a:cubicBezTo>
                    <a:pt x="534" y="150"/>
                    <a:pt x="476" y="78"/>
                    <a:pt x="389" y="59"/>
                  </a:cubicBezTo>
                  <a:cubicBezTo>
                    <a:pt x="203" y="0"/>
                    <a:pt x="0" y="180"/>
                    <a:pt x="26" y="370"/>
                  </a:cubicBezTo>
                  <a:cubicBezTo>
                    <a:pt x="31" y="457"/>
                    <a:pt x="87" y="527"/>
                    <a:pt x="147" y="584"/>
                  </a:cubicBezTo>
                  <a:cubicBezTo>
                    <a:pt x="564" y="1014"/>
                    <a:pt x="798" y="1609"/>
                    <a:pt x="796" y="2207"/>
                  </a:cubicBezTo>
                  <a:cubicBezTo>
                    <a:pt x="789" y="2775"/>
                    <a:pt x="577" y="3344"/>
                    <a:pt x="184" y="3760"/>
                  </a:cubicBezTo>
                  <a:cubicBezTo>
                    <a:pt x="119" y="3831"/>
                    <a:pt x="38" y="3904"/>
                    <a:pt x="27" y="4007"/>
                  </a:cubicBezTo>
                  <a:cubicBezTo>
                    <a:pt x="5" y="4143"/>
                    <a:pt x="96" y="4276"/>
                    <a:pt x="222" y="4323"/>
                  </a:cubicBezTo>
                </a:path>
              </a:pathLst>
            </a:custGeom>
            <a:solidFill>
              <a:srgbClr val="E20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 flipV="1">
              <a:off x="1616" y="3935"/>
              <a:ext cx="228" cy="531"/>
            </a:xfrm>
            <a:custGeom>
              <a:avLst/>
              <a:gdLst>
                <a:gd name="T0" fmla="*/ 234 w 1000"/>
                <a:gd name="T1" fmla="*/ 2279 h 2333"/>
                <a:gd name="T2" fmla="*/ 562 w 1000"/>
                <a:gd name="T3" fmla="*/ 2209 h 2333"/>
                <a:gd name="T4" fmla="*/ 981 w 1000"/>
                <a:gd name="T5" fmla="*/ 1236 h 2333"/>
                <a:gd name="T6" fmla="*/ 524 w 1000"/>
                <a:gd name="T7" fmla="*/ 130 h 2333"/>
                <a:gd name="T8" fmla="*/ 65 w 1000"/>
                <a:gd name="T9" fmla="*/ 318 h 2333"/>
                <a:gd name="T10" fmla="*/ 284 w 1000"/>
                <a:gd name="T11" fmla="*/ 751 h 2333"/>
                <a:gd name="T12" fmla="*/ 148 w 1000"/>
                <a:gd name="T13" fmla="*/ 1802 h 2333"/>
                <a:gd name="T14" fmla="*/ 234 w 1000"/>
                <a:gd name="T15" fmla="*/ 2279 h 2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0" h="2333">
                  <a:moveTo>
                    <a:pt x="234" y="2279"/>
                  </a:moveTo>
                  <a:cubicBezTo>
                    <a:pt x="344" y="2333"/>
                    <a:pt x="480" y="2296"/>
                    <a:pt x="562" y="2209"/>
                  </a:cubicBezTo>
                  <a:cubicBezTo>
                    <a:pt x="821" y="1955"/>
                    <a:pt x="973" y="1598"/>
                    <a:pt x="981" y="1236"/>
                  </a:cubicBezTo>
                  <a:cubicBezTo>
                    <a:pt x="1000" y="825"/>
                    <a:pt x="830" y="406"/>
                    <a:pt x="524" y="130"/>
                  </a:cubicBezTo>
                  <a:cubicBezTo>
                    <a:pt x="361" y="0"/>
                    <a:pt x="83" y="105"/>
                    <a:pt x="65" y="318"/>
                  </a:cubicBezTo>
                  <a:cubicBezTo>
                    <a:pt x="19" y="506"/>
                    <a:pt x="213" y="605"/>
                    <a:pt x="284" y="751"/>
                  </a:cubicBezTo>
                  <a:cubicBezTo>
                    <a:pt x="480" y="1082"/>
                    <a:pt x="421" y="1532"/>
                    <a:pt x="148" y="1802"/>
                  </a:cubicBezTo>
                  <a:cubicBezTo>
                    <a:pt x="0" y="1936"/>
                    <a:pt x="49" y="2206"/>
                    <a:pt x="234" y="2279"/>
                  </a:cubicBezTo>
                </a:path>
              </a:pathLst>
            </a:custGeom>
            <a:solidFill>
              <a:srgbClr val="E20B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323738" y="5608896"/>
            <a:ext cx="5176494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特别是诗歌类，要朗诵出来才有味道。写读后感的最好方法是对比阅读。结合前面的方法，写诗评，下面是写诗评的一个框架：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541508" y="6956278"/>
            <a:ext cx="1298508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交代背景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001583" y="6956278"/>
            <a:ext cx="1758092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dirty="0"/>
              <a:t>交代基本信息</a:t>
            </a:r>
            <a:endParaRPr lang="en-US" altLang="zh-CN" dirty="0"/>
          </a:p>
        </p:txBody>
      </p:sp>
      <p:sp>
        <p:nvSpPr>
          <p:cNvPr id="63" name="文本框 62"/>
          <p:cNvSpPr txBox="1"/>
          <p:nvPr/>
        </p:nvSpPr>
        <p:spPr>
          <a:xfrm>
            <a:off x="4947603" y="6962746"/>
            <a:ext cx="1183672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dirty="0"/>
              <a:t>表达感受</a:t>
            </a:r>
            <a:endParaRPr lang="en-US" altLang="zh-CN" dirty="0"/>
          </a:p>
        </p:txBody>
      </p:sp>
      <p:sp>
        <p:nvSpPr>
          <p:cNvPr id="64" name="文本框 63"/>
          <p:cNvSpPr txBox="1"/>
          <p:nvPr/>
        </p:nvSpPr>
        <p:spPr>
          <a:xfrm>
            <a:off x="868008" y="8269946"/>
            <a:ext cx="1408864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友情分享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68007" y="7667596"/>
            <a:ext cx="2730315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dirty="0" smtClean="0"/>
              <a:t>进行客观对比</a:t>
            </a:r>
            <a:endParaRPr lang="en-US" altLang="zh-CN" dirty="0"/>
          </a:p>
        </p:txBody>
      </p:sp>
      <p:sp>
        <p:nvSpPr>
          <p:cNvPr id="66" name="文本框 65"/>
          <p:cNvSpPr txBox="1"/>
          <p:nvPr/>
        </p:nvSpPr>
        <p:spPr>
          <a:xfrm>
            <a:off x="3764237" y="7667596"/>
            <a:ext cx="2359487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dirty="0" smtClean="0"/>
              <a:t>陈述支撑依据</a:t>
            </a:r>
            <a:endParaRPr lang="en-US" altLang="zh-CN" dirty="0"/>
          </a:p>
        </p:txBody>
      </p:sp>
      <p:sp>
        <p:nvSpPr>
          <p:cNvPr id="67" name="文本框 66"/>
          <p:cNvSpPr txBox="1"/>
          <p:nvPr/>
        </p:nvSpPr>
        <p:spPr>
          <a:xfrm>
            <a:off x="2415481" y="8269946"/>
            <a:ext cx="1182842" cy="46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模仿学习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0" name="等腰三角形 69"/>
          <p:cNvSpPr/>
          <p:nvPr/>
        </p:nvSpPr>
        <p:spPr>
          <a:xfrm rot="5400000">
            <a:off x="840818" y="7051194"/>
            <a:ext cx="394252" cy="339872"/>
          </a:xfrm>
          <a:prstGeom prst="triangle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4422450" y="8421372"/>
            <a:ext cx="227981" cy="227981"/>
          </a:xfrm>
          <a:prstGeom prst="ellipse">
            <a:avLst/>
          </a:prstGeom>
          <a:solidFill>
            <a:srgbClr val="FEF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99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直角三角形 52"/>
          <p:cNvSpPr/>
          <p:nvPr/>
        </p:nvSpPr>
        <p:spPr>
          <a:xfrm flipH="1">
            <a:off x="0" y="3231925"/>
            <a:ext cx="194480" cy="249938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134635" y="-324543"/>
            <a:ext cx="6528885" cy="8725593"/>
          </a:xfrm>
          <a:prstGeom prst="roundRect">
            <a:avLst>
              <a:gd name="adj" fmla="val 2078"/>
            </a:avLst>
          </a:prstGeom>
          <a:solidFill>
            <a:srgbClr val="7FC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0" name="文本框 29"/>
          <p:cNvSpPr txBox="1"/>
          <p:nvPr/>
        </p:nvSpPr>
        <p:spPr>
          <a:xfrm>
            <a:off x="1588488" y="1324794"/>
            <a:ext cx="47551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谁说读书就一定要有收获？就当故事会看看，放松一下大脑不行吗？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78716" y="357271"/>
            <a:ext cx="6678948" cy="776526"/>
            <a:chOff x="19456" y="6698332"/>
            <a:chExt cx="5641115" cy="776526"/>
          </a:xfrm>
        </p:grpSpPr>
        <p:sp>
          <p:nvSpPr>
            <p:cNvPr id="39" name="任意多边形 38"/>
            <p:cNvSpPr/>
            <p:nvPr/>
          </p:nvSpPr>
          <p:spPr>
            <a:xfrm>
              <a:off x="159657" y="7286173"/>
              <a:ext cx="5500914" cy="188685"/>
            </a:xfrm>
            <a:custGeom>
              <a:avLst/>
              <a:gdLst>
                <a:gd name="connsiteX0" fmla="*/ 5500914 w 5500914"/>
                <a:gd name="connsiteY0" fmla="*/ 188685 h 188685"/>
                <a:gd name="connsiteX1" fmla="*/ 0 w 5500914"/>
                <a:gd name="connsiteY1" fmla="*/ 87085 h 188685"/>
                <a:gd name="connsiteX2" fmla="*/ 5384800 w 5500914"/>
                <a:gd name="connsiteY2" fmla="*/ 0 h 188685"/>
                <a:gd name="connsiteX3" fmla="*/ 5500914 w 5500914"/>
                <a:gd name="connsiteY3" fmla="*/ 188685 h 1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00914" h="188685">
                  <a:moveTo>
                    <a:pt x="5500914" y="188685"/>
                  </a:moveTo>
                  <a:lnTo>
                    <a:pt x="0" y="87085"/>
                  </a:lnTo>
                  <a:lnTo>
                    <a:pt x="5384800" y="0"/>
                  </a:lnTo>
                  <a:lnTo>
                    <a:pt x="5500914" y="18868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19456" y="6698332"/>
              <a:ext cx="5600294" cy="720080"/>
            </a:xfrm>
            <a:custGeom>
              <a:avLst/>
              <a:gdLst>
                <a:gd name="connsiteX0" fmla="*/ 0 w 5600294"/>
                <a:gd name="connsiteY0" fmla="*/ 0 h 720080"/>
                <a:gd name="connsiteX1" fmla="*/ 5600294 w 5600294"/>
                <a:gd name="connsiteY1" fmla="*/ 0 h 720080"/>
                <a:gd name="connsiteX2" fmla="*/ 5600294 w 5600294"/>
                <a:gd name="connsiteY2" fmla="*/ 32830 h 720080"/>
                <a:gd name="connsiteX3" fmla="*/ 5254788 w 5600294"/>
                <a:gd name="connsiteY3" fmla="*/ 331465 h 720080"/>
                <a:gd name="connsiteX4" fmla="*/ 5600294 w 5600294"/>
                <a:gd name="connsiteY4" fmla="*/ 689267 h 720080"/>
                <a:gd name="connsiteX5" fmla="*/ 5600294 w 5600294"/>
                <a:gd name="connsiteY5" fmla="*/ 720080 h 720080"/>
                <a:gd name="connsiteX6" fmla="*/ 0 w 5600294"/>
                <a:gd name="connsiteY6" fmla="*/ 72008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00294" h="720080">
                  <a:moveTo>
                    <a:pt x="0" y="0"/>
                  </a:moveTo>
                  <a:lnTo>
                    <a:pt x="5600294" y="0"/>
                  </a:lnTo>
                  <a:lnTo>
                    <a:pt x="5600294" y="32830"/>
                  </a:lnTo>
                  <a:lnTo>
                    <a:pt x="5254788" y="331465"/>
                  </a:lnTo>
                  <a:lnTo>
                    <a:pt x="5600294" y="689267"/>
                  </a:lnTo>
                  <a:lnTo>
                    <a:pt x="5600294" y="720080"/>
                  </a:lnTo>
                  <a:lnTo>
                    <a:pt x="0" y="720080"/>
                  </a:lnTo>
                  <a:close/>
                </a:path>
              </a:pathLst>
            </a:custGeom>
            <a:solidFill>
              <a:srgbClr val="FEF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033923" y="447068"/>
            <a:ext cx="505937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闲读法：快餐书随意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59197" y="109364"/>
            <a:ext cx="647436" cy="521186"/>
            <a:chOff x="-2749867" y="6884894"/>
            <a:chExt cx="647436" cy="521186"/>
          </a:xfrm>
        </p:grpSpPr>
        <p:sp>
          <p:nvSpPr>
            <p:cNvPr id="43" name="KSO_Shape"/>
            <p:cNvSpPr>
              <a:spLocks/>
            </p:cNvSpPr>
            <p:nvPr/>
          </p:nvSpPr>
          <p:spPr bwMode="auto">
            <a:xfrm>
              <a:off x="-2749867" y="6884894"/>
              <a:ext cx="647436" cy="521186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E20B15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2650693" y="6920943"/>
              <a:ext cx="449088" cy="449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10</a:t>
              </a:r>
              <a:endParaRPr lang="zh-CN" altLang="en-US" sz="28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sp>
        <p:nvSpPr>
          <p:cNvPr id="45" name="KSO_Shape"/>
          <p:cNvSpPr>
            <a:spLocks/>
          </p:cNvSpPr>
          <p:nvPr/>
        </p:nvSpPr>
        <p:spPr bwMode="auto">
          <a:xfrm flipH="1">
            <a:off x="368824" y="1259632"/>
            <a:ext cx="827928" cy="833485"/>
          </a:xfrm>
          <a:custGeom>
            <a:avLst/>
            <a:gdLst>
              <a:gd name="T0" fmla="*/ 2147483646 w 4790"/>
              <a:gd name="T1" fmla="*/ 2147483646 h 4824"/>
              <a:gd name="T2" fmla="*/ 2147483646 w 4790"/>
              <a:gd name="T3" fmla="*/ 2147483646 h 4824"/>
              <a:gd name="T4" fmla="*/ 2147483646 w 4790"/>
              <a:gd name="T5" fmla="*/ 2147483646 h 4824"/>
              <a:gd name="T6" fmla="*/ 2147483646 w 4790"/>
              <a:gd name="T7" fmla="*/ 2147483646 h 4824"/>
              <a:gd name="T8" fmla="*/ 2147483646 w 4790"/>
              <a:gd name="T9" fmla="*/ 2147483646 h 4824"/>
              <a:gd name="T10" fmla="*/ 2147483646 w 4790"/>
              <a:gd name="T11" fmla="*/ 2147483646 h 4824"/>
              <a:gd name="T12" fmla="*/ 2147483646 w 4790"/>
              <a:gd name="T13" fmla="*/ 2147483646 h 4824"/>
              <a:gd name="T14" fmla="*/ 2147483646 w 4790"/>
              <a:gd name="T15" fmla="*/ 2147483646 h 4824"/>
              <a:gd name="T16" fmla="*/ 2147483646 w 4790"/>
              <a:gd name="T17" fmla="*/ 2147483646 h 4824"/>
              <a:gd name="T18" fmla="*/ 2147483646 w 4790"/>
              <a:gd name="T19" fmla="*/ 2147483646 h 4824"/>
              <a:gd name="T20" fmla="*/ 2147483646 w 4790"/>
              <a:gd name="T21" fmla="*/ 2147483646 h 4824"/>
              <a:gd name="T22" fmla="*/ 2147483646 w 4790"/>
              <a:gd name="T23" fmla="*/ 2147483646 h 4824"/>
              <a:gd name="T24" fmla="*/ 2147483646 w 4790"/>
              <a:gd name="T25" fmla="*/ 2147483646 h 4824"/>
              <a:gd name="T26" fmla="*/ 2147483646 w 4790"/>
              <a:gd name="T27" fmla="*/ 2147483646 h 4824"/>
              <a:gd name="T28" fmla="*/ 2147483646 w 4790"/>
              <a:gd name="T29" fmla="*/ 2147483646 h 4824"/>
              <a:gd name="T30" fmla="*/ 2147483646 w 4790"/>
              <a:gd name="T31" fmla="*/ 2147483646 h 4824"/>
              <a:gd name="T32" fmla="*/ 2147483646 w 4790"/>
              <a:gd name="T33" fmla="*/ 2147483646 h 4824"/>
              <a:gd name="T34" fmla="*/ 2147483646 w 4790"/>
              <a:gd name="T35" fmla="*/ 2147483646 h 4824"/>
              <a:gd name="T36" fmla="*/ 2147483646 w 4790"/>
              <a:gd name="T37" fmla="*/ 2147483646 h 4824"/>
              <a:gd name="T38" fmla="*/ 2147483646 w 4790"/>
              <a:gd name="T39" fmla="*/ 2147483646 h 4824"/>
              <a:gd name="T40" fmla="*/ 2147483646 w 4790"/>
              <a:gd name="T41" fmla="*/ 2147483646 h 4824"/>
              <a:gd name="T42" fmla="*/ 2147483646 w 4790"/>
              <a:gd name="T43" fmla="*/ 2147483646 h 4824"/>
              <a:gd name="T44" fmla="*/ 2147483646 w 4790"/>
              <a:gd name="T45" fmla="*/ 2147483646 h 4824"/>
              <a:gd name="T46" fmla="*/ 2147483646 w 4790"/>
              <a:gd name="T47" fmla="*/ 2147483646 h 4824"/>
              <a:gd name="T48" fmla="*/ 2147483646 w 4790"/>
              <a:gd name="T49" fmla="*/ 61598949 h 4824"/>
              <a:gd name="T50" fmla="*/ 2147483646 w 4790"/>
              <a:gd name="T51" fmla="*/ 1847496959 h 4824"/>
              <a:gd name="T52" fmla="*/ 2147483646 w 4790"/>
              <a:gd name="T53" fmla="*/ 2147483646 h 4824"/>
              <a:gd name="T54" fmla="*/ 2147483646 w 4790"/>
              <a:gd name="T55" fmla="*/ 2147483646 h 4824"/>
              <a:gd name="T56" fmla="*/ 2147483646 w 4790"/>
              <a:gd name="T57" fmla="*/ 2147483646 h 4824"/>
              <a:gd name="T58" fmla="*/ 2147483646 w 4790"/>
              <a:gd name="T59" fmla="*/ 2147483646 h 4824"/>
              <a:gd name="T60" fmla="*/ 2147483646 w 4790"/>
              <a:gd name="T61" fmla="*/ 2147483646 h 4824"/>
              <a:gd name="T62" fmla="*/ 2147483646 w 4790"/>
              <a:gd name="T63" fmla="*/ 2147483646 h 4824"/>
              <a:gd name="T64" fmla="*/ 2147483646 w 4790"/>
              <a:gd name="T65" fmla="*/ 2147483646 h 4824"/>
              <a:gd name="T66" fmla="*/ 2147483646 w 4790"/>
              <a:gd name="T67" fmla="*/ 2147483646 h 4824"/>
              <a:gd name="T68" fmla="*/ 2147483646 w 4790"/>
              <a:gd name="T69" fmla="*/ 2147483646 h 4824"/>
              <a:gd name="T70" fmla="*/ 2147483646 w 4790"/>
              <a:gd name="T71" fmla="*/ 2147483646 h 4824"/>
              <a:gd name="T72" fmla="*/ 2147483646 w 4790"/>
              <a:gd name="T73" fmla="*/ 2147483646 h 4824"/>
              <a:gd name="T74" fmla="*/ 2147483646 w 4790"/>
              <a:gd name="T75" fmla="*/ 2147483646 h 4824"/>
              <a:gd name="T76" fmla="*/ 2147483646 w 4790"/>
              <a:gd name="T77" fmla="*/ 2147483646 h 4824"/>
              <a:gd name="T78" fmla="*/ 2147483646 w 4790"/>
              <a:gd name="T79" fmla="*/ 2147483646 h 4824"/>
              <a:gd name="T80" fmla="*/ 2147483646 w 4790"/>
              <a:gd name="T81" fmla="*/ 2147483646 h 4824"/>
              <a:gd name="T82" fmla="*/ 2147483646 w 4790"/>
              <a:gd name="T83" fmla="*/ 2147483646 h 4824"/>
              <a:gd name="T84" fmla="*/ 2147483646 w 4790"/>
              <a:gd name="T85" fmla="*/ 2147483646 h 4824"/>
              <a:gd name="T86" fmla="*/ 2147483646 w 4790"/>
              <a:gd name="T87" fmla="*/ 2147483646 h 4824"/>
              <a:gd name="T88" fmla="*/ 2147483646 w 4790"/>
              <a:gd name="T89" fmla="*/ 2147483646 h 4824"/>
              <a:gd name="T90" fmla="*/ 2147483646 w 4790"/>
              <a:gd name="T91" fmla="*/ 2147483646 h 4824"/>
              <a:gd name="T92" fmla="*/ 2147483646 w 4790"/>
              <a:gd name="T93" fmla="*/ 2147483646 h 4824"/>
              <a:gd name="T94" fmla="*/ 2147483646 w 4790"/>
              <a:gd name="T95" fmla="*/ 2147483646 h 4824"/>
              <a:gd name="T96" fmla="*/ 2147483646 w 4790"/>
              <a:gd name="T97" fmla="*/ 2147483646 h 4824"/>
              <a:gd name="T98" fmla="*/ 2147483646 w 4790"/>
              <a:gd name="T99" fmla="*/ 2147483646 h 4824"/>
              <a:gd name="T100" fmla="*/ 2147483646 w 4790"/>
              <a:gd name="T101" fmla="*/ 2147483646 h 4824"/>
              <a:gd name="T102" fmla="*/ 2147483646 w 4790"/>
              <a:gd name="T103" fmla="*/ 2147483646 h 4824"/>
              <a:gd name="T104" fmla="*/ 2147483646 w 4790"/>
              <a:gd name="T105" fmla="*/ 2147483646 h 4824"/>
              <a:gd name="T106" fmla="*/ 2147483646 w 4790"/>
              <a:gd name="T107" fmla="*/ 2147483646 h 4824"/>
              <a:gd name="T108" fmla="*/ 2147483646 w 4790"/>
              <a:gd name="T109" fmla="*/ 2147483646 h 4824"/>
              <a:gd name="T110" fmla="*/ 2147483646 w 4790"/>
              <a:gd name="T111" fmla="*/ 2147483646 h 4824"/>
              <a:gd name="T112" fmla="*/ 2147483646 w 4790"/>
              <a:gd name="T113" fmla="*/ 2147483646 h 4824"/>
              <a:gd name="T114" fmla="*/ 2147483646 w 4790"/>
              <a:gd name="T115" fmla="*/ 2147483646 h 4824"/>
              <a:gd name="T116" fmla="*/ 2147483646 w 4790"/>
              <a:gd name="T117" fmla="*/ 2147483646 h 4824"/>
              <a:gd name="T118" fmla="*/ 2147483646 w 4790"/>
              <a:gd name="T119" fmla="*/ 2147483646 h 4824"/>
              <a:gd name="T120" fmla="*/ 2147483646 w 4790"/>
              <a:gd name="T121" fmla="*/ 2147483646 h 4824"/>
              <a:gd name="T122" fmla="*/ 2147483646 w 4790"/>
              <a:gd name="T123" fmla="*/ 2147483646 h 482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90" h="4824">
                <a:moveTo>
                  <a:pt x="1" y="2273"/>
                </a:moveTo>
                <a:lnTo>
                  <a:pt x="1" y="2273"/>
                </a:lnTo>
                <a:lnTo>
                  <a:pt x="5" y="2233"/>
                </a:lnTo>
                <a:lnTo>
                  <a:pt x="8" y="2194"/>
                </a:lnTo>
                <a:lnTo>
                  <a:pt x="12" y="2155"/>
                </a:lnTo>
                <a:lnTo>
                  <a:pt x="18" y="2115"/>
                </a:lnTo>
                <a:lnTo>
                  <a:pt x="23" y="2077"/>
                </a:lnTo>
                <a:lnTo>
                  <a:pt x="30" y="2038"/>
                </a:lnTo>
                <a:lnTo>
                  <a:pt x="38" y="2000"/>
                </a:lnTo>
                <a:lnTo>
                  <a:pt x="45" y="1963"/>
                </a:lnTo>
                <a:lnTo>
                  <a:pt x="53" y="1924"/>
                </a:lnTo>
                <a:lnTo>
                  <a:pt x="63" y="1886"/>
                </a:lnTo>
                <a:lnTo>
                  <a:pt x="72" y="1848"/>
                </a:lnTo>
                <a:lnTo>
                  <a:pt x="83" y="1811"/>
                </a:lnTo>
                <a:lnTo>
                  <a:pt x="94" y="1773"/>
                </a:lnTo>
                <a:lnTo>
                  <a:pt x="105" y="1737"/>
                </a:lnTo>
                <a:lnTo>
                  <a:pt x="118" y="1700"/>
                </a:lnTo>
                <a:lnTo>
                  <a:pt x="130" y="1663"/>
                </a:lnTo>
                <a:lnTo>
                  <a:pt x="145" y="1627"/>
                </a:lnTo>
                <a:lnTo>
                  <a:pt x="158" y="1591"/>
                </a:lnTo>
                <a:lnTo>
                  <a:pt x="173" y="1554"/>
                </a:lnTo>
                <a:lnTo>
                  <a:pt x="189" y="1519"/>
                </a:lnTo>
                <a:lnTo>
                  <a:pt x="204" y="1484"/>
                </a:lnTo>
                <a:lnTo>
                  <a:pt x="220" y="1449"/>
                </a:lnTo>
                <a:lnTo>
                  <a:pt x="238" y="1415"/>
                </a:lnTo>
                <a:lnTo>
                  <a:pt x="256" y="1379"/>
                </a:lnTo>
                <a:lnTo>
                  <a:pt x="274" y="1345"/>
                </a:lnTo>
                <a:lnTo>
                  <a:pt x="293" y="1312"/>
                </a:lnTo>
                <a:lnTo>
                  <a:pt x="313" y="1278"/>
                </a:lnTo>
                <a:lnTo>
                  <a:pt x="333" y="1245"/>
                </a:lnTo>
                <a:lnTo>
                  <a:pt x="354" y="1212"/>
                </a:lnTo>
                <a:lnTo>
                  <a:pt x="374" y="1180"/>
                </a:lnTo>
                <a:lnTo>
                  <a:pt x="396" y="1148"/>
                </a:lnTo>
                <a:lnTo>
                  <a:pt x="418" y="1117"/>
                </a:lnTo>
                <a:lnTo>
                  <a:pt x="442" y="1086"/>
                </a:lnTo>
                <a:lnTo>
                  <a:pt x="465" y="1054"/>
                </a:lnTo>
                <a:lnTo>
                  <a:pt x="489" y="1024"/>
                </a:lnTo>
                <a:lnTo>
                  <a:pt x="513" y="993"/>
                </a:lnTo>
                <a:lnTo>
                  <a:pt x="538" y="964"/>
                </a:lnTo>
                <a:lnTo>
                  <a:pt x="564" y="935"/>
                </a:lnTo>
                <a:lnTo>
                  <a:pt x="590" y="905"/>
                </a:lnTo>
                <a:lnTo>
                  <a:pt x="617" y="877"/>
                </a:lnTo>
                <a:lnTo>
                  <a:pt x="644" y="849"/>
                </a:lnTo>
                <a:lnTo>
                  <a:pt x="672" y="822"/>
                </a:lnTo>
                <a:lnTo>
                  <a:pt x="700" y="794"/>
                </a:lnTo>
                <a:lnTo>
                  <a:pt x="729" y="768"/>
                </a:lnTo>
                <a:lnTo>
                  <a:pt x="757" y="741"/>
                </a:lnTo>
                <a:lnTo>
                  <a:pt x="787" y="716"/>
                </a:lnTo>
                <a:lnTo>
                  <a:pt x="818" y="691"/>
                </a:lnTo>
                <a:lnTo>
                  <a:pt x="849" y="667"/>
                </a:lnTo>
                <a:lnTo>
                  <a:pt x="879" y="642"/>
                </a:lnTo>
                <a:lnTo>
                  <a:pt x="911" y="618"/>
                </a:lnTo>
                <a:lnTo>
                  <a:pt x="943" y="595"/>
                </a:lnTo>
                <a:lnTo>
                  <a:pt x="976" y="573"/>
                </a:lnTo>
                <a:lnTo>
                  <a:pt x="1009" y="551"/>
                </a:lnTo>
                <a:lnTo>
                  <a:pt x="1042" y="529"/>
                </a:lnTo>
                <a:lnTo>
                  <a:pt x="1076" y="508"/>
                </a:lnTo>
                <a:lnTo>
                  <a:pt x="1112" y="487"/>
                </a:lnTo>
                <a:lnTo>
                  <a:pt x="1146" y="467"/>
                </a:lnTo>
                <a:lnTo>
                  <a:pt x="1181" y="449"/>
                </a:lnTo>
                <a:lnTo>
                  <a:pt x="1217" y="430"/>
                </a:lnTo>
                <a:lnTo>
                  <a:pt x="1254" y="412"/>
                </a:lnTo>
                <a:lnTo>
                  <a:pt x="1290" y="395"/>
                </a:lnTo>
                <a:lnTo>
                  <a:pt x="1327" y="377"/>
                </a:lnTo>
                <a:lnTo>
                  <a:pt x="1365" y="362"/>
                </a:lnTo>
                <a:lnTo>
                  <a:pt x="1403" y="346"/>
                </a:lnTo>
                <a:lnTo>
                  <a:pt x="1403" y="345"/>
                </a:lnTo>
                <a:lnTo>
                  <a:pt x="1475" y="318"/>
                </a:lnTo>
                <a:lnTo>
                  <a:pt x="1510" y="305"/>
                </a:lnTo>
                <a:lnTo>
                  <a:pt x="1546" y="293"/>
                </a:lnTo>
                <a:lnTo>
                  <a:pt x="1591" y="279"/>
                </a:lnTo>
                <a:lnTo>
                  <a:pt x="1636" y="266"/>
                </a:lnTo>
                <a:lnTo>
                  <a:pt x="1636" y="268"/>
                </a:lnTo>
                <a:lnTo>
                  <a:pt x="1677" y="257"/>
                </a:lnTo>
                <a:lnTo>
                  <a:pt x="1718" y="247"/>
                </a:lnTo>
                <a:lnTo>
                  <a:pt x="1759" y="238"/>
                </a:lnTo>
                <a:lnTo>
                  <a:pt x="1799" y="229"/>
                </a:lnTo>
                <a:lnTo>
                  <a:pt x="1841" y="221"/>
                </a:lnTo>
                <a:lnTo>
                  <a:pt x="1882" y="214"/>
                </a:lnTo>
                <a:lnTo>
                  <a:pt x="1922" y="208"/>
                </a:lnTo>
                <a:lnTo>
                  <a:pt x="1963" y="202"/>
                </a:lnTo>
                <a:lnTo>
                  <a:pt x="2004" y="198"/>
                </a:lnTo>
                <a:lnTo>
                  <a:pt x="2045" y="195"/>
                </a:lnTo>
                <a:lnTo>
                  <a:pt x="2085" y="191"/>
                </a:lnTo>
                <a:lnTo>
                  <a:pt x="2126" y="189"/>
                </a:lnTo>
                <a:lnTo>
                  <a:pt x="2167" y="187"/>
                </a:lnTo>
                <a:lnTo>
                  <a:pt x="2207" y="186"/>
                </a:lnTo>
                <a:lnTo>
                  <a:pt x="2248" y="186"/>
                </a:lnTo>
                <a:lnTo>
                  <a:pt x="2289" y="187"/>
                </a:lnTo>
                <a:lnTo>
                  <a:pt x="2328" y="188"/>
                </a:lnTo>
                <a:lnTo>
                  <a:pt x="2369" y="190"/>
                </a:lnTo>
                <a:lnTo>
                  <a:pt x="2409" y="194"/>
                </a:lnTo>
                <a:lnTo>
                  <a:pt x="2449" y="197"/>
                </a:lnTo>
                <a:lnTo>
                  <a:pt x="2489" y="201"/>
                </a:lnTo>
                <a:lnTo>
                  <a:pt x="2529" y="206"/>
                </a:lnTo>
                <a:lnTo>
                  <a:pt x="2568" y="211"/>
                </a:lnTo>
                <a:lnTo>
                  <a:pt x="2608" y="218"/>
                </a:lnTo>
                <a:lnTo>
                  <a:pt x="2648" y="224"/>
                </a:lnTo>
                <a:lnTo>
                  <a:pt x="2686" y="232"/>
                </a:lnTo>
                <a:lnTo>
                  <a:pt x="2725" y="241"/>
                </a:lnTo>
                <a:lnTo>
                  <a:pt x="2764" y="250"/>
                </a:lnTo>
                <a:lnTo>
                  <a:pt x="2803" y="260"/>
                </a:lnTo>
                <a:lnTo>
                  <a:pt x="2841" y="271"/>
                </a:lnTo>
                <a:lnTo>
                  <a:pt x="2879" y="282"/>
                </a:lnTo>
                <a:lnTo>
                  <a:pt x="2917" y="294"/>
                </a:lnTo>
                <a:lnTo>
                  <a:pt x="2955" y="306"/>
                </a:lnTo>
                <a:lnTo>
                  <a:pt x="2992" y="319"/>
                </a:lnTo>
                <a:lnTo>
                  <a:pt x="3028" y="332"/>
                </a:lnTo>
                <a:lnTo>
                  <a:pt x="3066" y="346"/>
                </a:lnTo>
                <a:lnTo>
                  <a:pt x="3102" y="362"/>
                </a:lnTo>
                <a:lnTo>
                  <a:pt x="3138" y="377"/>
                </a:lnTo>
                <a:lnTo>
                  <a:pt x="3175" y="394"/>
                </a:lnTo>
                <a:lnTo>
                  <a:pt x="3210" y="411"/>
                </a:lnTo>
                <a:lnTo>
                  <a:pt x="3246" y="429"/>
                </a:lnTo>
                <a:lnTo>
                  <a:pt x="3281" y="447"/>
                </a:lnTo>
                <a:lnTo>
                  <a:pt x="3315" y="465"/>
                </a:lnTo>
                <a:lnTo>
                  <a:pt x="3351" y="485"/>
                </a:lnTo>
                <a:lnTo>
                  <a:pt x="3385" y="505"/>
                </a:lnTo>
                <a:lnTo>
                  <a:pt x="3418" y="526"/>
                </a:lnTo>
                <a:lnTo>
                  <a:pt x="3452" y="547"/>
                </a:lnTo>
                <a:lnTo>
                  <a:pt x="3485" y="569"/>
                </a:lnTo>
                <a:lnTo>
                  <a:pt x="3517" y="591"/>
                </a:lnTo>
                <a:lnTo>
                  <a:pt x="3550" y="614"/>
                </a:lnTo>
                <a:lnTo>
                  <a:pt x="3582" y="638"/>
                </a:lnTo>
                <a:lnTo>
                  <a:pt x="3612" y="662"/>
                </a:lnTo>
                <a:lnTo>
                  <a:pt x="3644" y="686"/>
                </a:lnTo>
                <a:lnTo>
                  <a:pt x="3674" y="712"/>
                </a:lnTo>
                <a:lnTo>
                  <a:pt x="3705" y="738"/>
                </a:lnTo>
                <a:lnTo>
                  <a:pt x="3735" y="764"/>
                </a:lnTo>
                <a:lnTo>
                  <a:pt x="3764" y="791"/>
                </a:lnTo>
                <a:lnTo>
                  <a:pt x="3793" y="818"/>
                </a:lnTo>
                <a:lnTo>
                  <a:pt x="3821" y="847"/>
                </a:lnTo>
                <a:lnTo>
                  <a:pt x="3849" y="876"/>
                </a:lnTo>
                <a:lnTo>
                  <a:pt x="3876" y="904"/>
                </a:lnTo>
                <a:lnTo>
                  <a:pt x="3904" y="934"/>
                </a:lnTo>
                <a:lnTo>
                  <a:pt x="3930" y="964"/>
                </a:lnTo>
                <a:lnTo>
                  <a:pt x="3957" y="994"/>
                </a:lnTo>
                <a:lnTo>
                  <a:pt x="2974" y="1311"/>
                </a:lnTo>
                <a:lnTo>
                  <a:pt x="2938" y="1251"/>
                </a:lnTo>
                <a:lnTo>
                  <a:pt x="2901" y="1191"/>
                </a:lnTo>
                <a:lnTo>
                  <a:pt x="2862" y="1134"/>
                </a:lnTo>
                <a:lnTo>
                  <a:pt x="2822" y="1078"/>
                </a:lnTo>
                <a:lnTo>
                  <a:pt x="2782" y="1024"/>
                </a:lnTo>
                <a:lnTo>
                  <a:pt x="2741" y="972"/>
                </a:lnTo>
                <a:lnTo>
                  <a:pt x="2700" y="922"/>
                </a:lnTo>
                <a:lnTo>
                  <a:pt x="2657" y="875"/>
                </a:lnTo>
                <a:lnTo>
                  <a:pt x="2616" y="828"/>
                </a:lnTo>
                <a:lnTo>
                  <a:pt x="2573" y="783"/>
                </a:lnTo>
                <a:lnTo>
                  <a:pt x="2529" y="741"/>
                </a:lnTo>
                <a:lnTo>
                  <a:pt x="2485" y="702"/>
                </a:lnTo>
                <a:lnTo>
                  <a:pt x="2441" y="664"/>
                </a:lnTo>
                <a:lnTo>
                  <a:pt x="2396" y="628"/>
                </a:lnTo>
                <a:lnTo>
                  <a:pt x="2350" y="595"/>
                </a:lnTo>
                <a:lnTo>
                  <a:pt x="2305" y="564"/>
                </a:lnTo>
                <a:lnTo>
                  <a:pt x="2260" y="536"/>
                </a:lnTo>
                <a:lnTo>
                  <a:pt x="2214" y="509"/>
                </a:lnTo>
                <a:lnTo>
                  <a:pt x="2169" y="486"/>
                </a:lnTo>
                <a:lnTo>
                  <a:pt x="2123" y="464"/>
                </a:lnTo>
                <a:lnTo>
                  <a:pt x="2078" y="445"/>
                </a:lnTo>
                <a:lnTo>
                  <a:pt x="2031" y="430"/>
                </a:lnTo>
                <a:lnTo>
                  <a:pt x="1986" y="417"/>
                </a:lnTo>
                <a:lnTo>
                  <a:pt x="1941" y="406"/>
                </a:lnTo>
                <a:lnTo>
                  <a:pt x="1918" y="401"/>
                </a:lnTo>
                <a:lnTo>
                  <a:pt x="1896" y="397"/>
                </a:lnTo>
                <a:lnTo>
                  <a:pt x="1873" y="395"/>
                </a:lnTo>
                <a:lnTo>
                  <a:pt x="1851" y="392"/>
                </a:lnTo>
                <a:lnTo>
                  <a:pt x="1828" y="390"/>
                </a:lnTo>
                <a:lnTo>
                  <a:pt x="1806" y="389"/>
                </a:lnTo>
                <a:lnTo>
                  <a:pt x="1784" y="389"/>
                </a:lnTo>
                <a:lnTo>
                  <a:pt x="1762" y="389"/>
                </a:lnTo>
                <a:lnTo>
                  <a:pt x="1740" y="390"/>
                </a:lnTo>
                <a:lnTo>
                  <a:pt x="1718" y="393"/>
                </a:lnTo>
                <a:lnTo>
                  <a:pt x="1696" y="396"/>
                </a:lnTo>
                <a:lnTo>
                  <a:pt x="1674" y="399"/>
                </a:lnTo>
                <a:lnTo>
                  <a:pt x="1652" y="404"/>
                </a:lnTo>
                <a:lnTo>
                  <a:pt x="1631" y="408"/>
                </a:lnTo>
                <a:lnTo>
                  <a:pt x="1609" y="414"/>
                </a:lnTo>
                <a:lnTo>
                  <a:pt x="1588" y="420"/>
                </a:lnTo>
                <a:lnTo>
                  <a:pt x="1567" y="428"/>
                </a:lnTo>
                <a:lnTo>
                  <a:pt x="1546" y="436"/>
                </a:lnTo>
                <a:lnTo>
                  <a:pt x="1526" y="444"/>
                </a:lnTo>
                <a:lnTo>
                  <a:pt x="1507" y="453"/>
                </a:lnTo>
                <a:lnTo>
                  <a:pt x="1487" y="463"/>
                </a:lnTo>
                <a:lnTo>
                  <a:pt x="1467" y="474"/>
                </a:lnTo>
                <a:lnTo>
                  <a:pt x="1448" y="485"/>
                </a:lnTo>
                <a:lnTo>
                  <a:pt x="1430" y="497"/>
                </a:lnTo>
                <a:lnTo>
                  <a:pt x="1411" y="509"/>
                </a:lnTo>
                <a:lnTo>
                  <a:pt x="1393" y="522"/>
                </a:lnTo>
                <a:lnTo>
                  <a:pt x="1376" y="537"/>
                </a:lnTo>
                <a:lnTo>
                  <a:pt x="1359" y="551"/>
                </a:lnTo>
                <a:lnTo>
                  <a:pt x="1342" y="565"/>
                </a:lnTo>
                <a:lnTo>
                  <a:pt x="1325" y="582"/>
                </a:lnTo>
                <a:lnTo>
                  <a:pt x="1310" y="597"/>
                </a:lnTo>
                <a:lnTo>
                  <a:pt x="1293" y="615"/>
                </a:lnTo>
                <a:lnTo>
                  <a:pt x="1262" y="650"/>
                </a:lnTo>
                <a:lnTo>
                  <a:pt x="1234" y="687"/>
                </a:lnTo>
                <a:lnTo>
                  <a:pt x="1206" y="727"/>
                </a:lnTo>
                <a:lnTo>
                  <a:pt x="1180" y="769"/>
                </a:lnTo>
                <a:lnTo>
                  <a:pt x="1156" y="813"/>
                </a:lnTo>
                <a:lnTo>
                  <a:pt x="1133" y="859"/>
                </a:lnTo>
                <a:lnTo>
                  <a:pt x="1111" y="906"/>
                </a:lnTo>
                <a:lnTo>
                  <a:pt x="1091" y="956"/>
                </a:lnTo>
                <a:lnTo>
                  <a:pt x="1072" y="1008"/>
                </a:lnTo>
                <a:lnTo>
                  <a:pt x="1054" y="1062"/>
                </a:lnTo>
                <a:lnTo>
                  <a:pt x="1039" y="1117"/>
                </a:lnTo>
                <a:lnTo>
                  <a:pt x="1025" y="1173"/>
                </a:lnTo>
                <a:lnTo>
                  <a:pt x="1013" y="1231"/>
                </a:lnTo>
                <a:lnTo>
                  <a:pt x="1002" y="1290"/>
                </a:lnTo>
                <a:lnTo>
                  <a:pt x="993" y="1352"/>
                </a:lnTo>
                <a:lnTo>
                  <a:pt x="985" y="1414"/>
                </a:lnTo>
                <a:lnTo>
                  <a:pt x="980" y="1477"/>
                </a:lnTo>
                <a:lnTo>
                  <a:pt x="975" y="1542"/>
                </a:lnTo>
                <a:lnTo>
                  <a:pt x="972" y="1608"/>
                </a:lnTo>
                <a:lnTo>
                  <a:pt x="971" y="1677"/>
                </a:lnTo>
                <a:lnTo>
                  <a:pt x="972" y="1745"/>
                </a:lnTo>
                <a:lnTo>
                  <a:pt x="974" y="1814"/>
                </a:lnTo>
                <a:lnTo>
                  <a:pt x="977" y="1883"/>
                </a:lnTo>
                <a:lnTo>
                  <a:pt x="984" y="1955"/>
                </a:lnTo>
                <a:lnTo>
                  <a:pt x="1" y="2273"/>
                </a:lnTo>
                <a:close/>
                <a:moveTo>
                  <a:pt x="0" y="2283"/>
                </a:moveTo>
                <a:lnTo>
                  <a:pt x="0" y="2283"/>
                </a:lnTo>
                <a:lnTo>
                  <a:pt x="0" y="2284"/>
                </a:lnTo>
                <a:lnTo>
                  <a:pt x="0" y="2283"/>
                </a:lnTo>
                <a:close/>
                <a:moveTo>
                  <a:pt x="1365" y="228"/>
                </a:moveTo>
                <a:lnTo>
                  <a:pt x="1365" y="228"/>
                </a:lnTo>
                <a:lnTo>
                  <a:pt x="1436" y="200"/>
                </a:lnTo>
                <a:lnTo>
                  <a:pt x="1472" y="188"/>
                </a:lnTo>
                <a:lnTo>
                  <a:pt x="1509" y="176"/>
                </a:lnTo>
                <a:lnTo>
                  <a:pt x="1553" y="163"/>
                </a:lnTo>
                <a:lnTo>
                  <a:pt x="1598" y="150"/>
                </a:lnTo>
                <a:lnTo>
                  <a:pt x="1576" y="84"/>
                </a:lnTo>
                <a:lnTo>
                  <a:pt x="1572" y="73"/>
                </a:lnTo>
                <a:lnTo>
                  <a:pt x="1566" y="62"/>
                </a:lnTo>
                <a:lnTo>
                  <a:pt x="1559" y="51"/>
                </a:lnTo>
                <a:lnTo>
                  <a:pt x="1552" y="42"/>
                </a:lnTo>
                <a:lnTo>
                  <a:pt x="1543" y="33"/>
                </a:lnTo>
                <a:lnTo>
                  <a:pt x="1534" y="25"/>
                </a:lnTo>
                <a:lnTo>
                  <a:pt x="1524" y="19"/>
                </a:lnTo>
                <a:lnTo>
                  <a:pt x="1514" y="12"/>
                </a:lnTo>
                <a:lnTo>
                  <a:pt x="1503" y="8"/>
                </a:lnTo>
                <a:lnTo>
                  <a:pt x="1492" y="4"/>
                </a:lnTo>
                <a:lnTo>
                  <a:pt x="1480" y="1"/>
                </a:lnTo>
                <a:lnTo>
                  <a:pt x="1469" y="0"/>
                </a:lnTo>
                <a:lnTo>
                  <a:pt x="1457" y="0"/>
                </a:lnTo>
                <a:lnTo>
                  <a:pt x="1445" y="0"/>
                </a:lnTo>
                <a:lnTo>
                  <a:pt x="1433" y="2"/>
                </a:lnTo>
                <a:lnTo>
                  <a:pt x="1421" y="5"/>
                </a:lnTo>
                <a:lnTo>
                  <a:pt x="1409" y="10"/>
                </a:lnTo>
                <a:lnTo>
                  <a:pt x="1398" y="15"/>
                </a:lnTo>
                <a:lnTo>
                  <a:pt x="1388" y="22"/>
                </a:lnTo>
                <a:lnTo>
                  <a:pt x="1378" y="30"/>
                </a:lnTo>
                <a:lnTo>
                  <a:pt x="1369" y="38"/>
                </a:lnTo>
                <a:lnTo>
                  <a:pt x="1361" y="47"/>
                </a:lnTo>
                <a:lnTo>
                  <a:pt x="1355" y="57"/>
                </a:lnTo>
                <a:lnTo>
                  <a:pt x="1349" y="67"/>
                </a:lnTo>
                <a:lnTo>
                  <a:pt x="1344" y="78"/>
                </a:lnTo>
                <a:lnTo>
                  <a:pt x="1340" y="89"/>
                </a:lnTo>
                <a:lnTo>
                  <a:pt x="1337" y="101"/>
                </a:lnTo>
                <a:lnTo>
                  <a:pt x="1336" y="112"/>
                </a:lnTo>
                <a:lnTo>
                  <a:pt x="1336" y="124"/>
                </a:lnTo>
                <a:lnTo>
                  <a:pt x="1336" y="136"/>
                </a:lnTo>
                <a:lnTo>
                  <a:pt x="1338" y="148"/>
                </a:lnTo>
                <a:lnTo>
                  <a:pt x="1342" y="161"/>
                </a:lnTo>
                <a:lnTo>
                  <a:pt x="1365" y="228"/>
                </a:lnTo>
                <a:close/>
                <a:moveTo>
                  <a:pt x="4671" y="3075"/>
                </a:moveTo>
                <a:lnTo>
                  <a:pt x="4671" y="3075"/>
                </a:lnTo>
                <a:lnTo>
                  <a:pt x="4651" y="3066"/>
                </a:lnTo>
                <a:lnTo>
                  <a:pt x="4630" y="3060"/>
                </a:lnTo>
                <a:lnTo>
                  <a:pt x="4610" y="3056"/>
                </a:lnTo>
                <a:lnTo>
                  <a:pt x="4589" y="3055"/>
                </a:lnTo>
                <a:lnTo>
                  <a:pt x="4570" y="3055"/>
                </a:lnTo>
                <a:lnTo>
                  <a:pt x="4550" y="3057"/>
                </a:lnTo>
                <a:lnTo>
                  <a:pt x="4530" y="3060"/>
                </a:lnTo>
                <a:lnTo>
                  <a:pt x="4510" y="3067"/>
                </a:lnTo>
                <a:lnTo>
                  <a:pt x="4492" y="3075"/>
                </a:lnTo>
                <a:lnTo>
                  <a:pt x="4474" y="3084"/>
                </a:lnTo>
                <a:lnTo>
                  <a:pt x="4457" y="3095"/>
                </a:lnTo>
                <a:lnTo>
                  <a:pt x="4442" y="3108"/>
                </a:lnTo>
                <a:lnTo>
                  <a:pt x="4427" y="3122"/>
                </a:lnTo>
                <a:lnTo>
                  <a:pt x="4413" y="3137"/>
                </a:lnTo>
                <a:lnTo>
                  <a:pt x="4402" y="3155"/>
                </a:lnTo>
                <a:lnTo>
                  <a:pt x="4391" y="3174"/>
                </a:lnTo>
                <a:lnTo>
                  <a:pt x="4388" y="3181"/>
                </a:lnTo>
                <a:lnTo>
                  <a:pt x="4377" y="3200"/>
                </a:lnTo>
                <a:lnTo>
                  <a:pt x="4359" y="3229"/>
                </a:lnTo>
                <a:lnTo>
                  <a:pt x="4335" y="3265"/>
                </a:lnTo>
                <a:lnTo>
                  <a:pt x="4320" y="3286"/>
                </a:lnTo>
                <a:lnTo>
                  <a:pt x="4302" y="3308"/>
                </a:lnTo>
                <a:lnTo>
                  <a:pt x="4282" y="3331"/>
                </a:lnTo>
                <a:lnTo>
                  <a:pt x="4260" y="3355"/>
                </a:lnTo>
                <a:lnTo>
                  <a:pt x="4237" y="3381"/>
                </a:lnTo>
                <a:lnTo>
                  <a:pt x="4211" y="3407"/>
                </a:lnTo>
                <a:lnTo>
                  <a:pt x="4183" y="3432"/>
                </a:lnTo>
                <a:lnTo>
                  <a:pt x="4153" y="3459"/>
                </a:lnTo>
                <a:lnTo>
                  <a:pt x="4120" y="3485"/>
                </a:lnTo>
                <a:lnTo>
                  <a:pt x="4084" y="3512"/>
                </a:lnTo>
                <a:lnTo>
                  <a:pt x="4047" y="3537"/>
                </a:lnTo>
                <a:lnTo>
                  <a:pt x="4006" y="3562"/>
                </a:lnTo>
                <a:lnTo>
                  <a:pt x="3965" y="3586"/>
                </a:lnTo>
                <a:lnTo>
                  <a:pt x="3919" y="3609"/>
                </a:lnTo>
                <a:lnTo>
                  <a:pt x="3871" y="3631"/>
                </a:lnTo>
                <a:lnTo>
                  <a:pt x="3821" y="3652"/>
                </a:lnTo>
                <a:lnTo>
                  <a:pt x="3768" y="3671"/>
                </a:lnTo>
                <a:lnTo>
                  <a:pt x="3740" y="3680"/>
                </a:lnTo>
                <a:lnTo>
                  <a:pt x="3711" y="3688"/>
                </a:lnTo>
                <a:lnTo>
                  <a:pt x="3683" y="3695"/>
                </a:lnTo>
                <a:lnTo>
                  <a:pt x="3653" y="3703"/>
                </a:lnTo>
                <a:lnTo>
                  <a:pt x="3623" y="3710"/>
                </a:lnTo>
                <a:lnTo>
                  <a:pt x="3592" y="3715"/>
                </a:lnTo>
                <a:lnTo>
                  <a:pt x="3560" y="3721"/>
                </a:lnTo>
                <a:lnTo>
                  <a:pt x="3528" y="3726"/>
                </a:lnTo>
                <a:lnTo>
                  <a:pt x="3495" y="3730"/>
                </a:lnTo>
                <a:lnTo>
                  <a:pt x="3461" y="3734"/>
                </a:lnTo>
                <a:lnTo>
                  <a:pt x="3425" y="3736"/>
                </a:lnTo>
                <a:lnTo>
                  <a:pt x="3390" y="3738"/>
                </a:lnTo>
                <a:lnTo>
                  <a:pt x="3354" y="3739"/>
                </a:lnTo>
                <a:lnTo>
                  <a:pt x="3316" y="3739"/>
                </a:lnTo>
                <a:lnTo>
                  <a:pt x="2078" y="3739"/>
                </a:lnTo>
                <a:lnTo>
                  <a:pt x="2006" y="3740"/>
                </a:lnTo>
                <a:lnTo>
                  <a:pt x="1936" y="3741"/>
                </a:lnTo>
                <a:lnTo>
                  <a:pt x="1867" y="3743"/>
                </a:lnTo>
                <a:lnTo>
                  <a:pt x="1800" y="3746"/>
                </a:lnTo>
                <a:lnTo>
                  <a:pt x="1734" y="3750"/>
                </a:lnTo>
                <a:lnTo>
                  <a:pt x="1669" y="3755"/>
                </a:lnTo>
                <a:lnTo>
                  <a:pt x="1607" y="3761"/>
                </a:lnTo>
                <a:lnTo>
                  <a:pt x="1545" y="3768"/>
                </a:lnTo>
                <a:lnTo>
                  <a:pt x="1485" y="3777"/>
                </a:lnTo>
                <a:lnTo>
                  <a:pt x="1424" y="3787"/>
                </a:lnTo>
                <a:lnTo>
                  <a:pt x="1366" y="3798"/>
                </a:lnTo>
                <a:lnTo>
                  <a:pt x="1309" y="3811"/>
                </a:lnTo>
                <a:lnTo>
                  <a:pt x="1252" y="3825"/>
                </a:lnTo>
                <a:lnTo>
                  <a:pt x="1196" y="3840"/>
                </a:lnTo>
                <a:lnTo>
                  <a:pt x="1142" y="3858"/>
                </a:lnTo>
                <a:lnTo>
                  <a:pt x="1089" y="3878"/>
                </a:lnTo>
                <a:lnTo>
                  <a:pt x="1036" y="3899"/>
                </a:lnTo>
                <a:lnTo>
                  <a:pt x="984" y="3922"/>
                </a:lnTo>
                <a:lnTo>
                  <a:pt x="933" y="3947"/>
                </a:lnTo>
                <a:lnTo>
                  <a:pt x="883" y="3975"/>
                </a:lnTo>
                <a:lnTo>
                  <a:pt x="833" y="4004"/>
                </a:lnTo>
                <a:lnTo>
                  <a:pt x="784" y="4035"/>
                </a:lnTo>
                <a:lnTo>
                  <a:pt x="735" y="4069"/>
                </a:lnTo>
                <a:lnTo>
                  <a:pt x="688" y="4106"/>
                </a:lnTo>
                <a:lnTo>
                  <a:pt x="640" y="4144"/>
                </a:lnTo>
                <a:lnTo>
                  <a:pt x="593" y="4185"/>
                </a:lnTo>
                <a:lnTo>
                  <a:pt x="547" y="4229"/>
                </a:lnTo>
                <a:lnTo>
                  <a:pt x="501" y="4275"/>
                </a:lnTo>
                <a:lnTo>
                  <a:pt x="455" y="4325"/>
                </a:lnTo>
                <a:lnTo>
                  <a:pt x="410" y="4376"/>
                </a:lnTo>
                <a:lnTo>
                  <a:pt x="365" y="4430"/>
                </a:lnTo>
                <a:lnTo>
                  <a:pt x="319" y="4487"/>
                </a:lnTo>
                <a:lnTo>
                  <a:pt x="307" y="4505"/>
                </a:lnTo>
                <a:lnTo>
                  <a:pt x="297" y="4524"/>
                </a:lnTo>
                <a:lnTo>
                  <a:pt x="289" y="4543"/>
                </a:lnTo>
                <a:lnTo>
                  <a:pt x="283" y="4562"/>
                </a:lnTo>
                <a:lnTo>
                  <a:pt x="279" y="4582"/>
                </a:lnTo>
                <a:lnTo>
                  <a:pt x="277" y="4603"/>
                </a:lnTo>
                <a:lnTo>
                  <a:pt x="277" y="4623"/>
                </a:lnTo>
                <a:lnTo>
                  <a:pt x="279" y="4642"/>
                </a:lnTo>
                <a:lnTo>
                  <a:pt x="282" y="4662"/>
                </a:lnTo>
                <a:lnTo>
                  <a:pt x="288" y="4682"/>
                </a:lnTo>
                <a:lnTo>
                  <a:pt x="295" y="4701"/>
                </a:lnTo>
                <a:lnTo>
                  <a:pt x="304" y="4718"/>
                </a:lnTo>
                <a:lnTo>
                  <a:pt x="315" y="4736"/>
                </a:lnTo>
                <a:lnTo>
                  <a:pt x="328" y="4752"/>
                </a:lnTo>
                <a:lnTo>
                  <a:pt x="343" y="4767"/>
                </a:lnTo>
                <a:lnTo>
                  <a:pt x="359" y="4781"/>
                </a:lnTo>
                <a:lnTo>
                  <a:pt x="373" y="4791"/>
                </a:lnTo>
                <a:lnTo>
                  <a:pt x="389" y="4800"/>
                </a:lnTo>
                <a:lnTo>
                  <a:pt x="404" y="4807"/>
                </a:lnTo>
                <a:lnTo>
                  <a:pt x="420" y="4813"/>
                </a:lnTo>
                <a:lnTo>
                  <a:pt x="436" y="4817"/>
                </a:lnTo>
                <a:lnTo>
                  <a:pt x="453" y="4821"/>
                </a:lnTo>
                <a:lnTo>
                  <a:pt x="469" y="4823"/>
                </a:lnTo>
                <a:lnTo>
                  <a:pt x="486" y="4824"/>
                </a:lnTo>
                <a:lnTo>
                  <a:pt x="498" y="4823"/>
                </a:lnTo>
                <a:lnTo>
                  <a:pt x="509" y="4823"/>
                </a:lnTo>
                <a:lnTo>
                  <a:pt x="521" y="4821"/>
                </a:lnTo>
                <a:lnTo>
                  <a:pt x="532" y="4818"/>
                </a:lnTo>
                <a:lnTo>
                  <a:pt x="544" y="4815"/>
                </a:lnTo>
                <a:lnTo>
                  <a:pt x="555" y="4812"/>
                </a:lnTo>
                <a:lnTo>
                  <a:pt x="566" y="4807"/>
                </a:lnTo>
                <a:lnTo>
                  <a:pt x="577" y="4803"/>
                </a:lnTo>
                <a:lnTo>
                  <a:pt x="588" y="4798"/>
                </a:lnTo>
                <a:lnTo>
                  <a:pt x="598" y="4791"/>
                </a:lnTo>
                <a:lnTo>
                  <a:pt x="608" y="4784"/>
                </a:lnTo>
                <a:lnTo>
                  <a:pt x="618" y="4777"/>
                </a:lnTo>
                <a:lnTo>
                  <a:pt x="626" y="4769"/>
                </a:lnTo>
                <a:lnTo>
                  <a:pt x="635" y="4760"/>
                </a:lnTo>
                <a:lnTo>
                  <a:pt x="644" y="4751"/>
                </a:lnTo>
                <a:lnTo>
                  <a:pt x="652" y="4741"/>
                </a:lnTo>
                <a:lnTo>
                  <a:pt x="685" y="4700"/>
                </a:lnTo>
                <a:lnTo>
                  <a:pt x="717" y="4660"/>
                </a:lnTo>
                <a:lnTo>
                  <a:pt x="749" y="4623"/>
                </a:lnTo>
                <a:lnTo>
                  <a:pt x="782" y="4586"/>
                </a:lnTo>
                <a:lnTo>
                  <a:pt x="813" y="4552"/>
                </a:lnTo>
                <a:lnTo>
                  <a:pt x="846" y="4519"/>
                </a:lnTo>
                <a:lnTo>
                  <a:pt x="879" y="4488"/>
                </a:lnTo>
                <a:lnTo>
                  <a:pt x="914" y="4459"/>
                </a:lnTo>
                <a:lnTo>
                  <a:pt x="948" y="4431"/>
                </a:lnTo>
                <a:lnTo>
                  <a:pt x="982" y="4406"/>
                </a:lnTo>
                <a:lnTo>
                  <a:pt x="1017" y="4381"/>
                </a:lnTo>
                <a:lnTo>
                  <a:pt x="1053" y="4358"/>
                </a:lnTo>
                <a:lnTo>
                  <a:pt x="1091" y="4337"/>
                </a:lnTo>
                <a:lnTo>
                  <a:pt x="1129" y="4316"/>
                </a:lnTo>
                <a:lnTo>
                  <a:pt x="1168" y="4297"/>
                </a:lnTo>
                <a:lnTo>
                  <a:pt x="1208" y="4279"/>
                </a:lnTo>
                <a:lnTo>
                  <a:pt x="1250" y="4264"/>
                </a:lnTo>
                <a:lnTo>
                  <a:pt x="1293" y="4249"/>
                </a:lnTo>
                <a:lnTo>
                  <a:pt x="1337" y="4235"/>
                </a:lnTo>
                <a:lnTo>
                  <a:pt x="1382" y="4223"/>
                </a:lnTo>
                <a:lnTo>
                  <a:pt x="1430" y="4212"/>
                </a:lnTo>
                <a:lnTo>
                  <a:pt x="1479" y="4202"/>
                </a:lnTo>
                <a:lnTo>
                  <a:pt x="1530" y="4194"/>
                </a:lnTo>
                <a:lnTo>
                  <a:pt x="1583" y="4186"/>
                </a:lnTo>
                <a:lnTo>
                  <a:pt x="1636" y="4178"/>
                </a:lnTo>
                <a:lnTo>
                  <a:pt x="1693" y="4173"/>
                </a:lnTo>
                <a:lnTo>
                  <a:pt x="1751" y="4168"/>
                </a:lnTo>
                <a:lnTo>
                  <a:pt x="1811" y="4165"/>
                </a:lnTo>
                <a:lnTo>
                  <a:pt x="1874" y="4162"/>
                </a:lnTo>
                <a:lnTo>
                  <a:pt x="1940" y="4160"/>
                </a:lnTo>
                <a:lnTo>
                  <a:pt x="2007" y="4158"/>
                </a:lnTo>
                <a:lnTo>
                  <a:pt x="2078" y="4158"/>
                </a:lnTo>
                <a:lnTo>
                  <a:pt x="3316" y="4158"/>
                </a:lnTo>
                <a:lnTo>
                  <a:pt x="3366" y="4157"/>
                </a:lnTo>
                <a:lnTo>
                  <a:pt x="3414" y="4156"/>
                </a:lnTo>
                <a:lnTo>
                  <a:pt x="3462" y="4153"/>
                </a:lnTo>
                <a:lnTo>
                  <a:pt x="3508" y="4150"/>
                </a:lnTo>
                <a:lnTo>
                  <a:pt x="3553" y="4144"/>
                </a:lnTo>
                <a:lnTo>
                  <a:pt x="3597" y="4139"/>
                </a:lnTo>
                <a:lnTo>
                  <a:pt x="3640" y="4132"/>
                </a:lnTo>
                <a:lnTo>
                  <a:pt x="3683" y="4124"/>
                </a:lnTo>
                <a:lnTo>
                  <a:pt x="3725" y="4117"/>
                </a:lnTo>
                <a:lnTo>
                  <a:pt x="3764" y="4107"/>
                </a:lnTo>
                <a:lnTo>
                  <a:pt x="3804" y="4097"/>
                </a:lnTo>
                <a:lnTo>
                  <a:pt x="3843" y="4087"/>
                </a:lnTo>
                <a:lnTo>
                  <a:pt x="3881" y="4075"/>
                </a:lnTo>
                <a:lnTo>
                  <a:pt x="3917" y="4063"/>
                </a:lnTo>
                <a:lnTo>
                  <a:pt x="3954" y="4051"/>
                </a:lnTo>
                <a:lnTo>
                  <a:pt x="3989" y="4037"/>
                </a:lnTo>
                <a:lnTo>
                  <a:pt x="4023" y="4023"/>
                </a:lnTo>
                <a:lnTo>
                  <a:pt x="4056" y="4009"/>
                </a:lnTo>
                <a:lnTo>
                  <a:pt x="4089" y="3993"/>
                </a:lnTo>
                <a:lnTo>
                  <a:pt x="4121" y="3978"/>
                </a:lnTo>
                <a:lnTo>
                  <a:pt x="4152" y="3963"/>
                </a:lnTo>
                <a:lnTo>
                  <a:pt x="4181" y="3946"/>
                </a:lnTo>
                <a:lnTo>
                  <a:pt x="4210" y="3930"/>
                </a:lnTo>
                <a:lnTo>
                  <a:pt x="4238" y="3912"/>
                </a:lnTo>
                <a:lnTo>
                  <a:pt x="4266" y="3894"/>
                </a:lnTo>
                <a:lnTo>
                  <a:pt x="4292" y="3877"/>
                </a:lnTo>
                <a:lnTo>
                  <a:pt x="4343" y="3842"/>
                </a:lnTo>
                <a:lnTo>
                  <a:pt x="4390" y="3805"/>
                </a:lnTo>
                <a:lnTo>
                  <a:pt x="4435" y="3768"/>
                </a:lnTo>
                <a:lnTo>
                  <a:pt x="4476" y="3732"/>
                </a:lnTo>
                <a:lnTo>
                  <a:pt x="4515" y="3694"/>
                </a:lnTo>
                <a:lnTo>
                  <a:pt x="4550" y="3658"/>
                </a:lnTo>
                <a:lnTo>
                  <a:pt x="4583" y="3623"/>
                </a:lnTo>
                <a:lnTo>
                  <a:pt x="4613" y="3587"/>
                </a:lnTo>
                <a:lnTo>
                  <a:pt x="4640" y="3554"/>
                </a:lnTo>
                <a:lnTo>
                  <a:pt x="4664" y="3523"/>
                </a:lnTo>
                <a:lnTo>
                  <a:pt x="4685" y="3493"/>
                </a:lnTo>
                <a:lnTo>
                  <a:pt x="4705" y="3465"/>
                </a:lnTo>
                <a:lnTo>
                  <a:pt x="4721" y="3440"/>
                </a:lnTo>
                <a:lnTo>
                  <a:pt x="4747" y="3397"/>
                </a:lnTo>
                <a:lnTo>
                  <a:pt x="4763" y="3367"/>
                </a:lnTo>
                <a:lnTo>
                  <a:pt x="4770" y="3353"/>
                </a:lnTo>
                <a:lnTo>
                  <a:pt x="4779" y="3333"/>
                </a:lnTo>
                <a:lnTo>
                  <a:pt x="4784" y="3314"/>
                </a:lnTo>
                <a:lnTo>
                  <a:pt x="4789" y="3293"/>
                </a:lnTo>
                <a:lnTo>
                  <a:pt x="4790" y="3273"/>
                </a:lnTo>
                <a:lnTo>
                  <a:pt x="4790" y="3252"/>
                </a:lnTo>
                <a:lnTo>
                  <a:pt x="4787" y="3232"/>
                </a:lnTo>
                <a:lnTo>
                  <a:pt x="4784" y="3212"/>
                </a:lnTo>
                <a:lnTo>
                  <a:pt x="4778" y="3194"/>
                </a:lnTo>
                <a:lnTo>
                  <a:pt x="4770" y="3175"/>
                </a:lnTo>
                <a:lnTo>
                  <a:pt x="4761" y="3157"/>
                </a:lnTo>
                <a:lnTo>
                  <a:pt x="4750" y="3140"/>
                </a:lnTo>
                <a:lnTo>
                  <a:pt x="4737" y="3124"/>
                </a:lnTo>
                <a:lnTo>
                  <a:pt x="4723" y="3110"/>
                </a:lnTo>
                <a:lnTo>
                  <a:pt x="4707" y="3097"/>
                </a:lnTo>
                <a:lnTo>
                  <a:pt x="4690" y="3085"/>
                </a:lnTo>
                <a:lnTo>
                  <a:pt x="4671" y="3075"/>
                </a:lnTo>
                <a:close/>
                <a:moveTo>
                  <a:pt x="2468" y="3576"/>
                </a:moveTo>
                <a:lnTo>
                  <a:pt x="2727" y="3576"/>
                </a:lnTo>
                <a:lnTo>
                  <a:pt x="2200" y="1978"/>
                </a:lnTo>
                <a:lnTo>
                  <a:pt x="4011" y="1393"/>
                </a:lnTo>
                <a:lnTo>
                  <a:pt x="4022" y="1388"/>
                </a:lnTo>
                <a:lnTo>
                  <a:pt x="4033" y="1384"/>
                </a:lnTo>
                <a:lnTo>
                  <a:pt x="4042" y="1377"/>
                </a:lnTo>
                <a:lnTo>
                  <a:pt x="4050" y="1371"/>
                </a:lnTo>
                <a:lnTo>
                  <a:pt x="4059" y="1363"/>
                </a:lnTo>
                <a:lnTo>
                  <a:pt x="4066" y="1354"/>
                </a:lnTo>
                <a:lnTo>
                  <a:pt x="4072" y="1345"/>
                </a:lnTo>
                <a:lnTo>
                  <a:pt x="4078" y="1335"/>
                </a:lnTo>
                <a:lnTo>
                  <a:pt x="4082" y="1326"/>
                </a:lnTo>
                <a:lnTo>
                  <a:pt x="4086" y="1316"/>
                </a:lnTo>
                <a:lnTo>
                  <a:pt x="4089" y="1305"/>
                </a:lnTo>
                <a:lnTo>
                  <a:pt x="4090" y="1294"/>
                </a:lnTo>
                <a:lnTo>
                  <a:pt x="4091" y="1283"/>
                </a:lnTo>
                <a:lnTo>
                  <a:pt x="4090" y="1272"/>
                </a:lnTo>
                <a:lnTo>
                  <a:pt x="4088" y="1260"/>
                </a:lnTo>
                <a:lnTo>
                  <a:pt x="4084" y="1249"/>
                </a:lnTo>
                <a:lnTo>
                  <a:pt x="4082" y="1240"/>
                </a:lnTo>
                <a:lnTo>
                  <a:pt x="4078" y="1231"/>
                </a:lnTo>
                <a:lnTo>
                  <a:pt x="4073" y="1223"/>
                </a:lnTo>
                <a:lnTo>
                  <a:pt x="4068" y="1216"/>
                </a:lnTo>
                <a:lnTo>
                  <a:pt x="4062" y="1209"/>
                </a:lnTo>
                <a:lnTo>
                  <a:pt x="4056" y="1202"/>
                </a:lnTo>
                <a:lnTo>
                  <a:pt x="4049" y="1196"/>
                </a:lnTo>
                <a:lnTo>
                  <a:pt x="4043" y="1190"/>
                </a:lnTo>
                <a:lnTo>
                  <a:pt x="4035" y="1186"/>
                </a:lnTo>
                <a:lnTo>
                  <a:pt x="4027" y="1181"/>
                </a:lnTo>
                <a:lnTo>
                  <a:pt x="4020" y="1178"/>
                </a:lnTo>
                <a:lnTo>
                  <a:pt x="4011" y="1175"/>
                </a:lnTo>
                <a:lnTo>
                  <a:pt x="4002" y="1173"/>
                </a:lnTo>
                <a:lnTo>
                  <a:pt x="3993" y="1172"/>
                </a:lnTo>
                <a:lnTo>
                  <a:pt x="3984" y="1170"/>
                </a:lnTo>
                <a:lnTo>
                  <a:pt x="3976" y="1169"/>
                </a:lnTo>
                <a:lnTo>
                  <a:pt x="86" y="2426"/>
                </a:lnTo>
                <a:lnTo>
                  <a:pt x="80" y="2431"/>
                </a:lnTo>
                <a:lnTo>
                  <a:pt x="73" y="2438"/>
                </a:lnTo>
                <a:lnTo>
                  <a:pt x="66" y="2444"/>
                </a:lnTo>
                <a:lnTo>
                  <a:pt x="61" y="2451"/>
                </a:lnTo>
                <a:lnTo>
                  <a:pt x="56" y="2459"/>
                </a:lnTo>
                <a:lnTo>
                  <a:pt x="52" y="2466"/>
                </a:lnTo>
                <a:lnTo>
                  <a:pt x="48" y="2474"/>
                </a:lnTo>
                <a:lnTo>
                  <a:pt x="44" y="2483"/>
                </a:lnTo>
                <a:lnTo>
                  <a:pt x="42" y="2491"/>
                </a:lnTo>
                <a:lnTo>
                  <a:pt x="40" y="2499"/>
                </a:lnTo>
                <a:lnTo>
                  <a:pt x="39" y="2508"/>
                </a:lnTo>
                <a:lnTo>
                  <a:pt x="39" y="2518"/>
                </a:lnTo>
                <a:lnTo>
                  <a:pt x="39" y="2527"/>
                </a:lnTo>
                <a:lnTo>
                  <a:pt x="40" y="2536"/>
                </a:lnTo>
                <a:lnTo>
                  <a:pt x="42" y="2545"/>
                </a:lnTo>
                <a:lnTo>
                  <a:pt x="44" y="2554"/>
                </a:lnTo>
                <a:lnTo>
                  <a:pt x="48" y="2563"/>
                </a:lnTo>
                <a:lnTo>
                  <a:pt x="51" y="2572"/>
                </a:lnTo>
                <a:lnTo>
                  <a:pt x="56" y="2580"/>
                </a:lnTo>
                <a:lnTo>
                  <a:pt x="61" y="2587"/>
                </a:lnTo>
                <a:lnTo>
                  <a:pt x="66" y="2594"/>
                </a:lnTo>
                <a:lnTo>
                  <a:pt x="73" y="2601"/>
                </a:lnTo>
                <a:lnTo>
                  <a:pt x="80" y="2607"/>
                </a:lnTo>
                <a:lnTo>
                  <a:pt x="86" y="2613"/>
                </a:lnTo>
                <a:lnTo>
                  <a:pt x="94" y="2617"/>
                </a:lnTo>
                <a:lnTo>
                  <a:pt x="102" y="2622"/>
                </a:lnTo>
                <a:lnTo>
                  <a:pt x="109" y="2625"/>
                </a:lnTo>
                <a:lnTo>
                  <a:pt x="118" y="2628"/>
                </a:lnTo>
                <a:lnTo>
                  <a:pt x="127" y="2630"/>
                </a:lnTo>
                <a:lnTo>
                  <a:pt x="136" y="2633"/>
                </a:lnTo>
                <a:lnTo>
                  <a:pt x="145" y="2634"/>
                </a:lnTo>
                <a:lnTo>
                  <a:pt x="153" y="2634"/>
                </a:lnTo>
                <a:lnTo>
                  <a:pt x="162" y="2634"/>
                </a:lnTo>
                <a:lnTo>
                  <a:pt x="171" y="2633"/>
                </a:lnTo>
                <a:lnTo>
                  <a:pt x="180" y="2630"/>
                </a:lnTo>
                <a:lnTo>
                  <a:pt x="189" y="2628"/>
                </a:lnTo>
                <a:lnTo>
                  <a:pt x="1966" y="2053"/>
                </a:lnTo>
                <a:lnTo>
                  <a:pt x="2468" y="3576"/>
                </a:lnTo>
                <a:close/>
                <a:moveTo>
                  <a:pt x="3556" y="4787"/>
                </a:moveTo>
                <a:lnTo>
                  <a:pt x="3819" y="4787"/>
                </a:lnTo>
                <a:lnTo>
                  <a:pt x="3820" y="4314"/>
                </a:lnTo>
                <a:lnTo>
                  <a:pt x="3557" y="4312"/>
                </a:lnTo>
                <a:lnTo>
                  <a:pt x="3556" y="4787"/>
                </a:lnTo>
                <a:close/>
                <a:moveTo>
                  <a:pt x="2972" y="4320"/>
                </a:moveTo>
                <a:lnTo>
                  <a:pt x="2714" y="4320"/>
                </a:lnTo>
                <a:lnTo>
                  <a:pt x="2835" y="4690"/>
                </a:lnTo>
                <a:lnTo>
                  <a:pt x="2839" y="4699"/>
                </a:lnTo>
                <a:lnTo>
                  <a:pt x="2843" y="4708"/>
                </a:lnTo>
                <a:lnTo>
                  <a:pt x="2848" y="4716"/>
                </a:lnTo>
                <a:lnTo>
                  <a:pt x="2853" y="4725"/>
                </a:lnTo>
                <a:lnTo>
                  <a:pt x="2860" y="4732"/>
                </a:lnTo>
                <a:lnTo>
                  <a:pt x="2866" y="4739"/>
                </a:lnTo>
                <a:lnTo>
                  <a:pt x="2873" y="4746"/>
                </a:lnTo>
                <a:lnTo>
                  <a:pt x="2881" y="4751"/>
                </a:lnTo>
                <a:lnTo>
                  <a:pt x="2888" y="4757"/>
                </a:lnTo>
                <a:lnTo>
                  <a:pt x="2897" y="4761"/>
                </a:lnTo>
                <a:lnTo>
                  <a:pt x="2905" y="4765"/>
                </a:lnTo>
                <a:lnTo>
                  <a:pt x="2914" y="4768"/>
                </a:lnTo>
                <a:lnTo>
                  <a:pt x="2924" y="4771"/>
                </a:lnTo>
                <a:lnTo>
                  <a:pt x="2932" y="4772"/>
                </a:lnTo>
                <a:lnTo>
                  <a:pt x="2942" y="4773"/>
                </a:lnTo>
                <a:lnTo>
                  <a:pt x="2952" y="4774"/>
                </a:lnTo>
                <a:lnTo>
                  <a:pt x="2961" y="4773"/>
                </a:lnTo>
                <a:lnTo>
                  <a:pt x="2971" y="4772"/>
                </a:lnTo>
                <a:lnTo>
                  <a:pt x="2981" y="4771"/>
                </a:lnTo>
                <a:lnTo>
                  <a:pt x="2991" y="4768"/>
                </a:lnTo>
                <a:lnTo>
                  <a:pt x="3002" y="4763"/>
                </a:lnTo>
                <a:lnTo>
                  <a:pt x="3013" y="4758"/>
                </a:lnTo>
                <a:lnTo>
                  <a:pt x="3024" y="4751"/>
                </a:lnTo>
                <a:lnTo>
                  <a:pt x="3033" y="4744"/>
                </a:lnTo>
                <a:lnTo>
                  <a:pt x="3041" y="4735"/>
                </a:lnTo>
                <a:lnTo>
                  <a:pt x="3049" y="4726"/>
                </a:lnTo>
                <a:lnTo>
                  <a:pt x="3056" y="4716"/>
                </a:lnTo>
                <a:lnTo>
                  <a:pt x="3062" y="4706"/>
                </a:lnTo>
                <a:lnTo>
                  <a:pt x="3067" y="4695"/>
                </a:lnTo>
                <a:lnTo>
                  <a:pt x="3070" y="4684"/>
                </a:lnTo>
                <a:lnTo>
                  <a:pt x="3073" y="4673"/>
                </a:lnTo>
                <a:lnTo>
                  <a:pt x="3074" y="4661"/>
                </a:lnTo>
                <a:lnTo>
                  <a:pt x="3076" y="4649"/>
                </a:lnTo>
                <a:lnTo>
                  <a:pt x="3074" y="4637"/>
                </a:lnTo>
                <a:lnTo>
                  <a:pt x="3072" y="4625"/>
                </a:lnTo>
                <a:lnTo>
                  <a:pt x="3069" y="4613"/>
                </a:lnTo>
                <a:lnTo>
                  <a:pt x="2972" y="43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" name="圆角矩形标注 45"/>
          <p:cNvSpPr/>
          <p:nvPr/>
        </p:nvSpPr>
        <p:spPr>
          <a:xfrm flipH="1">
            <a:off x="425238" y="2411760"/>
            <a:ext cx="4968551" cy="815496"/>
          </a:xfrm>
          <a:prstGeom prst="wedgeRoundRectCallout">
            <a:avLst>
              <a:gd name="adj1" fmla="val -53502"/>
              <a:gd name="adj2" fmla="val 1641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果然总是太功利了不行啊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~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刷微博去。说不定不经意间成了段子手呢？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448" y="2559418"/>
            <a:ext cx="652236" cy="652236"/>
          </a:xfrm>
          <a:prstGeom prst="ellipse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3481863"/>
            <a:ext cx="6858000" cy="658089"/>
          </a:xfrm>
          <a:prstGeom prst="rect">
            <a:avLst/>
          </a:prstGeom>
          <a:solidFill>
            <a:srgbClr val="B70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结语</a:t>
            </a:r>
            <a:endParaRPr lang="zh-CN" altLang="en-US" sz="32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0689" y="4211960"/>
            <a:ext cx="57229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读书不是考试，没有正确答案，也没有时间限定；</a:t>
            </a:r>
            <a:endParaRPr lang="en-US" altLang="zh-CN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6663520" y="3231925"/>
            <a:ext cx="194480" cy="249938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20689" y="4972060"/>
            <a:ext cx="57229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同一件事，发掘</a:t>
            </a:r>
            <a:r>
              <a:rPr lang="en-US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N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种不同的方法，能收获更多（都可以写书来卖不是吗？偷笑 </a:t>
            </a:r>
            <a:r>
              <a:rPr lang="en-US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~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）；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20689" y="5862836"/>
            <a:ext cx="5722996" cy="779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不能看过了就算，要有输出才会有收获。（吃下去的饭，一定要拉出香喷喷的翔来，涂在墙上让朋友来观摩，曰：粪发涂墙 </a:t>
            </a:r>
            <a:r>
              <a:rPr lang="en-US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~</a:t>
            </a: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哈哈哈哈）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6" name="KSO_Shape"/>
          <p:cNvSpPr>
            <a:spLocks/>
          </p:cNvSpPr>
          <p:nvPr/>
        </p:nvSpPr>
        <p:spPr bwMode="auto">
          <a:xfrm>
            <a:off x="359197" y="4420606"/>
            <a:ext cx="258537" cy="208122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E20B1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58" name="KSO_Shape"/>
          <p:cNvSpPr>
            <a:spLocks/>
          </p:cNvSpPr>
          <p:nvPr/>
        </p:nvSpPr>
        <p:spPr bwMode="auto">
          <a:xfrm>
            <a:off x="359197" y="5033342"/>
            <a:ext cx="258537" cy="208122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E20B1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60" name="KSO_Shape"/>
          <p:cNvSpPr>
            <a:spLocks/>
          </p:cNvSpPr>
          <p:nvPr/>
        </p:nvSpPr>
        <p:spPr bwMode="auto">
          <a:xfrm>
            <a:off x="359197" y="5833086"/>
            <a:ext cx="258537" cy="208122"/>
          </a:xfrm>
          <a:custGeom>
            <a:avLst/>
            <a:gdLst>
              <a:gd name="T0" fmla="*/ 913166 w 4940"/>
              <a:gd name="T1" fmla="*/ 216832 h 3973"/>
              <a:gd name="T2" fmla="*/ 832184 w 4940"/>
              <a:gd name="T3" fmla="*/ 139667 h 3973"/>
              <a:gd name="T4" fmla="*/ 750431 w 4940"/>
              <a:gd name="T5" fmla="*/ 81408 h 3973"/>
              <a:gd name="T6" fmla="*/ 668293 w 4940"/>
              <a:gd name="T7" fmla="*/ 40897 h 3973"/>
              <a:gd name="T8" fmla="*/ 586925 w 4940"/>
              <a:gd name="T9" fmla="*/ 14661 h 3973"/>
              <a:gd name="T10" fmla="*/ 506715 w 4940"/>
              <a:gd name="T11" fmla="*/ 2315 h 3973"/>
              <a:gd name="T12" fmla="*/ 429203 w 4940"/>
              <a:gd name="T13" fmla="*/ 772 h 3973"/>
              <a:gd name="T14" fmla="*/ 354777 w 4940"/>
              <a:gd name="T15" fmla="*/ 8102 h 3973"/>
              <a:gd name="T16" fmla="*/ 285364 w 4940"/>
              <a:gd name="T17" fmla="*/ 22763 h 3973"/>
              <a:gd name="T18" fmla="*/ 220965 w 4940"/>
              <a:gd name="T19" fmla="*/ 42826 h 3973"/>
              <a:gd name="T20" fmla="*/ 136898 w 4940"/>
              <a:gd name="T21" fmla="*/ 77164 h 3973"/>
              <a:gd name="T22" fmla="*/ 52060 w 4940"/>
              <a:gd name="T23" fmla="*/ 123077 h 3973"/>
              <a:gd name="T24" fmla="*/ 0 w 4940"/>
              <a:gd name="T25" fmla="*/ 158573 h 3973"/>
              <a:gd name="T26" fmla="*/ 23523 w 4940"/>
              <a:gd name="T27" fmla="*/ 1411336 h 3973"/>
              <a:gd name="T28" fmla="*/ 90237 w 4940"/>
              <a:gd name="T29" fmla="*/ 1371211 h 3973"/>
              <a:gd name="T30" fmla="*/ 191271 w 4940"/>
              <a:gd name="T31" fmla="*/ 1323755 h 3973"/>
              <a:gd name="T32" fmla="*/ 252200 w 4940"/>
              <a:gd name="T33" fmla="*/ 1302149 h 3973"/>
              <a:gd name="T34" fmla="*/ 319300 w 4940"/>
              <a:gd name="T35" fmla="*/ 1284787 h 3973"/>
              <a:gd name="T36" fmla="*/ 391798 w 4940"/>
              <a:gd name="T37" fmla="*/ 1273212 h 3973"/>
              <a:gd name="T38" fmla="*/ 467381 w 4940"/>
              <a:gd name="T39" fmla="*/ 1270511 h 3973"/>
              <a:gd name="T40" fmla="*/ 546434 w 4940"/>
              <a:gd name="T41" fmla="*/ 1277070 h 3973"/>
              <a:gd name="T42" fmla="*/ 627802 w 4940"/>
              <a:gd name="T43" fmla="*/ 1295975 h 3973"/>
              <a:gd name="T44" fmla="*/ 709555 w 4940"/>
              <a:gd name="T45" fmla="*/ 1329156 h 3973"/>
              <a:gd name="T46" fmla="*/ 791693 w 4940"/>
              <a:gd name="T47" fmla="*/ 1378155 h 3973"/>
              <a:gd name="T48" fmla="*/ 873061 w 4940"/>
              <a:gd name="T49" fmla="*/ 1445288 h 3973"/>
              <a:gd name="T50" fmla="*/ 952500 w 4940"/>
              <a:gd name="T51" fmla="*/ 1532870 h 3973"/>
              <a:gd name="T52" fmla="*/ 1011887 w 4940"/>
              <a:gd name="T53" fmla="*/ 1465351 h 3973"/>
              <a:gd name="T54" fmla="*/ 1092868 w 4940"/>
              <a:gd name="T55" fmla="*/ 1393588 h 3973"/>
              <a:gd name="T56" fmla="*/ 1175007 w 4940"/>
              <a:gd name="T57" fmla="*/ 1339959 h 3973"/>
              <a:gd name="T58" fmla="*/ 1256760 w 4940"/>
              <a:gd name="T59" fmla="*/ 1302920 h 3973"/>
              <a:gd name="T60" fmla="*/ 1338128 w 4940"/>
              <a:gd name="T61" fmla="*/ 1280928 h 3973"/>
              <a:gd name="T62" fmla="*/ 1417952 w 4940"/>
              <a:gd name="T63" fmla="*/ 1270897 h 3973"/>
              <a:gd name="T64" fmla="*/ 1494692 w 4940"/>
              <a:gd name="T65" fmla="*/ 1271669 h 3973"/>
              <a:gd name="T66" fmla="*/ 1567962 w 4940"/>
              <a:gd name="T67" fmla="*/ 1281314 h 3973"/>
              <a:gd name="T68" fmla="*/ 1635832 w 4940"/>
              <a:gd name="T69" fmla="*/ 1297519 h 3973"/>
              <a:gd name="T70" fmla="*/ 1698689 w 4940"/>
              <a:gd name="T71" fmla="*/ 1318353 h 3973"/>
              <a:gd name="T72" fmla="*/ 1792397 w 4940"/>
              <a:gd name="T73" fmla="*/ 1359250 h 3973"/>
              <a:gd name="T74" fmla="*/ 1868365 w 4940"/>
              <a:gd name="T75" fmla="*/ 1402848 h 3973"/>
              <a:gd name="T76" fmla="*/ 1905000 w 4940"/>
              <a:gd name="T77" fmla="*/ 158573 h 3973"/>
              <a:gd name="T78" fmla="*/ 1868365 w 4940"/>
              <a:gd name="T79" fmla="*/ 133109 h 3973"/>
              <a:gd name="T80" fmla="*/ 1792397 w 4940"/>
              <a:gd name="T81" fmla="*/ 89511 h 3973"/>
              <a:gd name="T82" fmla="*/ 1698689 w 4940"/>
              <a:gd name="T83" fmla="*/ 47842 h 3973"/>
              <a:gd name="T84" fmla="*/ 1635832 w 4940"/>
              <a:gd name="T85" fmla="*/ 27393 h 3973"/>
              <a:gd name="T86" fmla="*/ 1567962 w 4940"/>
              <a:gd name="T87" fmla="*/ 11575 h 3973"/>
              <a:gd name="T88" fmla="*/ 1494692 w 4940"/>
              <a:gd name="T89" fmla="*/ 1929 h 3973"/>
              <a:gd name="T90" fmla="*/ 1417952 w 4940"/>
              <a:gd name="T91" fmla="*/ 1157 h 3973"/>
              <a:gd name="T92" fmla="*/ 1338128 w 4940"/>
              <a:gd name="T93" fmla="*/ 10417 h 3973"/>
              <a:gd name="T94" fmla="*/ 1256760 w 4940"/>
              <a:gd name="T95" fmla="*/ 33181 h 3973"/>
              <a:gd name="T96" fmla="*/ 1175007 w 4940"/>
              <a:gd name="T97" fmla="*/ 70220 h 3973"/>
              <a:gd name="T98" fmla="*/ 1092868 w 4940"/>
              <a:gd name="T99" fmla="*/ 123463 h 3973"/>
              <a:gd name="T100" fmla="*/ 1011887 w 4940"/>
              <a:gd name="T101" fmla="*/ 195612 h 3973"/>
              <a:gd name="T102" fmla="*/ 952500 w 4940"/>
              <a:gd name="T103" fmla="*/ 262745 h 397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940" h="3973">
                <a:moveTo>
                  <a:pt x="2470" y="681"/>
                </a:moveTo>
                <a:lnTo>
                  <a:pt x="2470" y="681"/>
                </a:lnTo>
                <a:lnTo>
                  <a:pt x="2419" y="619"/>
                </a:lnTo>
                <a:lnTo>
                  <a:pt x="2368" y="562"/>
                </a:lnTo>
                <a:lnTo>
                  <a:pt x="2315" y="507"/>
                </a:lnTo>
                <a:lnTo>
                  <a:pt x="2264" y="455"/>
                </a:lnTo>
                <a:lnTo>
                  <a:pt x="2211" y="407"/>
                </a:lnTo>
                <a:lnTo>
                  <a:pt x="2158" y="362"/>
                </a:lnTo>
                <a:lnTo>
                  <a:pt x="2106" y="320"/>
                </a:lnTo>
                <a:lnTo>
                  <a:pt x="2053" y="281"/>
                </a:lnTo>
                <a:lnTo>
                  <a:pt x="2000" y="244"/>
                </a:lnTo>
                <a:lnTo>
                  <a:pt x="1946" y="211"/>
                </a:lnTo>
                <a:lnTo>
                  <a:pt x="1894" y="182"/>
                </a:lnTo>
                <a:lnTo>
                  <a:pt x="1840" y="154"/>
                </a:lnTo>
                <a:lnTo>
                  <a:pt x="1787" y="128"/>
                </a:lnTo>
                <a:lnTo>
                  <a:pt x="1733" y="106"/>
                </a:lnTo>
                <a:lnTo>
                  <a:pt x="1680" y="86"/>
                </a:lnTo>
                <a:lnTo>
                  <a:pt x="1628" y="68"/>
                </a:lnTo>
                <a:lnTo>
                  <a:pt x="1575" y="52"/>
                </a:lnTo>
                <a:lnTo>
                  <a:pt x="1522" y="38"/>
                </a:lnTo>
                <a:lnTo>
                  <a:pt x="1469" y="27"/>
                </a:lnTo>
                <a:lnTo>
                  <a:pt x="1417" y="19"/>
                </a:lnTo>
                <a:lnTo>
                  <a:pt x="1365" y="11"/>
                </a:lnTo>
                <a:lnTo>
                  <a:pt x="1314" y="6"/>
                </a:lnTo>
                <a:lnTo>
                  <a:pt x="1264" y="3"/>
                </a:lnTo>
                <a:lnTo>
                  <a:pt x="1212" y="0"/>
                </a:lnTo>
                <a:lnTo>
                  <a:pt x="1163" y="0"/>
                </a:lnTo>
                <a:lnTo>
                  <a:pt x="1113" y="2"/>
                </a:lnTo>
                <a:lnTo>
                  <a:pt x="1064" y="5"/>
                </a:lnTo>
                <a:lnTo>
                  <a:pt x="1016" y="9"/>
                </a:lnTo>
                <a:lnTo>
                  <a:pt x="968" y="15"/>
                </a:lnTo>
                <a:lnTo>
                  <a:pt x="920" y="21"/>
                </a:lnTo>
                <a:lnTo>
                  <a:pt x="875" y="30"/>
                </a:lnTo>
                <a:lnTo>
                  <a:pt x="828" y="38"/>
                </a:lnTo>
                <a:lnTo>
                  <a:pt x="784" y="48"/>
                </a:lnTo>
                <a:lnTo>
                  <a:pt x="740" y="59"/>
                </a:lnTo>
                <a:lnTo>
                  <a:pt x="697" y="71"/>
                </a:lnTo>
                <a:lnTo>
                  <a:pt x="654" y="84"/>
                </a:lnTo>
                <a:lnTo>
                  <a:pt x="614" y="96"/>
                </a:lnTo>
                <a:lnTo>
                  <a:pt x="573" y="111"/>
                </a:lnTo>
                <a:lnTo>
                  <a:pt x="534" y="124"/>
                </a:lnTo>
                <a:lnTo>
                  <a:pt x="496" y="139"/>
                </a:lnTo>
                <a:lnTo>
                  <a:pt x="423" y="169"/>
                </a:lnTo>
                <a:lnTo>
                  <a:pt x="355" y="200"/>
                </a:lnTo>
                <a:lnTo>
                  <a:pt x="292" y="232"/>
                </a:lnTo>
                <a:lnTo>
                  <a:pt x="234" y="263"/>
                </a:lnTo>
                <a:lnTo>
                  <a:pt x="181" y="292"/>
                </a:lnTo>
                <a:lnTo>
                  <a:pt x="135" y="319"/>
                </a:lnTo>
                <a:lnTo>
                  <a:pt x="95" y="345"/>
                </a:lnTo>
                <a:lnTo>
                  <a:pt x="61" y="367"/>
                </a:lnTo>
                <a:lnTo>
                  <a:pt x="16" y="399"/>
                </a:lnTo>
                <a:lnTo>
                  <a:pt x="0" y="411"/>
                </a:lnTo>
                <a:lnTo>
                  <a:pt x="0" y="3702"/>
                </a:lnTo>
                <a:lnTo>
                  <a:pt x="16" y="3690"/>
                </a:lnTo>
                <a:lnTo>
                  <a:pt x="61" y="3658"/>
                </a:lnTo>
                <a:lnTo>
                  <a:pt x="95" y="3636"/>
                </a:lnTo>
                <a:lnTo>
                  <a:pt x="135" y="3612"/>
                </a:lnTo>
                <a:lnTo>
                  <a:pt x="181" y="3583"/>
                </a:lnTo>
                <a:lnTo>
                  <a:pt x="234" y="3554"/>
                </a:lnTo>
                <a:lnTo>
                  <a:pt x="292" y="3523"/>
                </a:lnTo>
                <a:lnTo>
                  <a:pt x="355" y="3493"/>
                </a:lnTo>
                <a:lnTo>
                  <a:pt x="423" y="3461"/>
                </a:lnTo>
                <a:lnTo>
                  <a:pt x="496" y="3431"/>
                </a:lnTo>
                <a:lnTo>
                  <a:pt x="534" y="3417"/>
                </a:lnTo>
                <a:lnTo>
                  <a:pt x="573" y="3402"/>
                </a:lnTo>
                <a:lnTo>
                  <a:pt x="614" y="3388"/>
                </a:lnTo>
                <a:lnTo>
                  <a:pt x="654" y="3375"/>
                </a:lnTo>
                <a:lnTo>
                  <a:pt x="697" y="3363"/>
                </a:lnTo>
                <a:lnTo>
                  <a:pt x="740" y="3350"/>
                </a:lnTo>
                <a:lnTo>
                  <a:pt x="784" y="3339"/>
                </a:lnTo>
                <a:lnTo>
                  <a:pt x="828" y="3330"/>
                </a:lnTo>
                <a:lnTo>
                  <a:pt x="875" y="3321"/>
                </a:lnTo>
                <a:lnTo>
                  <a:pt x="920" y="3312"/>
                </a:lnTo>
                <a:lnTo>
                  <a:pt x="968" y="3306"/>
                </a:lnTo>
                <a:lnTo>
                  <a:pt x="1016" y="3300"/>
                </a:lnTo>
                <a:lnTo>
                  <a:pt x="1064" y="3296"/>
                </a:lnTo>
                <a:lnTo>
                  <a:pt x="1113" y="3294"/>
                </a:lnTo>
                <a:lnTo>
                  <a:pt x="1163" y="3292"/>
                </a:lnTo>
                <a:lnTo>
                  <a:pt x="1212" y="3293"/>
                </a:lnTo>
                <a:lnTo>
                  <a:pt x="1264" y="3294"/>
                </a:lnTo>
                <a:lnTo>
                  <a:pt x="1314" y="3298"/>
                </a:lnTo>
                <a:lnTo>
                  <a:pt x="1365" y="3303"/>
                </a:lnTo>
                <a:lnTo>
                  <a:pt x="1417" y="3310"/>
                </a:lnTo>
                <a:lnTo>
                  <a:pt x="1469" y="3320"/>
                </a:lnTo>
                <a:lnTo>
                  <a:pt x="1522" y="3331"/>
                </a:lnTo>
                <a:lnTo>
                  <a:pt x="1575" y="3344"/>
                </a:lnTo>
                <a:lnTo>
                  <a:pt x="1628" y="3359"/>
                </a:lnTo>
                <a:lnTo>
                  <a:pt x="1680" y="3377"/>
                </a:lnTo>
                <a:lnTo>
                  <a:pt x="1733" y="3397"/>
                </a:lnTo>
                <a:lnTo>
                  <a:pt x="1787" y="3420"/>
                </a:lnTo>
                <a:lnTo>
                  <a:pt x="1840" y="3445"/>
                </a:lnTo>
                <a:lnTo>
                  <a:pt x="1894" y="3473"/>
                </a:lnTo>
                <a:lnTo>
                  <a:pt x="1946" y="3504"/>
                </a:lnTo>
                <a:lnTo>
                  <a:pt x="2000" y="3537"/>
                </a:lnTo>
                <a:lnTo>
                  <a:pt x="2053" y="3572"/>
                </a:lnTo>
                <a:lnTo>
                  <a:pt x="2106" y="3612"/>
                </a:lnTo>
                <a:lnTo>
                  <a:pt x="2158" y="3653"/>
                </a:lnTo>
                <a:lnTo>
                  <a:pt x="2211" y="3699"/>
                </a:lnTo>
                <a:lnTo>
                  <a:pt x="2264" y="3746"/>
                </a:lnTo>
                <a:lnTo>
                  <a:pt x="2315" y="3798"/>
                </a:lnTo>
                <a:lnTo>
                  <a:pt x="2368" y="3853"/>
                </a:lnTo>
                <a:lnTo>
                  <a:pt x="2419" y="3911"/>
                </a:lnTo>
                <a:lnTo>
                  <a:pt x="2470" y="3973"/>
                </a:lnTo>
                <a:lnTo>
                  <a:pt x="2521" y="3911"/>
                </a:lnTo>
                <a:lnTo>
                  <a:pt x="2573" y="3853"/>
                </a:lnTo>
                <a:lnTo>
                  <a:pt x="2624" y="3798"/>
                </a:lnTo>
                <a:lnTo>
                  <a:pt x="2676" y="3746"/>
                </a:lnTo>
                <a:lnTo>
                  <a:pt x="2728" y="3699"/>
                </a:lnTo>
                <a:lnTo>
                  <a:pt x="2781" y="3653"/>
                </a:lnTo>
                <a:lnTo>
                  <a:pt x="2834" y="3612"/>
                </a:lnTo>
                <a:lnTo>
                  <a:pt x="2886" y="3572"/>
                </a:lnTo>
                <a:lnTo>
                  <a:pt x="2940" y="3537"/>
                </a:lnTo>
                <a:lnTo>
                  <a:pt x="2993" y="3504"/>
                </a:lnTo>
                <a:lnTo>
                  <a:pt x="3047" y="3473"/>
                </a:lnTo>
                <a:lnTo>
                  <a:pt x="3100" y="3445"/>
                </a:lnTo>
                <a:lnTo>
                  <a:pt x="3154" y="3420"/>
                </a:lnTo>
                <a:lnTo>
                  <a:pt x="3206" y="3397"/>
                </a:lnTo>
                <a:lnTo>
                  <a:pt x="3259" y="3377"/>
                </a:lnTo>
                <a:lnTo>
                  <a:pt x="3313" y="3359"/>
                </a:lnTo>
                <a:lnTo>
                  <a:pt x="3366" y="3344"/>
                </a:lnTo>
                <a:lnTo>
                  <a:pt x="3418" y="3331"/>
                </a:lnTo>
                <a:lnTo>
                  <a:pt x="3470" y="3320"/>
                </a:lnTo>
                <a:lnTo>
                  <a:pt x="3523" y="3310"/>
                </a:lnTo>
                <a:lnTo>
                  <a:pt x="3574" y="3303"/>
                </a:lnTo>
                <a:lnTo>
                  <a:pt x="3626" y="3298"/>
                </a:lnTo>
                <a:lnTo>
                  <a:pt x="3677" y="3294"/>
                </a:lnTo>
                <a:lnTo>
                  <a:pt x="3727" y="3293"/>
                </a:lnTo>
                <a:lnTo>
                  <a:pt x="3778" y="3292"/>
                </a:lnTo>
                <a:lnTo>
                  <a:pt x="3827" y="3294"/>
                </a:lnTo>
                <a:lnTo>
                  <a:pt x="3876" y="3296"/>
                </a:lnTo>
                <a:lnTo>
                  <a:pt x="3925" y="3300"/>
                </a:lnTo>
                <a:lnTo>
                  <a:pt x="3973" y="3306"/>
                </a:lnTo>
                <a:lnTo>
                  <a:pt x="4019" y="3312"/>
                </a:lnTo>
                <a:lnTo>
                  <a:pt x="4066" y="3321"/>
                </a:lnTo>
                <a:lnTo>
                  <a:pt x="4111" y="3330"/>
                </a:lnTo>
                <a:lnTo>
                  <a:pt x="4155" y="3339"/>
                </a:lnTo>
                <a:lnTo>
                  <a:pt x="4199" y="3350"/>
                </a:lnTo>
                <a:lnTo>
                  <a:pt x="4242" y="3363"/>
                </a:lnTo>
                <a:lnTo>
                  <a:pt x="4285" y="3375"/>
                </a:lnTo>
                <a:lnTo>
                  <a:pt x="4327" y="3388"/>
                </a:lnTo>
                <a:lnTo>
                  <a:pt x="4366" y="3402"/>
                </a:lnTo>
                <a:lnTo>
                  <a:pt x="4405" y="3417"/>
                </a:lnTo>
                <a:lnTo>
                  <a:pt x="4444" y="3431"/>
                </a:lnTo>
                <a:lnTo>
                  <a:pt x="4517" y="3461"/>
                </a:lnTo>
                <a:lnTo>
                  <a:pt x="4585" y="3493"/>
                </a:lnTo>
                <a:lnTo>
                  <a:pt x="4648" y="3523"/>
                </a:lnTo>
                <a:lnTo>
                  <a:pt x="4707" y="3554"/>
                </a:lnTo>
                <a:lnTo>
                  <a:pt x="4758" y="3583"/>
                </a:lnTo>
                <a:lnTo>
                  <a:pt x="4805" y="3612"/>
                </a:lnTo>
                <a:lnTo>
                  <a:pt x="4845" y="3636"/>
                </a:lnTo>
                <a:lnTo>
                  <a:pt x="4878" y="3658"/>
                </a:lnTo>
                <a:lnTo>
                  <a:pt x="4924" y="3690"/>
                </a:lnTo>
                <a:lnTo>
                  <a:pt x="4940" y="3702"/>
                </a:lnTo>
                <a:lnTo>
                  <a:pt x="4940" y="411"/>
                </a:lnTo>
                <a:lnTo>
                  <a:pt x="4924" y="399"/>
                </a:lnTo>
                <a:lnTo>
                  <a:pt x="4878" y="367"/>
                </a:lnTo>
                <a:lnTo>
                  <a:pt x="4845" y="345"/>
                </a:lnTo>
                <a:lnTo>
                  <a:pt x="4805" y="319"/>
                </a:lnTo>
                <a:lnTo>
                  <a:pt x="4758" y="292"/>
                </a:lnTo>
                <a:lnTo>
                  <a:pt x="4707" y="263"/>
                </a:lnTo>
                <a:lnTo>
                  <a:pt x="4648" y="232"/>
                </a:lnTo>
                <a:lnTo>
                  <a:pt x="4585" y="200"/>
                </a:lnTo>
                <a:lnTo>
                  <a:pt x="4517" y="169"/>
                </a:lnTo>
                <a:lnTo>
                  <a:pt x="4444" y="139"/>
                </a:lnTo>
                <a:lnTo>
                  <a:pt x="4405" y="124"/>
                </a:lnTo>
                <a:lnTo>
                  <a:pt x="4366" y="111"/>
                </a:lnTo>
                <a:lnTo>
                  <a:pt x="4327" y="96"/>
                </a:lnTo>
                <a:lnTo>
                  <a:pt x="4285" y="84"/>
                </a:lnTo>
                <a:lnTo>
                  <a:pt x="4242" y="71"/>
                </a:lnTo>
                <a:lnTo>
                  <a:pt x="4199" y="59"/>
                </a:lnTo>
                <a:lnTo>
                  <a:pt x="4155" y="48"/>
                </a:lnTo>
                <a:lnTo>
                  <a:pt x="4111" y="38"/>
                </a:lnTo>
                <a:lnTo>
                  <a:pt x="4066" y="30"/>
                </a:lnTo>
                <a:lnTo>
                  <a:pt x="4019" y="21"/>
                </a:lnTo>
                <a:lnTo>
                  <a:pt x="3973" y="15"/>
                </a:lnTo>
                <a:lnTo>
                  <a:pt x="3925" y="9"/>
                </a:lnTo>
                <a:lnTo>
                  <a:pt x="3876" y="5"/>
                </a:lnTo>
                <a:lnTo>
                  <a:pt x="3827" y="2"/>
                </a:lnTo>
                <a:lnTo>
                  <a:pt x="3778" y="0"/>
                </a:lnTo>
                <a:lnTo>
                  <a:pt x="3727" y="0"/>
                </a:lnTo>
                <a:lnTo>
                  <a:pt x="3677" y="3"/>
                </a:lnTo>
                <a:lnTo>
                  <a:pt x="3626" y="6"/>
                </a:lnTo>
                <a:lnTo>
                  <a:pt x="3574" y="11"/>
                </a:lnTo>
                <a:lnTo>
                  <a:pt x="3523" y="19"/>
                </a:lnTo>
                <a:lnTo>
                  <a:pt x="3470" y="27"/>
                </a:lnTo>
                <a:lnTo>
                  <a:pt x="3418" y="38"/>
                </a:lnTo>
                <a:lnTo>
                  <a:pt x="3366" y="52"/>
                </a:lnTo>
                <a:lnTo>
                  <a:pt x="3313" y="68"/>
                </a:lnTo>
                <a:lnTo>
                  <a:pt x="3259" y="86"/>
                </a:lnTo>
                <a:lnTo>
                  <a:pt x="3206" y="106"/>
                </a:lnTo>
                <a:lnTo>
                  <a:pt x="3154" y="128"/>
                </a:lnTo>
                <a:lnTo>
                  <a:pt x="3100" y="154"/>
                </a:lnTo>
                <a:lnTo>
                  <a:pt x="3047" y="182"/>
                </a:lnTo>
                <a:lnTo>
                  <a:pt x="2993" y="211"/>
                </a:lnTo>
                <a:lnTo>
                  <a:pt x="2940" y="244"/>
                </a:lnTo>
                <a:lnTo>
                  <a:pt x="2886" y="281"/>
                </a:lnTo>
                <a:lnTo>
                  <a:pt x="2834" y="320"/>
                </a:lnTo>
                <a:lnTo>
                  <a:pt x="2781" y="362"/>
                </a:lnTo>
                <a:lnTo>
                  <a:pt x="2728" y="407"/>
                </a:lnTo>
                <a:lnTo>
                  <a:pt x="2676" y="455"/>
                </a:lnTo>
                <a:lnTo>
                  <a:pt x="2624" y="507"/>
                </a:lnTo>
                <a:lnTo>
                  <a:pt x="2573" y="562"/>
                </a:lnTo>
                <a:lnTo>
                  <a:pt x="2521" y="619"/>
                </a:lnTo>
                <a:lnTo>
                  <a:pt x="2470" y="681"/>
                </a:lnTo>
                <a:close/>
              </a:path>
            </a:pathLst>
          </a:custGeom>
          <a:solidFill>
            <a:srgbClr val="E20B15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635" y="7083587"/>
            <a:ext cx="65288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以上仅是原作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如何高效读懂一本书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的一小部分。书中还有作者实践案例解读，非常接地气，看完深受启发。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219" y="8536902"/>
            <a:ext cx="3669594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读书笔记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《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高效读书的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10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种方法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》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237651" y="8536902"/>
            <a:ext cx="2350067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By @</a:t>
            </a:r>
            <a:r>
              <a:rPr lang="zh-CN" alt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文剑武书生</a:t>
            </a:r>
            <a:r>
              <a:rPr lang="en-US" altLang="zh-CN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King</a:t>
            </a:r>
            <a:endParaRPr lang="zh-CN" altLang="en-US" sz="1800" dirty="0">
              <a:solidFill>
                <a:schemeClr val="tx1">
                  <a:lumMod val="95000"/>
                  <a:lumOff val="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583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9fd232c39ef7311b5fe67dbe184eeecbe16e7ad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800" dirty="0">
            <a:solidFill>
              <a:schemeClr val="tx1">
                <a:lumMod val="95000"/>
                <a:lumOff val="5000"/>
              </a:schemeClr>
            </a:solidFill>
            <a:latin typeface="思源黑体 CN Normal" panose="020B0400000000000000" pitchFamily="34" charset="-122"/>
            <a:ea typeface="思源黑体 CN Normal" panose="020B0400000000000000" pitchFamily="34" charset="-122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1433</Words>
  <Application>Microsoft Office PowerPoint</Application>
  <PresentationFormat>全屏显示(4:3)</PresentationFormat>
  <Paragraphs>126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方正正黑简体</vt:lpstr>
      <vt:lpstr>方正正中黑简体</vt:lpstr>
      <vt:lpstr>书体坊米芾体</vt:lpstr>
      <vt:lpstr>思源黑体 CN Heavy</vt:lpstr>
      <vt:lpstr>思源黑体 CN Medium</vt:lpstr>
      <vt:lpstr>思源黑体 CN Normal</vt:lpstr>
      <vt:lpstr>宋体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</dc:creator>
  <cp:lastModifiedBy>Administrator</cp:lastModifiedBy>
  <cp:revision>58</cp:revision>
  <dcterms:created xsi:type="dcterms:W3CDTF">2015-07-12T07:15:52Z</dcterms:created>
  <dcterms:modified xsi:type="dcterms:W3CDTF">2015-07-30T14:52:41Z</dcterms:modified>
</cp:coreProperties>
</file>