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5"/>
  </p:sldMasterIdLst>
  <p:sldIdLst>
    <p:sldId id="273" r:id="rId6"/>
    <p:sldId id="274" r:id="rId7"/>
    <p:sldId id="275" r:id="rId8"/>
    <p:sldId id="276" r:id="rId9"/>
    <p:sldId id="277" r:id="rId10"/>
  </p:sldIdLst>
  <p:sldSz cx="9144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enClr>
      <a:srgbClr val="0000FF"/>
    </p:penClr>
  </p:showPr>
  <p:extLst>
    <p:ext uri="smNativeData">
      <pr:smAppRevision xmlns:pr="pr" dt="1431585416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3" d="100"/>
          <a:sy n="103" d="100"/>
        </p:scale>
        <p:origin x="1848" y="21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" d="100"/>
        <a:sy n="1" d="100"/>
      </p:scale>
      <p:origin x="0" y="0"/>
    </p:cViewPr>
  </p:sorterViewPr>
  <p:notesViewPr>
    <p:cSldViewPr>
      <p:cViewPr>
        <p:scale>
          <a:sx n="103" d="100"/>
          <a:sy n="103" d="100"/>
        </p:scale>
        <p:origin x="1848" y="213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BAAAPg0AABY0AAChFQAAAAAAAA=="/>
              </a:ext>
            </a:extLst>
          </p:cNvSpPr>
          <p:nvPr>
            <p:ph type="ctrTitle"/>
          </p:nvPr>
        </p:nvSpPr>
        <p:spPr>
          <a:xfrm>
            <a:off x="717550" y="2152650"/>
            <a:ext cx="774954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jCAAA1hcAAKwvAADfIgAAAAAAAA=="/>
              </a:ext>
            </a:extLst>
          </p:cNvSpPr>
          <p:nvPr>
            <p:ph type="subTitle" idx="1"/>
          </p:nvPr>
        </p:nvSpPr>
        <p:spPr>
          <a:xfrm>
            <a:off x="1363345" y="3874770"/>
            <a:ext cx="638619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8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4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0B12-5CD3-67FD-9D8A-AAA845C46BFF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35B2-FCD3-67C3-9D8A-0A967BC46B5F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cC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F4bAACFJQAAAAAAAA=="/>
              </a:ext>
            </a:extLst>
          </p:cNvSpPr>
          <p:nvPr>
            <p:ph type="obj" sz="quarter" idx="2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zIcg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CFJQAAAAAAAA=="/>
              </a:ext>
            </a:extLst>
          </p:cNvSpPr>
          <p:nvPr>
            <p:ph type="obj" sz="half" idx="3"/>
          </p:nvPr>
        </p:nvSpPr>
        <p:spPr>
          <a:xfrm>
            <a:off x="4735830" y="1578610"/>
            <a:ext cx="39465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7F48-06D3-6789-9D8A-F0DC31C46BA5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B6Kg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79E1-AFD3-678F-9D8A-59DA37C46B0C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o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Gk1AAD0Fg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82518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I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F4bAACFJQAAAAAAAA=="/>
              </a:ext>
            </a:extLst>
          </p:cNvSpPr>
          <p:nvPr>
            <p:ph type="obj" sz="quarter" idx="2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Scw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uBgAAGk1AACFJQAAAAAAAA=="/>
              </a:ext>
            </a:extLst>
          </p:cNvSpPr>
          <p:nvPr>
            <p:ph type="obj" sz="quarter" idx="3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3A47-09D3-67CC-9D8A-FF9974C46BAA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iCKg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6817-59D3-679E-9D8A-AFCB26C46BFA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o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U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+HA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Gk1AACFJQAAAAAAAA=="/>
              </a:ext>
            </a:extLst>
          </p:cNvSpPr>
          <p:nvPr>
            <p:ph type="obj" sz="half" idx="3"/>
          </p:nvPr>
        </p:nvSpPr>
        <p:spPr>
          <a:xfrm>
            <a:off x="430530" y="4018280"/>
            <a:ext cx="82518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139B-D5D3-67E5-9D8A-23B05DC46B76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gqVg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1652-1CD3-67E0-9D8A-EAB558C46BBF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Gk1AACFJQAAAAAAAA=="/>
              </a:ext>
            </a:extLst>
          </p:cNvSpPr>
          <p:nvPr>
            <p:ph type="obj" idx="1"/>
          </p:nvPr>
        </p:nvSpPr>
        <p:spPr>
          <a:xfrm>
            <a:off x="430530" y="1578610"/>
            <a:ext cx="82518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371D-53D3-67C1-9D8A-A59479C46BF0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7EE0-AED3-6788-9D8A-58DD30C46B0D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DMtS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CFJQ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4018280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CFJQAAAAAAAA=="/>
              </a:ext>
            </a:extLst>
          </p:cNvSpPr>
          <p:nvPr>
            <p:ph type="obj" sz="half" idx="2"/>
          </p:nvPr>
        </p:nvSpPr>
        <p:spPr>
          <a:xfrm>
            <a:off x="4735830" y="1578610"/>
            <a:ext cx="3946525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CA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3E15-5BD3-67C8-9D8A-AD9D70C46BF8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6035-7BD3-6796-9D8A-8DC32EC46BD8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YAAA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316A-24D3-67C7-9D8A-D2927FC46B87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7BB9-F7D3-678D-9D8A-01D835C46B54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63DA-94D3-6795-9D8A-62C02DC46B37}" type="slidenum">
              <a:t/>
            </a:fld>
          </a:p>
        </p:txBody>
      </p:sp>
      <p:sp>
        <p:nvSpPr>
          <p:cNvPr id="3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6D12-5CD3-679B-9D8A-AACE23C46BFF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CFJQAAAAAAAA=="/>
              </a:ext>
            </a:extLst>
          </p:cNvSpPr>
          <p:nvPr>
            <p:ph type="obj"/>
          </p:nvPr>
        </p:nvSpPr>
        <p:spPr>
          <a:xfrm>
            <a:off x="430530" y="287020"/>
            <a:ext cx="8251825" cy="58121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1655-1BD3-67E0-9D8A-EDB558C46BB8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AAAw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6B33-7DD3-679D-9D8A-8BC825C46BDE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Gk1AAD0Fg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82518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Gk1AACFJQAAAAAAAA=="/>
              </a:ext>
            </a:extLst>
          </p:cNvSpPr>
          <p:nvPr>
            <p:ph type="obj" sz="half" idx="2"/>
          </p:nvPr>
        </p:nvSpPr>
        <p:spPr>
          <a:xfrm>
            <a:off x="430530" y="4018280"/>
            <a:ext cx="82518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42C4-8AD3-67B4-9D8A-7CE10CC46B29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2DD5-9BD3-67DB-9D8A-6D8E63C46B38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D0FgAAAAAAAA=="/>
              </a:ext>
            </a:extLst>
          </p:cNvSpPr>
          <p:nvPr>
            <p:ph type="obj" sz="quarter" idx="1"/>
          </p:nvPr>
        </p:nvSpPr>
        <p:spPr>
          <a:xfrm>
            <a:off x="430530" y="1578610"/>
            <a:ext cx="4018280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uBgAAF4bAACFJQAAAAAAAA=="/>
              </a:ext>
            </a:extLst>
          </p:cNvSpPr>
          <p:nvPr>
            <p:ph type="obj" sz="quarter" idx="3"/>
          </p:nvPr>
        </p:nvSpPr>
        <p:spPr>
          <a:xfrm>
            <a:off x="430530" y="4018280"/>
            <a:ext cx="401828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uBgAAGk1AACFJQAAAAAAAA=="/>
              </a:ext>
            </a:extLst>
          </p:cNvSpPr>
          <p:nvPr>
            <p:ph type="obj" sz="quarter" idx="4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5205-4BD3-67A4-9D8A-BDF11CC46BE8}" type="slidenum">
              <a:t/>
            </a:fld>
          </a:p>
        </p:txBody>
      </p:sp>
      <p:sp>
        <p:nvSpPr>
          <p:cNvPr id="8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709E-D0D3-6786-9D8A-26D33EC46B73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xAEAAGk1AADUCAAAAAAAAA=="/>
              </a:ext>
            </a:extLst>
          </p:cNvSpPr>
          <p:nvPr>
            <p:ph type="title"/>
          </p:nvPr>
        </p:nvSpPr>
        <p:spPr>
          <a:xfrm>
            <a:off x="430530" y="287020"/>
            <a:ext cx="8251825" cy="11480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tgkAAF4bAACFJQAAAAAAAA=="/>
              </a:ext>
            </a:extLst>
          </p:cNvSpPr>
          <p:nvPr>
            <p:ph type="obj" sz="half" idx="1"/>
          </p:nvPr>
        </p:nvSpPr>
        <p:spPr>
          <a:xfrm>
            <a:off x="430530" y="1578610"/>
            <a:ext cx="4018280" cy="45205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tgkAAGk1AAD0FgAAAAAAAA=="/>
              </a:ext>
            </a:extLst>
          </p:cNvSpPr>
          <p:nvPr>
            <p:ph type="obj" sz="quarter" idx="2"/>
          </p:nvPr>
        </p:nvSpPr>
        <p:spPr>
          <a:xfrm>
            <a:off x="4735830" y="1578610"/>
            <a:ext cx="3946525" cy="21526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HQAAuBgAAGk1AACFJQAAAAAAAA=="/>
              </a:ext>
            </a:extLst>
          </p:cNvSpPr>
          <p:nvPr>
            <p:ph type="obj" sz="quarter" idx="3"/>
          </p:nvPr>
        </p:nvSpPr>
        <p:spPr>
          <a:xfrm>
            <a:off x="4735830" y="4018280"/>
            <a:ext cx="394652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E32507D-33D3-67A6-9D8A-C5F31EC46B90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jsEw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E32613A-74D3-6797-9D8A-82C22FC46BD7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BlPS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A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单击此处编辑母版标题样式</a:t>
            </a:r>
          </a:p>
        </p:txBody>
      </p:sp>
      <p:sp>
        <p:nvSpPr>
          <p:cNvPr id="3" name="文本占位符 2"/>
          <p:cNvSpPr>
            <a:spLocks noGrp="1" noChangeArrowheads="1"/>
            <a:extLst>
              <a:ext uri="smNativeData">
                <pr:smNativeData xmlns:pr="pr" val="SMDATA_12_iEJU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CwJQAAA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32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AAAAAA==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E322D0D-43D3-67DB-9D8A-B58E63C46BE0}" type="datetime1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AAAAAA==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AAAAAA==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E320FB5-FBD3-67F9-9D8A-0DAC41C46B58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32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zh-cn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zh-cn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lang="zh-cn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EAAAA////CNjY2AAAAAAAAAAAAAAAAAAAAAAAAAAAAAAAAAAAAAAAZAAAAAEAAABAAAAAAAAAAAAAAAAAAAAAAAAAAAEAAAAnAAAA////C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EAAAAAAAAAAAAAAAAAAAAAAAAAECcAABAnAAAAAAAAAAAAAAAAAAAAAAAAAAAAAAAAAAAAAAAAAAAAABQAAAAAAAAAwMD/AAAAAABkAAAAMgAAAAAAAABkAAAAAAAAAH9/fwAKAAAAHwAAAFQAAAD///8B2NjYAP///wEAAAAAAAAAAAAAAAAAAAAAAAAAAAAAAAAAAAAAO2CMAH9/fwDu7OEDzMzMAMDA/wB/f38AAAAAAAAAAAAAAAAAAAAAAAAAAAAhAAAAGAAAABQAAAAAAAAAAAAAAEA4AAAwKgAAAAAAAA=="/>
              </a:ext>
            </a:extLst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D8D8D8"/>
              </a:gs>
              <a:gs pos="61000">
                <a:schemeClr val="bg1"/>
              </a:gs>
              <a:gs pos="100000">
                <a:schemeClr val="bg1"/>
              </a:gs>
            </a:gsLst>
            <a:path path="rect"/>
            <a:tileRect/>
          </a:gra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文本框 1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lDgAAY////xwYAADYCgAAAAAAAA=="/>
              </a:ext>
            </a:extLst>
          </p:cNvSpPr>
          <p:nvPr/>
        </p:nvSpPr>
        <p:spPr>
          <a:xfrm>
            <a:off x="2339975" y="-99695"/>
            <a:ext cx="1579245" cy="1862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1500">
                <a:solidFill>
                  <a:srgbClr val="709E2F"/>
                </a:solidFill>
                <a:latin typeface="方正超粗黑繁体" pitchFamily="0" charset="0"/>
                <a:ea typeface="方正超粗黑繁体" pitchFamily="0" charset="0"/>
                <a:cs typeface="Calibri" pitchFamily="2" charset="0"/>
              </a:rPr>
              <a:t>M</a:t>
            </a:r>
            <a:endParaRPr lang="zh-cn" sz="11500">
              <a:solidFill>
                <a:srgbClr val="709E2F"/>
              </a:solidFill>
              <a:latin typeface="方正超粗黑繁体" pitchFamily="0" charset="0"/>
              <a:ea typeface="方正超粗黑繁体" pitchFamily="0" charset="0"/>
              <a:cs typeface="Calibri" pitchFamily="2" charset="0"/>
            </a:endParaRPr>
          </a:p>
        </p:txBody>
      </p:sp>
      <p:sp>
        <p:nvSpPr>
          <p:cNvPr id="4" name="矩形 3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cJ4v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wni8A////AQAAAAAAAAAAAAAAAAAAAAAAAAAAAAAAAAAAAAAAAAAAO2CMAH9/fwDu7OEDzMzMAMDA/wB/f38AAAAAAAAAAAAAAAAAAAAAAAAAAAAhAAAAGAAAABQAAAAAAAAA3f///0A4AAANCgAAAAAAAA=="/>
              </a:ext>
            </a:extLst>
          </p:cNvSpPr>
          <p:nvPr/>
        </p:nvSpPr>
        <p:spPr>
          <a:xfrm>
            <a:off x="0" y="-22225"/>
            <a:ext cx="9144000" cy="1656080"/>
          </a:xfrm>
          <a:prstGeom prst="rect">
            <a:avLst/>
          </a:prstGeom>
          <a:solidFill>
            <a:srgbClr val="709E2F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文本框 4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lDgAAY////xwYAADYCgAAAAAAAA=="/>
              </a:ext>
            </a:extLst>
          </p:cNvSpPr>
          <p:nvPr/>
        </p:nvSpPr>
        <p:spPr>
          <a:xfrm>
            <a:off x="2339975" y="-99695"/>
            <a:ext cx="1579245" cy="1862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1500">
                <a:solidFill>
                  <a:schemeClr val="bg1"/>
                </a:solidFill>
                <a:latin typeface="方正超粗黑繁体" pitchFamily="0" charset="0"/>
                <a:ea typeface="方正超粗黑繁体" pitchFamily="0" charset="0"/>
                <a:cs typeface="Calibri" pitchFamily="2" charset="0"/>
              </a:rPr>
              <a:t>M</a:t>
            </a:r>
            <a:endParaRPr lang="zh-cn" sz="11500">
              <a:solidFill>
                <a:schemeClr val="bg1"/>
              </a:solidFill>
              <a:latin typeface="方正超粗黑繁体" pitchFamily="0" charset="0"/>
              <a:ea typeface="方正超粗黑繁体" pitchFamily="0" charset="0"/>
              <a:cs typeface="Calibri" pitchFamily="2" charset="0"/>
            </a:endParaRPr>
          </a:p>
        </p:txBody>
      </p:sp>
      <p:sp>
        <p:nvSpPr>
          <p:cNvPr id="6" name="矩形 13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CyGQAArgcAAFojAAD0CQAAAAAAAA=="/>
              </a:ext>
            </a:extLst>
          </p:cNvSpPr>
          <p:nvPr/>
        </p:nvSpPr>
        <p:spPr>
          <a:xfrm>
            <a:off x="4177030" y="1248410"/>
            <a:ext cx="156972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>
                <a:solidFill>
                  <a:srgbClr val="FFFFFF"/>
                </a:solidFill>
              </a:rPr>
              <a:t>Dolor sit amet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文本框 15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nFAAADQoAABkkAADkDAAAAAAAAA=="/>
              </a:ext>
            </a:extLst>
          </p:cNvSpPr>
          <p:nvPr/>
        </p:nvSpPr>
        <p:spPr>
          <a:xfrm>
            <a:off x="3275965" y="1633855"/>
            <a:ext cx="2592070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可衡量的效果</a:t>
            </a:r>
            <a:endParaRPr lang="zh-cn" sz="2400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</p:spTree>
  </p:cSld>
  <p:clrMapOvr>
    <a:masterClrMapping/>
  </p:clrMapOvr>
  <p:transition spd="slow" advTm="3181">
    <p:extLst>
      <p:ext uri="smNativeData">
        <pr:smNativeData xmlns:pr="pr" val="iEJUVQAAAAAIBwAAAAAAAAAAAAAAAAAAbQwAAAAAAAAB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6" grpId="0"/>
      <p:bldP spid="7" grpId="0"/>
    </p:bldLst>
    <p:extLst>
      <p:ext uri="smNativeData">
        <pr:smNativeData xmlns:pr="pr" val="iEJUVQUAAAAFAAAA/f///wEAAAAQAAAAJQAAAAAAAAAAAAAAAAAAAAkAAAD/////AQAAAAoAAAAAAAAAAAAAAAAAAAAAAAAADAAAAP////8BAAAAEQAAAAoAAAAAAAAAAAAAAAAAAAATAAAA/////wEAAAA3AAAAAAAAAAAAAAAAAAAAAAAAABgAAAD/////AQAAAA4AAAAKAAAAAAAAAAAAAAAAAAAA"/>
      </p:ext>
    </p:ext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EAAAA////CNjY2AAAAAAAAAAAAAAAAAAAAAAAAAAAAAAAAAAAAAAAZAAAAAEAAABAAAAAAAAAAAAAAAAAAAAAAAAAAAEAAAAnAAAA////C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IiLz4MAAAAEAAAAAAAAAAAAAAAAAAAAAAAAAAeAAAAaAAAAAEAAAAAAAAAAAAAAAAAAAAAAAAAECcAABAnAAAAAAAAAAAAAAAAAAAAAAAAAAAAAAAAAAAAAAAAAAAAABQAAAAAAAAAwMD/AAAAAABkAAAAMgAAAAAAAABkAAAAAAAAAH9/fwAKAAAAHwAAAFQAAAAAAAAB2NjYAAAAAAEAAAAAAAAAAAAAAAAAAAAAAAAAAAAAAAAAAAAAO2CMAH9/fwAAAAADzMzMAMDA/wB/f38AAAAAAAAAAAAAAAAAAAAAAAAAAAAhAAAAGAAAABQAAAAAAAAAAAAAAEA4AAAwKgAAAAAAAA=="/>
              </a:ext>
            </a:extLst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D8D8D8"/>
              </a:gs>
              <a:gs pos="61000">
                <a:schemeClr val="bg1"/>
              </a:gs>
              <a:gs pos="100000">
                <a:schemeClr val="bg1"/>
              </a:gs>
            </a:gsLst>
            <a:path path="rect"/>
            <a:tileRect/>
          </a:gra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grpSp>
        <p:nvGrpSpPr>
          <p:cNvPr id="3" name="组合 5"/>
          <p:cNvGrpSpPr>
            <a:extLst>
              <a:ext uri="smNativeData">
                <pr:smNativeData xmlns:pr="pr" val="SMDATA_6_iEJU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AAAAABj////WiMAANgKAAAAAAAA"/>
              </a:ext>
            </a:extLst>
          </p:cNvGrpSpPr>
          <p:nvPr/>
        </p:nvGrpSpPr>
        <p:grpSpPr>
          <a:xfrm>
            <a:off x="0" y="-99695"/>
            <a:ext cx="5746750" cy="1862455"/>
            <a:chOff x="0" y="-99695"/>
            <a:chExt cx="5746750" cy="1862455"/>
          </a:xfrm>
        </p:grpSpPr>
        <p:sp>
          <p:nvSpPr>
            <p:cNvPr id="6" name="矩形 1"/>
            <p:cNvSpPr>
              <a:extLst>
                <a:ext uri="smNativeData">
                  <pr:smNativeData xmlns:pr="pr" val="SMDATA_12_iEJUVRMAAAAlAAAAZAAAAA0AAAAAkAAAAEgAAACQAAAASAAAAAAAAAABAAAAAAAAAAEAAABQAAAAAAAAAAAA4D8AAAAAAADgPwAAAAAAAOA/AAAAAAAA4D8AAAAAAADgPwAAAAAAAOA/AAAAAAAA4D8AAAAAAADgPwAAAAAAAOA/AAAAAAAA4D8CAAAAjAAAAAEAAAAAAAAAcJ4v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BzL3MMAAAAEAAAAAAAAAAAAAAAAAAAAAAAAAAeAAAAaAAAAAAAAAAAAAAAAAAAAAAAAAAAAAAAECcAABAnAAAAAAAAAAAAAAAAAAAAAAAAAAAAAAAAAAAAAAAAAAAAABQAAAAAAAAAwMD/AAAAAABkAAAAMgAAAAAAAABkAAAAAAAAAH9/fwAKAAAAHwAAAFQAAABwni8AAAAAAQAAAAAAAAAAAAAAAAAAAAAAAAAAAAAAAAAAAAAAAAAAO2CMAH9/fwAAAAADzMzMAMDA/wB/f38AAAAAAAAAAAAAAAAAAAAAAAAAAAAhAAAAGAAAABQAAAAAAAAA3P///8UiAAANCgAAAAAAAA=="/>
                </a:ext>
              </a:extLst>
            </p:cNvSpPr>
            <p:nvPr/>
          </p:nvSpPr>
          <p:spPr>
            <a:xfrm>
              <a:off x="0" y="-22860"/>
              <a:ext cx="5652135" cy="1656715"/>
            </a:xfrm>
            <a:prstGeom prst="rect">
              <a:avLst/>
            </a:prstGeom>
            <a:solidFill>
              <a:srgbClr val="709E2F"/>
            </a:solidFill>
            <a:ln w="254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" name="文本框 2"/>
            <p:cNvSpPr>
              <a:extLst>
                <a:ext uri="smNativeData">
  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NlPSI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lDgAAY////xwYAADYCgAAAAAAAA=="/>
                </a:ext>
              </a:extLst>
            </p:cNvSpPr>
            <p:nvPr/>
          </p:nvSpPr>
          <p:spPr>
            <a:xfrm>
              <a:off x="2339975" y="-99695"/>
              <a:ext cx="1579245" cy="186245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11500">
                  <a:solidFill>
                    <a:schemeClr val="bg1"/>
                  </a:solidFill>
                  <a:latin typeface="方正超粗黑繁体" pitchFamily="0" charset="0"/>
                  <a:ea typeface="方正超粗黑繁体" pitchFamily="0" charset="0"/>
                  <a:cs typeface="Calibri" pitchFamily="2" charset="0"/>
                </a:rPr>
                <a:t>M</a:t>
              </a:r>
              <a:endParaRPr lang="zh-cn" sz="11500">
                <a:solidFill>
                  <a:schemeClr val="bg1"/>
                </a:solidFill>
                <a:latin typeface="方正超粗黑繁体" pitchFamily="0" charset="0"/>
                <a:ea typeface="方正超粗黑繁体" pitchFamily="0" charset="0"/>
                <a:cs typeface="Calibri" pitchFamily="2" charset="0"/>
              </a:endParaRPr>
            </a:p>
          </p:txBody>
        </p:sp>
        <p:sp>
          <p:nvSpPr>
            <p:cNvPr id="4" name="矩形 3"/>
            <p:cNvSpPr>
              <a:extLst>
                <a:ext uri="smNativeData">
                  <pr:smNativeData xmlns:pr="pr" val="SMDATA_12_iEJU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ZhbD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yGQAArgcAAFojAAD0CQAAAAAAAA=="/>
                </a:ext>
              </a:extLst>
            </p:cNvSpPr>
            <p:nvPr/>
          </p:nvSpPr>
          <p:spPr>
            <a:xfrm>
              <a:off x="4177030" y="1248410"/>
              <a:ext cx="1569720" cy="36957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6858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>
                  <a:solidFill>
                    <a:srgbClr val="FFFFFF"/>
                  </a:solidFill>
                </a:rPr>
                <a:t>Dolor sit amet </a:t>
              </a: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7" name="文本框 4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x0TG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nFAAADQoAABkkAADkDAAAAAAAAA=="/>
              </a:ext>
            </a:extLst>
          </p:cNvSpPr>
          <p:nvPr/>
        </p:nvSpPr>
        <p:spPr>
          <a:xfrm>
            <a:off x="3275965" y="1633855"/>
            <a:ext cx="2592070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可衡量的效果</a:t>
            </a:r>
            <a:endParaRPr lang="zh-cn" sz="2400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sp>
        <p:nvSpPr>
          <p:cNvPr id="8" name="矩形 6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cJ4v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Q9Ii0MAAAAEAAAAAAAAAAAAAAAAAAAAAAAAAAeAAAAaAAAAAAAAAAAAAAAAAAAAAAAAAAAAAAAECcAABAnAAAAAAAAAAAAAAAAAAAAAAAAAAAAAAAAAAAAAAAAAAAAABQAAAAAAAAAwMD/AAAAAABkAAAAMgAAAAAAAABkAAAAAAAAAH9/fwAKAAAAHwAAAFQAAABwni8AAAAAAQAAAAAAAAAAAAAAAAAAAAAAAAAAAAAAAAAAAAAAAAAAO2CMAH9/fwAAAAADzMzMAMDA/wB/f38AAAAAAAAAAAAAAAAAAAAAAAAAAAAhAAAAGAAAABQAAADFIgAA3f///2ctAAANCgAAAAAAAA=="/>
              </a:ext>
            </a:extLst>
          </p:cNvSpPr>
          <p:nvPr/>
        </p:nvSpPr>
        <p:spPr>
          <a:xfrm>
            <a:off x="5652135" y="-22225"/>
            <a:ext cx="1728470" cy="1656080"/>
          </a:xfrm>
          <a:prstGeom prst="rect">
            <a:avLst/>
          </a:prstGeom>
          <a:solidFill>
            <a:srgbClr val="709E2F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矩形 7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cJ4v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xhOmwMAAAAEAAAAAAAAAAAAAAAAAAAAAAAAAAeAAAAaAAAAAAAAAAAAAAAAAAAAAAAAAAAAAAAECcAABAnAAAAAAAAAAAAAAAAAAAAAAAAAAAAAAAAAAAAAAAAAAAAABQAAAAAAAAAwMD/AAAAAABkAAAAMgAAAAAAAABkAAAAAAAAAH9/fwAKAAAAHwAAAFQAAABwni8AAAAAAQAAAAAAAAAAAAAAAAAAAAAAAAAAAAAAAAAAAAAAAAAAO2CMAH9/fwAAAAADzMzMAMDA/wB/f38AAAAAAAAAAAAAAAAAAAAAAAAAAAAhAAAAGAAAABQAAABTLQAA3f///0A4AAANCgAAAAAAAA=="/>
              </a:ext>
            </a:extLst>
          </p:cNvSpPr>
          <p:nvPr/>
        </p:nvSpPr>
        <p:spPr>
          <a:xfrm>
            <a:off x="7367905" y="-22225"/>
            <a:ext cx="1776095" cy="1656080"/>
          </a:xfrm>
          <a:prstGeom prst="rect">
            <a:avLst/>
          </a:prstGeom>
          <a:solidFill>
            <a:srgbClr val="709E2F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8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h0THM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BzJAAAPAwAALkrAADZEgAAAAAAAA=="/>
              </a:ext>
            </a:extLst>
          </p:cNvSpPr>
          <p:nvPr/>
        </p:nvSpPr>
        <p:spPr>
          <a:xfrm>
            <a:off x="5925185" y="1988820"/>
            <a:ext cx="1182370" cy="107505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矩形 13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RTdWI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BJKAAALxQAALkrAABPFwAAAAAAAA=="/>
              </a:ext>
            </a:extLst>
          </p:cNvSpPr>
          <p:nvPr/>
        </p:nvSpPr>
        <p:spPr>
          <a:xfrm>
            <a:off x="6548755" y="3281045"/>
            <a:ext cx="558800" cy="50800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矩形 14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5Mc3Q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1JQAAOBgAAEkoAABWGgAAAAAAAA=="/>
              </a:ext>
            </a:extLst>
          </p:cNvSpPr>
          <p:nvPr/>
        </p:nvSpPr>
        <p:spPr>
          <a:xfrm>
            <a:off x="6170295" y="3937000"/>
            <a:ext cx="378460" cy="34417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矩形 15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J2aXM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NKQAA0xoAALkrAACTHAAAAAAAAA=="/>
              </a:ext>
            </a:extLst>
          </p:cNvSpPr>
          <p:nvPr/>
        </p:nvSpPr>
        <p:spPr>
          <a:xfrm>
            <a:off x="6795135" y="4360545"/>
            <a:ext cx="312420" cy="28448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矩形 16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NoaWw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gIAAAdhEAAFsiAADOEgAAAAAAAA=="/>
              </a:ext>
            </a:extLst>
          </p:cNvSpPr>
          <p:nvPr/>
        </p:nvSpPr>
        <p:spPr>
          <a:xfrm>
            <a:off x="5344160" y="2838450"/>
            <a:ext cx="240665" cy="21844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矩形 17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0+PHA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B3HwAAWRAAAKIgAABoEQAAAAAAAA=="/>
              </a:ext>
            </a:extLst>
          </p:cNvSpPr>
          <p:nvPr/>
        </p:nvSpPr>
        <p:spPr>
          <a:xfrm>
            <a:off x="5114925" y="2657475"/>
            <a:ext cx="189865" cy="17208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矩形 18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JOYW0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8IAAAHg4AANEhAAAvEAAAAAAAAA=="/>
              </a:ext>
            </a:extLst>
          </p:cNvSpPr>
          <p:nvPr/>
        </p:nvSpPr>
        <p:spPr>
          <a:xfrm>
            <a:off x="5361940" y="2294890"/>
            <a:ext cx="135255" cy="33591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矩形 19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4tbHQ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ApIQAAkA0AAKMhAAD/DQAAAAAAAA=="/>
              </a:ext>
            </a:extLst>
          </p:cNvSpPr>
          <p:nvPr/>
        </p:nvSpPr>
        <p:spPr>
          <a:xfrm>
            <a:off x="5390515" y="2204720"/>
            <a:ext cx="77470" cy="7048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矩形 20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A5IAAA4wwAAIggAAArDQAAAAAAAA=="/>
              </a:ext>
            </a:extLst>
          </p:cNvSpPr>
          <p:nvPr/>
        </p:nvSpPr>
        <p:spPr>
          <a:xfrm>
            <a:off x="5238115" y="2094865"/>
            <a:ext cx="50165" cy="4572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文本框 21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nEAAAfQ4AAGYdAABUEQAAAAAAAA=="/>
              </a:ext>
            </a:extLst>
          </p:cNvSpPr>
          <p:nvPr/>
        </p:nvSpPr>
        <p:spPr>
          <a:xfrm>
            <a:off x="2747645" y="2355215"/>
            <a:ext cx="203136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CF131B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互动式的体验</a:t>
            </a:r>
            <a:endParaRPr lang="zh-cn" sz="2400">
              <a:solidFill>
                <a:srgbClr val="CF131B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sp>
        <p:nvSpPr>
          <p:cNvPr id="20" name="文本框 23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OEAAAagwAAHYaAACvDgAAAAAAAA=="/>
              </a:ext>
            </a:extLst>
          </p:cNvSpPr>
          <p:nvPr/>
        </p:nvSpPr>
        <p:spPr>
          <a:xfrm>
            <a:off x="2731770" y="2018030"/>
            <a:ext cx="1569720" cy="3689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>
                <a:solidFill>
                  <a:srgbClr val="A5A5A5"/>
                </a:solidFill>
              </a:rPr>
              <a:t>Dolor sit amet </a:t>
            </a:r>
            <a:endParaRPr lang="en-us">
              <a:solidFill>
                <a:srgbClr val="A5A5A5"/>
              </a:solidFill>
            </a:endParaRPr>
          </a:p>
        </p:txBody>
      </p:sp>
      <p:sp>
        <p:nvSpPr>
          <p:cNvPr id="21" name="文本框 24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yZWw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nEAAAfg4AAGYdAABVEQAAAAAAAA=="/>
              </a:ext>
            </a:extLst>
          </p:cNvSpPr>
          <p:nvPr/>
        </p:nvSpPr>
        <p:spPr>
          <a:xfrm>
            <a:off x="2747645" y="2355850"/>
            <a:ext cx="203136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互动式的体验</a:t>
            </a:r>
            <a:endParaRPr lang="zh-cn" sz="2400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</p:spTree>
  </p:cSld>
  <p:clrMapOvr>
    <a:masterClrMapping/>
  </p:clrMapOvr>
  <p:transition spd="slow" advTm="2807">
    <p:extLst>
      <p:ext uri="smNativeData">
        <pr:smNativeData xmlns:pr="pr" val="iEJUVQAAAAAIBwAAAAAAAAAAAAAAAAAA9woAAAAAAAAB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1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2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3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4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5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6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7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8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300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300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</p:bldLst>
    <p:extLst>
      <p:ext uri="smNativeData">
        <pr:smNativeData xmlns:pr="pr" val="iEJUVRAAAAAFAAAA/f///wIAAAAWAAAACAAAAAAAAAAAAAAAAAAAAAgAAAD9////AgAAABYAAAACAAAAAAAAAAAAAAAAAAAACwAAAP////8CAAAADgAAAAoAAAAAAAAAAAAAAAAAAAAPAAAA/f///wIAAAAMAAAABAAAAAAAAAAAAAAAAAAAABMAAAD9////AQAAABYAAAABAAAAAAAAAAAAAAAAAAAAFwAAAP3///8BAAAAAQAAAAAAAAAAAAAAAAAAAAAAAAAaAAAA/f///wEAAAABAAAAAAAAAAAAAAAAAAAAAAAAAB0AAAD9////AQAAAAEAAAAAAAAAAAAAAAAAAAAAAAAAIAAAAP3///8BAAAAAQAAAAAAAAAAAAAAAAAAAAAAAAAjAAAA/f///wEAAAABAAAAAAAAAAAAAAAAAAAAAAAAACYAAAD9////AQAAAAEAAAAAAAAAAAAAAAAAAAAAAAAAKQAAAP3///8BAAAAAQAAAAAAAAAAAAAAAAAAAAAAAAAsAAAA/f///wEAAAABAAAAAAAAAAAAAAAAAAAAAAAAAC8AAAD/////AQAAAAkAAAAAAAAAAAAAAAAAAAAAAAAAMgAAAP////8BAAAACQAAAAAAAAAAAAAAAAAAAAAAAAA1AAAA/////wEAAAAJAAAAAAAAAAAAAAAAAAAAAAAAAA=="/>
      </p:ext>
    </p:ext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1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EAAAA////CNjY2AAAAAAAAAAAAAAAAAAAAAAAAAAAAAAAAAAAAAAAZAAAAAEAAABAAAAAAAAAAAAAAAAAAAAAAAAAAAEAAAAnAAAA////C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5nPSIMAAAAEAAAAAAAAAAAAAAAAAAAAAAAAAAeAAAAaAAAAAEAAAAAAAAAAAAAAAAAAAAAAAAAECcAABAnAAAAAAAAAAAAAAAAAAAAAAAAAAAAAAAAAAAAAAAAAAAAABQAAAAAAAAAwMD/AAAAAABkAAAAMgAAAAAAAABkAAAAAAAAAH9/fwAKAAAAHwAAAFQAAAAAAAAB2NjYAAAAAAEAAAAAAAAAAAAAAAAAAAAAAAAAAAAAAAAAAAAAO2CMAH9/fwAAAAADzMzMAMDA/wB/f38AAAAAAAAAAAAAAAAAAAAAAAAAAAAhAAAAGAAAABQAAAAAAAAAAAAAAEA4AAAwKgAAAAAAAA=="/>
              </a:ext>
            </a:extLst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D8D8D8"/>
              </a:gs>
              <a:gs pos="61000">
                <a:schemeClr val="bg1"/>
              </a:gs>
              <a:gs pos="100000">
                <a:schemeClr val="bg1"/>
              </a:gs>
            </a:gsLst>
            <a:path path="rect"/>
            <a:tileRect/>
          </a:gra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矩形 1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e5geQ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BzJAAAPAwAALkrAADZEgAAAAAAAA=="/>
              </a:ext>
            </a:extLst>
          </p:cNvSpPr>
          <p:nvPr/>
        </p:nvSpPr>
        <p:spPr>
          <a:xfrm>
            <a:off x="5925185" y="1988820"/>
            <a:ext cx="1182370" cy="107505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2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6c2M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BJKAAALxQAALkrAABPFwAAAAAAAA=="/>
              </a:ext>
            </a:extLst>
          </p:cNvSpPr>
          <p:nvPr/>
        </p:nvSpPr>
        <p:spPr>
          <a:xfrm>
            <a:off x="6548755" y="3281045"/>
            <a:ext cx="558800" cy="50800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3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NoYXI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1JQAAOBgAAEkoAABWGgAAAAAAAA=="/>
              </a:ext>
            </a:extLst>
          </p:cNvSpPr>
          <p:nvPr/>
        </p:nvSpPr>
        <p:spPr>
          <a:xfrm>
            <a:off x="6170295" y="3937000"/>
            <a:ext cx="378460" cy="34417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4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k9IjI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NKQAA0xoAALkrAACTHAAAAAAAAA=="/>
              </a:ext>
            </a:extLst>
          </p:cNvSpPr>
          <p:nvPr/>
        </p:nvSpPr>
        <p:spPr>
          <a:xfrm>
            <a:off x="6795135" y="4360545"/>
            <a:ext cx="312420" cy="28448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矩形 5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6c28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gIAAAdhEAAFsiAADOEgAAAAAAAA=="/>
              </a:ext>
            </a:extLst>
          </p:cNvSpPr>
          <p:nvPr/>
        </p:nvSpPr>
        <p:spPr>
          <a:xfrm>
            <a:off x="5344160" y="2838450"/>
            <a:ext cx="240665" cy="21844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矩形 6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wOmU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B3HwAAWRAAAKIgAABoEQAAAAAAAA=="/>
              </a:ext>
            </a:extLst>
          </p:cNvSpPr>
          <p:nvPr/>
        </p:nvSpPr>
        <p:spPr>
          <a:xfrm>
            <a:off x="5114925" y="2657475"/>
            <a:ext cx="189865" cy="17208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矩形 7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JlbnQ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D8IAAAHg4AANEhAAAvEAAAAAAAAA=="/>
              </a:ext>
            </a:extLst>
          </p:cNvSpPr>
          <p:nvPr/>
        </p:nvSpPr>
        <p:spPr>
          <a:xfrm>
            <a:off x="5361940" y="2294890"/>
            <a:ext cx="135255" cy="33591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8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N0Pjw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ApIQAAkA0AAKMhAAD/DQAAAAAAAA=="/>
              </a:ext>
            </a:extLst>
          </p:cNvSpPr>
          <p:nvPr/>
        </p:nvSpPr>
        <p:spPr>
          <a:xfrm>
            <a:off x="5390515" y="2204720"/>
            <a:ext cx="77470" cy="70485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矩形 9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zxMb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pzdHIMAAAAEAAAAAAAAAAAAAAAAAAAAAAAAAAeAAAAaAAAAAAAAAAAAAAAAAAAAAAAAAAAAAAAECcAABAnAAAAAAAAAAAAAAAAAAAAAAAAAAAAAAAAAAAAAAAAAAAAABQAAAAAAAAAwMD/AAAAAABkAAAAMgAAAAAAAABkAAAAAAAAAH9/fwAKAAAAHwAAAFQAAADPExsAAAAAAQAAAAAAAAAAAAAAAAAAAAAAAAAAAAAAAAAAAAAAAAAAO2CMAH9/fwAAAAADzMzMAMDA/wB/f38AAAAAAAAAAAAAAAAAAAAAAAAAAAAhAAAAGAAAABQAAAA5IAAA4wwAAIggAAArDQAAAAAAAA=="/>
              </a:ext>
            </a:extLst>
          </p:cNvSpPr>
          <p:nvPr/>
        </p:nvSpPr>
        <p:spPr>
          <a:xfrm>
            <a:off x="5238115" y="2094865"/>
            <a:ext cx="50165" cy="45720"/>
          </a:xfrm>
          <a:prstGeom prst="rect">
            <a:avLst/>
          </a:prstGeom>
          <a:solidFill>
            <a:srgbClr val="CF131B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文本框 10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RDb24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nEAAAfQ4AAGYdAABUEQAAAAAAAA=="/>
              </a:ext>
            </a:extLst>
          </p:cNvSpPr>
          <p:nvPr/>
        </p:nvSpPr>
        <p:spPr>
          <a:xfrm>
            <a:off x="2747645" y="2355215"/>
            <a:ext cx="203136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CF131B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互动式的体验</a:t>
            </a:r>
            <a:endParaRPr lang="zh-cn" sz="2400">
              <a:solidFill>
                <a:srgbClr val="CF131B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sp>
        <p:nvSpPr>
          <p:cNvPr id="13" name="文本框 11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ZMc3Q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OEAAAagwAAHYaAACvDgAAAAAAAA=="/>
              </a:ext>
            </a:extLst>
          </p:cNvSpPr>
          <p:nvPr/>
        </p:nvSpPr>
        <p:spPr>
          <a:xfrm>
            <a:off x="2731770" y="2018030"/>
            <a:ext cx="1569720" cy="3689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>
                <a:solidFill>
                  <a:srgbClr val="A5A5A5"/>
                </a:solidFill>
              </a:rPr>
              <a:t>Dolor sit amet </a:t>
            </a:r>
            <a:endParaRPr lang="en-us">
              <a:solidFill>
                <a:srgbClr val="A5A5A5"/>
              </a:solidFill>
            </a:endParaRPr>
          </a:p>
        </p:txBody>
      </p:sp>
      <p:sp>
        <p:nvSpPr>
          <p:cNvPr id="14" name="文本框 12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1lTHM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nEAAAfg4AAGYdAABVEQAAAAAAAA=="/>
              </a:ext>
            </a:extLst>
          </p:cNvSpPr>
          <p:nvPr/>
        </p:nvSpPr>
        <p:spPr>
          <a:xfrm>
            <a:off x="2747645" y="2355850"/>
            <a:ext cx="203136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互动式的体验</a:t>
            </a:r>
            <a:endParaRPr lang="zh-cn" sz="2400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sp>
        <p:nvSpPr>
          <p:cNvPr id="15" name="矩形 13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57kh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R5cGUMAAAAEAAAAAAAAAAAAAAAAAAAAAAAAAAeAAAAaAAAAAAAAAAAAAAAAAAAAAAAAAAAAAAAECcAABAnAAAAAAAAAAAAAAAAAAAAAAAAAAAAAAAAAAAAAAAAAAAAABQAAAAAAAAAwMD/AAAAAABkAAAAMgAAAAAAAABkAAAAAAAAAH9/fwAKAAAAHwAAAFQAAADnuSEAAAAAAQAAAAAAAAAAAAAAAAAAAAAAAAAAAAAAAAAAAAAAAAAAO2CMAH9/fwAAAAADzMzMAMDA/wB/f38AAAAAAAAAAAAAAAAAAAAAAAAAAAAhAAAAGAAAABQAAAACFwAALxQAALkrAABPFwAAAAAAAA=="/>
              </a:ext>
            </a:extLst>
          </p:cNvSpPr>
          <p:nvPr/>
        </p:nvSpPr>
        <p:spPr>
          <a:xfrm>
            <a:off x="3740150" y="3281045"/>
            <a:ext cx="3367405" cy="508000"/>
          </a:xfrm>
          <a:prstGeom prst="rect">
            <a:avLst/>
          </a:prstGeom>
          <a:solidFill>
            <a:srgbClr val="E7B921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矩形 16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57kh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nuSEAAAAAAQAAAAAAAAAAAAAAAAAAAAAAAAAAAAAAAAAAAAAAAAAAO2CMAH9/fwAAAAADzMzMAMDA/wB/f38AAAAAAAAAAAAAAAAAAAAAAAAAAAAhAAAAGAAAABQAAACuFAAAOBgAAEkoAABWGgAAAAAAAA=="/>
              </a:ext>
            </a:extLst>
          </p:cNvSpPr>
          <p:nvPr/>
        </p:nvSpPr>
        <p:spPr>
          <a:xfrm>
            <a:off x="3361690" y="3937000"/>
            <a:ext cx="3187065" cy="344170"/>
          </a:xfrm>
          <a:prstGeom prst="rect">
            <a:avLst/>
          </a:prstGeom>
          <a:solidFill>
            <a:srgbClr val="E7B921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矩形 17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57khA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nuSEAAAAAAQAAAAAAAAAAAAAAAAAAAAAAAAAAAAAAAAAAAAAAAAAAO2CMAH9/fwAAAAADzMzMAMDA/wB/f38AAAAAAAAAAAAAAAAAAAAAAAAAAAAhAAAAGAAAABQAAACFGAAA0xoAALkrAACTHAAAAAAAAA=="/>
              </a:ext>
            </a:extLst>
          </p:cNvSpPr>
          <p:nvPr/>
        </p:nvSpPr>
        <p:spPr>
          <a:xfrm>
            <a:off x="3985895" y="4360545"/>
            <a:ext cx="3121660" cy="284480"/>
          </a:xfrm>
          <a:prstGeom prst="rect">
            <a:avLst/>
          </a:prstGeom>
          <a:solidFill>
            <a:srgbClr val="E7B921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矩形 19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57kh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nuSEAAAAAAQAAAAAAAAAAAAAAAAAAAAAAAAAAAAAAAAAAAAAAAAAAAAAAAn9/fwAAAAADzMzMAMDA/wB/f38AAAAAAAAAAAAAAAAAAAAAAAAAAAAhAAAAGAAAABQAAACwDgAALxQAAIUYAACTHAAAAAAAAA=="/>
              </a:ext>
            </a:extLst>
          </p:cNvSpPr>
          <p:nvPr/>
        </p:nvSpPr>
        <p:spPr>
          <a:xfrm>
            <a:off x="2387600" y="3281045"/>
            <a:ext cx="1598295" cy="1363980"/>
          </a:xfrm>
          <a:prstGeom prst="rect">
            <a:avLst/>
          </a:prstGeom>
          <a:solidFill>
            <a:srgbClr val="E7B92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sz="2200" noProof="1">
              <a:solidFill>
                <a:srgbClr val="FFFFFF"/>
              </a:solidFill>
              <a:latin typeface="Segoe UI" pitchFamily="2" charset="0"/>
              <a:ea typeface="Segoe UI" pitchFamily="2" charset="0"/>
              <a:cs typeface="Segoe UI" pitchFamily="2" charset="0"/>
            </a:endParaRPr>
          </a:p>
        </p:txBody>
      </p:sp>
      <p:sp>
        <p:nvSpPr>
          <p:cNvPr id="19" name="文本框 21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yZWw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TDwAAihIAAKYXAAAiHgAAAAAAAA=="/>
              </a:ext>
            </a:extLst>
          </p:cNvSpPr>
          <p:nvPr/>
        </p:nvSpPr>
        <p:spPr>
          <a:xfrm>
            <a:off x="2491105" y="3013710"/>
            <a:ext cx="1353185" cy="18846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1500">
                <a:solidFill>
                  <a:schemeClr val="bg1"/>
                </a:solidFill>
                <a:latin typeface="方正超粗黑繁体" pitchFamily="0" charset="0"/>
                <a:ea typeface="方正超粗黑繁体" pitchFamily="0" charset="0"/>
                <a:cs typeface="Calibri" pitchFamily="2" charset="0"/>
              </a:rPr>
              <a:t>N</a:t>
            </a:r>
            <a:endParaRPr lang="zh-cn" sz="11500">
              <a:solidFill>
                <a:schemeClr val="bg1"/>
              </a:solidFill>
              <a:latin typeface="方正超粗黑繁体" pitchFamily="0" charset="0"/>
              <a:ea typeface="方正超粗黑繁体" pitchFamily="0" charset="0"/>
              <a:cs typeface="Calibri" pitchFamily="2" charset="0"/>
            </a:endParaRPr>
          </a:p>
        </p:txBody>
      </p:sp>
    </p:spTree>
  </p:cSld>
  <p:clrMapOvr>
    <a:masterClrMapping/>
  </p:clrMapOvr>
  <p:transition spd="slow" advTm="2601">
    <p:extLst>
      <p:ext uri="smNativeData">
        <pr:smNativeData xmlns:pr="pr" val="iEJUVQAAAAAIBwAAAAAAAAAAAAAAAAAAKQoAAAAAAAAB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9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xit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0" presetClass="exit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0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0" presetClass="exit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xit" presetSubtype="2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5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xit" presetSubtype="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8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xit" presetSubtype="2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1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9" grpId="0"/>
    </p:bldLst>
    <p:extLst>
      <p:ext uri="smNativeData">
        <pr:smNativeData xmlns:pr="pr" val="iEJUVRQAAAAFAAAA/f///wIAAAAxAAAAAAAAAAABAAAAAAAAAAAAAAsAAAD9////AgAAADEAAAAAAAAAAAEAAAAAAAAAAAAAEQAAAP3///8CAAAAMQAAAAAAAAAAAQAAAAAAAAAAAAAXAAAA/f///wIAAAAxAAAAAAAAAAABAAAAAAAAAAAAAB0AAAD9////AgAAADEAAAAAAAAAAAEAAAAAAAAAAAAAIwAAAP////8CAAAAMQAAAAAAAAAAAQAAAAAAAAAAAAApAAAA/////wIAAAAxAAAAAAAAAAABAAAAAAAAAAAAAC8AAAD/////AgAAADEAAAAAAAAAAAEAAAAAAAAAAAAANQAAAP3///8CAAAAFgAAAAQAAAAAAAAAAAAAAAAAAAA5AAAA/f///wIAAAAyAAAAAAAAAAABAAAAAAAAAAAAAD4AAAD9////AgAAADIAAAAAAAAAAAEAAAAAAAAAAAAAQwAAAP3///8CAAAAMgAAAAAAAAAAAQAAAAAAAAAAAABIAAAA/f///wEAAAAWAAAAAgAAAAAAAAAAAAAAAAAAAEsAAAD9////AQAAABYAAAACAAAAAAAAAAAAAAAAAAAATgAAAP3///8BAAAAFgAAAAIAAAAAAAAAAAAAAAAAAABRAAAA/f///wEAAAAKAAAAAAAAAAAAAAAAAAAAAAAAAFQAAAD9////AgAAABYAAAACAAAAAAAAAAAAAAAAAAAAVwAAAP3///8CAAAAFgAAAAIAAAAAAAAAAAAAAAAAAABaAAAA/f///wIAAAAWAAAAAgAAAAAAAAAAAAAAAAAAAF0AAAD/////AQAAABcAAAAQAAAAAAAAAAAAAAAAAAAA"/>
      </p:ext>
    </p:ext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1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EAAAA////CNjY2AAAAAAAAAAAAAAAAAAAAAAAAAAAAAAAAAAAAAAAZAAAAAEAAABAAAAAAAAAAAAAAAAAAAAAAAAAAAEAAAAnAAAA////C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VmYWMMAAAAEAAAAAAAAAAAAAAAAAAAAAAAAAAeAAAAaAAAAAEAAAAAAAAAAAAAAAAAAAAAAAAAECcAABAnAAAAAAAAAAAAAAAAAAAAAAAAAAAAAAAAAAAAAAAAAAAAABQAAAAAAAAAwMD/AAAAAABkAAAAMgAAAAAAAABkAAAAAAAAAH9/fwAKAAAAHwAAAFQAAAAAAAAB2NjYAAAAAAEAAAAAAAAAAAAAAAAAAAAAAAAAAAAAAAAAAAAAO2CMAH9/fwAAAAADzMzMAMDA/wB/f38AAAAAAAAAAAAAAAAAAAAAAAAAAAAhAAAAGAAAABQAAAAAAAAAAAAAAEA4AAAwKgAAAAAAAA=="/>
              </a:ext>
            </a:extLst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D8D8D8"/>
              </a:gs>
              <a:gs pos="61000">
                <a:schemeClr val="bg1"/>
              </a:gs>
              <a:gs pos="100000">
                <a:schemeClr val="bg1"/>
              </a:gs>
            </a:gsLst>
            <a:path path="rect"/>
            <a:tileRect/>
          </a:gra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grpSp>
        <p:nvGrpSpPr>
          <p:cNvPr id="3" name="组合 8"/>
          <p:cNvGrpSpPr>
            <a:extLst>
              <a:ext uri="smNativeData">
                <pr:smNativeData xmlns:pr="pr" val="SMDATA_6_iEJU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LAOAACKEgAAhRgAACIeAAAAAAAA"/>
              </a:ext>
            </a:extLst>
          </p:cNvGrpSpPr>
          <p:nvPr/>
        </p:nvGrpSpPr>
        <p:grpSpPr>
          <a:xfrm>
            <a:off x="2387600" y="3013710"/>
            <a:ext cx="1598295" cy="1884680"/>
            <a:chOff x="2387600" y="3013710"/>
            <a:chExt cx="1598295" cy="1884680"/>
          </a:xfrm>
        </p:grpSpPr>
        <p:sp>
          <p:nvSpPr>
            <p:cNvPr id="5" name="矩形 4"/>
            <p:cNvSpPr>
              <a:extLst>
                <a:ext uri="smNativeData">
                  <pr:smNativeData xmlns:pr="pr" val="SMDATA_12_iEJUVRMAAAAlAAAAZAAAAA0AAAAAkAAAAEgAAACQAAAASAAAAAAAAAABAAAAAAAAAAEAAABQAAAAAAAAAAAA4D8AAAAAAADgPwAAAAAAAOA/AAAAAAAA4D8AAAAAAADgPwAAAAAAAOA/AAAAAAAA4D8AAAAAAADgPwAAAAAAAOA/AAAAAAAA4D8CAAAAjAAAAAEAAAAAAAAA57kh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VudDEMAAAAEAAAAAAAAAAAAAAAAAAAAAAAAAAeAAAAaAAAAAAAAAAAAAAAAAAAAAAAAAAAAAAAECcAABAnAAAAAAAAAAAAAAAAAAAAAAAAAAAAAAAAAAAAAAAAAAAAABQAAAAAAAAAwMD/AAAAAABkAAAAMgAAAAAAAABkAAAAAAAAAH9/fwAKAAAAHwAAAFQAAADnuSEAAAAAAQAAAAAAAAAAAAAAAAAAAAAAAAAAAAAAAAAAAAAAAAAAAAAAAn9/fwAAAAADzMzMAMDA/wB/f38AAAAAAAAAAAAAAAAAAAAAAAAAAAAhAAAAGAAAABQAAACwDgAALxQAAIUYAACTHAAAAAAAAA=="/>
                </a:ext>
              </a:extLst>
            </p:cNvSpPr>
            <p:nvPr/>
          </p:nvSpPr>
          <p:spPr>
            <a:xfrm>
              <a:off x="2387600" y="3281045"/>
              <a:ext cx="1598295" cy="1363980"/>
            </a:xfrm>
            <a:prstGeom prst="rect">
              <a:avLst/>
            </a:prstGeom>
            <a:solidFill>
              <a:srgbClr val="E7B92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endParaRPr sz="2200" noProof="1">
                <a:solidFill>
                  <a:srgbClr val="FFFFFF"/>
                </a:solidFill>
                <a:latin typeface="Segoe UI" pitchFamily="2" charset="0"/>
                <a:ea typeface="Segoe UI" pitchFamily="2" charset="0"/>
                <a:cs typeface="Segoe UI" pitchFamily="2" charset="0"/>
              </a:endParaRPr>
            </a:p>
          </p:txBody>
        </p:sp>
        <p:sp>
          <p:nvSpPr>
            <p:cNvPr id="4" name="文本框 5"/>
            <p:cNvSpPr>
              <a:extLst>
                <a:ext uri="smNativeData">
  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U9IuY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TDwAAihIAAKUXAAAiHgAAAAAAAA=="/>
                </a:ext>
              </a:extLst>
            </p:cNvSpPr>
            <p:nvPr/>
          </p:nvSpPr>
          <p:spPr>
            <a:xfrm>
              <a:off x="2491105" y="3013710"/>
              <a:ext cx="1352550" cy="18846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11500">
                  <a:solidFill>
                    <a:schemeClr val="bg1"/>
                  </a:solidFill>
                  <a:latin typeface="方正超粗黑繁体" pitchFamily="0" charset="0"/>
                  <a:ea typeface="方正超粗黑繁体" pitchFamily="0" charset="0"/>
                  <a:cs typeface="Calibri" pitchFamily="2" charset="0"/>
                </a:rPr>
                <a:t>N</a:t>
              </a:r>
              <a:endParaRPr lang="zh-cn" sz="11500">
                <a:solidFill>
                  <a:schemeClr val="bg1"/>
                </a:solidFill>
                <a:latin typeface="方正超粗黑繁体" pitchFamily="0" charset="0"/>
                <a:ea typeface="方正超粗黑繁体" pitchFamily="0" charset="0"/>
                <a:cs typeface="Calibri" pitchFamily="2" charset="0"/>
              </a:endParaRPr>
            </a:p>
          </p:txBody>
        </p:sp>
      </p:grpSp>
      <p:sp>
        <p:nvSpPr>
          <p:cNvPr id="6" name="文本框 6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6cD4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rDwAAoQ4AABMZAADnEAAAAAAAAA=="/>
              </a:ext>
            </a:extLst>
          </p:cNvSpPr>
          <p:nvPr/>
        </p:nvSpPr>
        <p:spPr>
          <a:xfrm>
            <a:off x="2506345" y="2378075"/>
            <a:ext cx="1569720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>
                <a:solidFill>
                  <a:srgbClr val="A5A5A5"/>
                </a:solidFill>
              </a:rPr>
              <a:t>Dolor sit amet </a:t>
            </a:r>
            <a:endParaRPr lang="en-us">
              <a:solidFill>
                <a:srgbClr val="A5A5A5"/>
              </a:solidFill>
            </a:endParaRPr>
          </a:p>
        </p:txBody>
      </p:sp>
      <p:sp>
        <p:nvSpPr>
          <p:cNvPr id="7" name="文本框 7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1lQ2w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EDwAAtRAAAAMcAACMEwAAAAAAAA=="/>
              </a:ext>
            </a:extLst>
          </p:cNvSpPr>
          <p:nvPr/>
        </p:nvSpPr>
        <p:spPr>
          <a:xfrm>
            <a:off x="2522220" y="2715895"/>
            <a:ext cx="203136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互动式的体验</a:t>
            </a:r>
            <a:endParaRPr lang="zh-cn" sz="2400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grpSp>
        <p:nvGrpSpPr>
          <p:cNvPr id="8" name="组合 9"/>
          <p:cNvGrpSpPr>
            <a:extLst>
              <a:ext uri="smNativeData">
                <pr:smNativeData xmlns:pr="pr" val="SMDATA_6_iEJU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KYMAAAKCgAAlBgAAH4VAAAAAAAA"/>
              </a:ext>
            </a:extLst>
          </p:cNvGrpSpPr>
          <p:nvPr/>
        </p:nvGrpSpPr>
        <p:grpSpPr>
          <a:xfrm>
            <a:off x="2056130" y="1631950"/>
            <a:ext cx="1939290" cy="1861820"/>
            <a:chOff x="2056130" y="1631950"/>
            <a:chExt cx="1939290" cy="1861820"/>
          </a:xfrm>
        </p:grpSpPr>
        <p:sp>
          <p:nvSpPr>
            <p:cNvPr id="10" name="矩形 10"/>
            <p:cNvSpPr>
              <a:extLst>
                <a:ext uri="smNativeData">
                  <pr:smNativeData xmlns:pr="pr" val="SMDATA_12_iEJUVRMAAAAlAAAAZAAAAA0AAAAAkAAAAEgAAACQAAAASAAAAAAAAAABAAAAAAAAAAEAAABQAAAAAAAAAAAA4D8AAAAAAADgPwAAAAAAAOA/AAAAAAAA4D8AAAAAAADgPwAAAAAAAOA/AAAAAAAA4D8AAAAAAADgPwAAAAAAAOA/AAAAAAAA4D8CAAAAjAAAAAEAAAAAAAAAAFSl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k9IjEMAAAAEAAAAAAAAAAAAAAAAAAAAAAAAAAeAAAAaAAAAAAAAAAAAAAAAAAAAAAAAAAAAAAAECcAABAnAAAAAAAAAAAAAAAAAAAAAAAAAAAAAAAAAAAAAAAAAAAAABQAAAAAAAAAwMD/AAAAAABkAAAAMgAAAAAAAABkAAAAAAAAAH9/fwAKAAAAHwAAAFQAAAAAVKUAAAAAAQAAAAAAAAAAAAAAAAAAAAAAAAAAAAAAAAAAAAAAAAAAAAAAAn9/fwAAAAADzMzMAMDA/wB/f38AAAAAAAAAAAAAAAAAAAAAAAAAAAAhAAAAGAAAABQAAAC/DgAAnQsAAJQYAAABFAAAAAAAAA=="/>
                </a:ext>
              </a:extLst>
            </p:cNvSpPr>
            <p:nvPr/>
          </p:nvSpPr>
          <p:spPr>
            <a:xfrm>
              <a:off x="2397125" y="1887855"/>
              <a:ext cx="1598295" cy="1363980"/>
            </a:xfrm>
            <a:prstGeom prst="rect">
              <a:avLst/>
            </a:prstGeom>
            <a:solidFill>
              <a:srgbClr val="0054A5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endParaRPr sz="2200" noProof="1">
                <a:solidFill>
                  <a:srgbClr val="FFFFFF"/>
                </a:solidFill>
                <a:latin typeface="Segoe UI" pitchFamily="2" charset="0"/>
                <a:ea typeface="Segoe UI" pitchFamily="2" charset="0"/>
                <a:cs typeface="Segoe UI" pitchFamily="2" charset="0"/>
              </a:endParaRPr>
            </a:p>
          </p:txBody>
        </p:sp>
        <p:sp>
          <p:nvSpPr>
            <p:cNvPr id="9" name="文本框 11"/>
            <p:cNvSpPr>
              <a:extLst>
                <a:ext uri="smNativeData">
  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pub0Y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mDAAACgoAAPgUAAB+FQAAAAAAAA=="/>
                </a:ext>
              </a:extLst>
            </p:cNvSpPr>
            <p:nvPr/>
          </p:nvSpPr>
          <p:spPr>
            <a:xfrm>
              <a:off x="2056130" y="1631950"/>
              <a:ext cx="1352550" cy="18618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lvl="1" marL="45720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11500">
                  <a:solidFill>
                    <a:schemeClr val="bg1"/>
                  </a:solidFill>
                  <a:latin typeface="方正超粗黑繁体" pitchFamily="0" charset="0"/>
                  <a:ea typeface="方正超粗黑繁体" pitchFamily="0" charset="0"/>
                  <a:cs typeface="Calibri" pitchFamily="2" charset="0"/>
                </a:rPr>
                <a:t>D</a:t>
              </a:r>
              <a:endParaRPr lang="zh-cn" sz="11500">
                <a:solidFill>
                  <a:schemeClr val="bg1"/>
                </a:solidFill>
                <a:latin typeface="方正超粗黑繁体" pitchFamily="0" charset="0"/>
                <a:ea typeface="方正超粗黑繁体" pitchFamily="0" charset="0"/>
                <a:cs typeface="Calibri" pitchFamily="2" charset="0"/>
              </a:endParaRPr>
            </a:p>
          </p:txBody>
        </p:sp>
      </p:grpSp>
      <p:sp>
        <p:nvSpPr>
          <p:cNvPr id="11" name="矩形 14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AFSl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lsbFIMAAAAEAAAAAAAAAAAAAAAAAAAAAAAAAAeAAAAaAAAAAAAAAAAAAAAAAAAAAAAAAAAAAAAECcAABAnAAAAAAAAAAAAAAAAAAAAAAAAAAAAAAAAAAAAAAAAAAAAABQAAAAAAAAAwMD/AAAAAABkAAAAMgAAAAAAAABkAAAAAAAAAH9/fwAKAAAAHwAAAFQAAAAAVKUAAAAAAQAAAAAAAAAAAAAAAAAAAAAAAAAAAAAAAAAAAAAAAAAAAAAAAn9/fwAAAAADzMzMAMDA/wB/f38AAAAAAAAAAAAAAAAAAAAAAAAAAAAhAAAAGAAAABQAAAAAAAAAGBUAAEg4AACZFwAAAAAAAA=="/>
              </a:ext>
            </a:extLst>
          </p:cNvSpPr>
          <p:nvPr/>
        </p:nvSpPr>
        <p:spPr>
          <a:xfrm>
            <a:off x="0" y="3429000"/>
            <a:ext cx="9149080" cy="407035"/>
          </a:xfrm>
          <a:prstGeom prst="rect">
            <a:avLst/>
          </a:prstGeom>
          <a:solidFill>
            <a:srgbClr val="0054A5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sz="2200" noProof="1">
              <a:solidFill>
                <a:srgbClr val="FFFFFF"/>
              </a:solidFill>
              <a:latin typeface="Segoe UI" pitchFamily="2" charset="0"/>
              <a:ea typeface="Segoe UI" pitchFamily="2" charset="0"/>
              <a:cs typeface="Segoe UI" pitchFamily="2" charset="0"/>
            </a:endParaRPr>
          </a:p>
        </p:txBody>
      </p:sp>
      <p:sp>
        <p:nvSpPr>
          <p:cNvPr id="12" name="文本框 15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BpZHg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EEwAAVxUAAGsdAACdFwAAAAAAAA=="/>
              </a:ext>
            </a:extLst>
          </p:cNvSpPr>
          <p:nvPr/>
        </p:nvSpPr>
        <p:spPr>
          <a:xfrm>
            <a:off x="3213100" y="3469005"/>
            <a:ext cx="1569085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>
                <a:solidFill>
                  <a:schemeClr val="bg1"/>
                </a:solidFill>
              </a:rPr>
              <a:t>Dolor sit amet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文本框 16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BhbGc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8EwAA1BcAAPsfAACrGgAAAAAAAA=="/>
              </a:ext>
            </a:extLst>
          </p:cNvSpPr>
          <p:nvPr/>
        </p:nvSpPr>
        <p:spPr>
          <a:xfrm>
            <a:off x="3167380" y="3873500"/>
            <a:ext cx="203136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互动式的体验</a:t>
            </a:r>
            <a:endParaRPr lang="zh-cn" sz="2400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</p:spTree>
  </p:cSld>
  <p:clrMapOvr>
    <a:masterClrMapping/>
  </p:clrMapOvr>
  <p:transition spd="slow" advTm="3317">
    <p:extLst>
      <p:ext uri="smNativeData">
        <pr:smNativeData xmlns:pr="pr" val="iEJUVQAAAAAIBwAAAAAAAAAAAAAAAAAA9QwAAAAAAAAB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400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1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42" presetClass="path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000 -0.00000 L 0.00191 -0.20278" pathEditMode="relative" rAng="0" ptsTypes="">
                                      <p:cBhvr>
                                        <p:cTn id="1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xit" presetSubtype="4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3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3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/>
      <p:bldP spid="6" grpId="1"/>
      <p:bldP spid="7" grpId="0"/>
      <p:bldP spid="7" grpId="1"/>
      <p:bldP spid="8" grpId="0" animBg="1"/>
      <p:bldP spid="11" grpId="0" animBg="1"/>
      <p:bldP spid="12" grpId="0"/>
      <p:bldP spid="13" grpId="0"/>
    </p:bldLst>
    <p:extLst>
      <p:ext uri="smNativeData">
        <pr:smNativeData xmlns:pr="pr" val="iEJUVQoAAAAFAAAA/////wEAAAAMAAAACAAAAAAAAAAAAAAAAAAAAAgAAAD/////AQAAAAoAAAAAAAAAAAAAAAAAAAAAAAAACwAAAP////8CAAAAAQAAAAAAAAAAAAAAAAAAAAAAAAANAAAA/////wIAAAABAAAAAAAAAAAAAAAAAAAAAAAAABAAAAD9////BAAAACoAAAAAAAAAAAAAAAAAAAAAAAAAEgAAAP3///8CAAAAFgAAAAQAAAAAAAAAAAAAAAAAAAAVAAAA/f///wEAAAAWAAAABAAAAAAAAAAAAAAAAAAAABgAAAD9////AQAAABAAAAAlAAAAAAAAAAAAAAAAAAAAGwAAAP////8BAAAADAAAAAQAAAAAAAAAAAAAAAAAAAAeAAAA/////wEAAAAMAAAABAAAAAAAAAAAAAAAAAAAAA=="/>
      </p:ext>
    </p:ext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EAAAA////CNjY2AAAAAAAAAAAAAAAAAAAAAAAAAAAAAAAAAAAAAAAZAAAAAEAAABAAAAAAAAAAAAAAAAAAAAAAAAAAAEAAAAnAAAA////C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IgdmEMAAAAEAAAAAAAAAAAAAAAAAAAAAAAAAAeAAAAaAAAAAEAAAAAAAAAAAAAAAAAAAAAAAAAECcAABAnAAAAAAAAAAAAAAAAAAAAAAAAAAAAAAAAAAAAAAAAAAAAABQAAAAAAAAAwMD/AAAAAABkAAAAMgAAAAAAAABkAAAAAAAAAH9/fwAKAAAAHwAAAFQAAAD///8B2NjYAP///wEAAAAAAAAAAAAAAAAAAAAAAAAAAAAAAAAAAAAAO2CMAH9/fwDu7OEDzMzMAMDA/wB/f38AAAAAAAAAAAAAAAAAAAAAAAAAAAAhAAAAGAAAABQAAAAAAAAAAAAAAEA4AAAwKgAAAAAAAA=="/>
              </a:ext>
            </a:extLst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D8D8D8"/>
              </a:gs>
              <a:gs pos="61000">
                <a:schemeClr val="bg1"/>
              </a:gs>
              <a:gs pos="100000">
                <a:schemeClr val="bg1"/>
              </a:gs>
            </a:gsLst>
            <a:path path="rect"/>
            <a:tileRect/>
          </a:gra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grpSp>
        <p:nvGrpSpPr>
          <p:cNvPr id="3" name="组合 1"/>
          <p:cNvGrpSpPr>
            <a:extLst>
              <a:ext uri="smNativeData">
                <pr:smNativeData xmlns:pr="pr" val="SMDATA_6_iEJU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KYMAAAKCgAAlBgAAH4VAAAAAAAA"/>
              </a:ext>
            </a:extLst>
          </p:cNvGrpSpPr>
          <p:nvPr/>
        </p:nvGrpSpPr>
        <p:grpSpPr>
          <a:xfrm>
            <a:off x="2056130" y="1631950"/>
            <a:ext cx="1939290" cy="1861820"/>
            <a:chOff x="2056130" y="1631950"/>
            <a:chExt cx="1939290" cy="1861820"/>
          </a:xfrm>
        </p:grpSpPr>
        <p:sp>
          <p:nvSpPr>
            <p:cNvPr id="5" name="矩形 2"/>
            <p:cNvSpPr>
              <a:extLst>
                <a:ext uri="smNativeData">
                  <pr:smNativeData xmlns:pr="pr" val="SMDATA_12_iEJUVRMAAAAlAAAAZAAAAA0AAAAAkAAAAEgAAACQAAAASAAAAAAAAAABAAAAAAAAAAEAAABQAAAAAAAAAAAA4D8AAAAAAADgPwAAAAAAAOA/AAAAAAAA4D8AAAAAAADgPwAAAAAAAOA/AAAAAAAA4D8AAAAAAADgPwAAAAAAAOA/AAAAAAAA4D8CAAAAjAAAAAEAAAAAAAAAAFSl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YiLz4MAAAAEAAAAAAAAAAAAAAAAAAAAAAAAAAeAAAAaAAAAAAAAAAAAAAAAAAAAAAAAAAAAAAAECcAABAnAAAAAAAAAAAAAAAAAAAAAAAAAAAAAAAAAAAAAAAAAAAAABQAAAAAAAAAwMD/AAAAAABkAAAAMgAAAAAAAABkAAAAAAAAAH9/fwAKAAAAHwAAAFQAAAAAVKUA////AQAAAAAAAAAAAAAAAAAAAAAAAAAAAAAAAAAAAAAAAAAAAAAAAn9/fwDu7OEDzMzMAMDA/wB/f38AAAAAAAAAAAAAAAAAAAAAAAAAAAAhAAAAGAAAABQAAAC/DgAAnQsAAJQYAAABFAAAAAAAAA=="/>
                </a:ext>
              </a:extLst>
            </p:cNvSpPr>
            <p:nvPr/>
          </p:nvSpPr>
          <p:spPr>
            <a:xfrm>
              <a:off x="2397125" y="1887855"/>
              <a:ext cx="1598295" cy="1363980"/>
            </a:xfrm>
            <a:prstGeom prst="rect">
              <a:avLst/>
            </a:prstGeom>
            <a:solidFill>
              <a:srgbClr val="0054A5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endParaRPr sz="2200" noProof="1">
                <a:solidFill>
                  <a:srgbClr val="FFFFFF"/>
                </a:solidFill>
                <a:latin typeface="Segoe UI" pitchFamily="2" charset="0"/>
                <a:ea typeface="Segoe UI" pitchFamily="2" charset="0"/>
                <a:cs typeface="Segoe UI" pitchFamily="2" charset="0"/>
              </a:endParaRPr>
            </a:p>
          </p:txBody>
        </p:sp>
        <p:sp>
          <p:nvSpPr>
            <p:cNvPr id="4" name="文本框 3"/>
            <p:cNvSpPr>
              <a:extLst>
                <a:ext uri="smNativeData">
  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Byc3Q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DAAACgoAAPgUAAB+FQAAAAAAAA=="/>
                </a:ext>
              </a:extLst>
            </p:cNvSpPr>
            <p:nvPr/>
          </p:nvSpPr>
          <p:spPr>
            <a:xfrm>
              <a:off x="2056130" y="1631950"/>
              <a:ext cx="1352550" cy="18618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lvl="1" marL="45720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lang="en-us" sz="11500">
                  <a:solidFill>
                    <a:schemeClr val="bg1"/>
                  </a:solidFill>
                  <a:latin typeface="方正超粗黑繁体" pitchFamily="0" charset="0"/>
                  <a:ea typeface="方正超粗黑繁体" pitchFamily="0" charset="0"/>
                  <a:cs typeface="Calibri" pitchFamily="2" charset="0"/>
                </a:rPr>
                <a:t>D</a:t>
              </a:r>
              <a:endParaRPr lang="zh-cn" sz="11500">
                <a:solidFill>
                  <a:schemeClr val="bg1"/>
                </a:solidFill>
                <a:latin typeface="方正超粗黑繁体" pitchFamily="0" charset="0"/>
                <a:ea typeface="方正超粗黑繁体" pitchFamily="0" charset="0"/>
                <a:cs typeface="Calibri" pitchFamily="2" charset="0"/>
              </a:endParaRPr>
            </a:p>
          </p:txBody>
        </p:sp>
      </p:grpSp>
      <p:sp>
        <p:nvSpPr>
          <p:cNvPr id="6" name="矩形1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AFSl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48cDoMAAAAEAAAAAAAAAAAAAAAAAAAAAAAAAAeAAAAaAAAAAAAAAAAAAAAAAAAAAAAAAAAAAAAECcAABAnAAAAAAAAAAAAAAAAAAAAAAAAAAAAAAAAAAAAAAAAAAAAABQAAAAAAAAAwMD/AAAAAABkAAAAMgAAAAAAAABkAAAAAAAAAH9/fwAKAAAAHwAAAFQAAAAAVKUA////AQAAAAAAAAAAAAAAAAAAAAAAAAAAAAAAAAAAAAAAAAAAAAAAAn9/fwDu7OEDzMzMAMDA/wB/f38AAAAAAAAAAAAAAAAAAAAAAAAAAAAhAAAAGAAAABQAAAAAAAAAGBUAAEg4AACZFwAAAAAAAA=="/>
              </a:ext>
            </a:extLst>
          </p:cNvSpPr>
          <p:nvPr/>
        </p:nvSpPr>
        <p:spPr>
          <a:xfrm>
            <a:off x="0" y="3429000"/>
            <a:ext cx="9149080" cy="407035"/>
          </a:xfrm>
          <a:prstGeom prst="rect">
            <a:avLst/>
          </a:prstGeom>
          <a:solidFill>
            <a:srgbClr val="0054A5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sz="2200" noProof="1">
              <a:solidFill>
                <a:srgbClr val="FFFFFF"/>
              </a:solidFill>
              <a:latin typeface="Segoe UI" pitchFamily="2" charset="0"/>
              <a:ea typeface="Segoe UI" pitchFamily="2" charset="0"/>
              <a:cs typeface="Segoe UI" pitchFamily="2" charset="0"/>
            </a:endParaRPr>
          </a:p>
        </p:txBody>
      </p:sp>
      <p:sp>
        <p:nvSpPr>
          <p:cNvPr id="7" name="文本框 5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w9Imw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EEwAAVxUAAGsdAACdFwAAAAAAAA=="/>
              </a:ext>
            </a:extLst>
          </p:cNvSpPr>
          <p:nvPr/>
        </p:nvSpPr>
        <p:spPr>
          <a:xfrm>
            <a:off x="3213100" y="3469005"/>
            <a:ext cx="1569085" cy="3695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>
                <a:solidFill>
                  <a:schemeClr val="bg1"/>
                </a:solidFill>
              </a:rPr>
              <a:t>Dolor sit amet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文本框 6"/>
          <p:cNvSpPr>
            <a:extLst>
              <a:ext uri="smNativeData">
                <pr:smNativeData xmlns:pr="pr" val="SMDATA_12_iEJU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wOnQ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8EwAA1BcAAPsfAACrGgAAAAAAAA=="/>
              </a:ext>
            </a:extLst>
          </p:cNvSpPr>
          <p:nvPr/>
        </p:nvSpPr>
        <p:spPr>
          <a:xfrm>
            <a:off x="3167380" y="3873500"/>
            <a:ext cx="203136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rgbClr val="3F3F3F"/>
                </a:solidFill>
                <a:latin typeface="微软雅黑" pitchFamily="2" charset="134"/>
                <a:ea typeface="微软雅黑" pitchFamily="2" charset="134"/>
                <a:cs typeface="Calibri" pitchFamily="2" charset="0"/>
              </a:rPr>
              <a:t>互动式的体验</a:t>
            </a:r>
            <a:endParaRPr lang="zh-cn" sz="2400">
              <a:solidFill>
                <a:srgbClr val="3F3F3F"/>
              </a:solidFill>
              <a:latin typeface="微软雅黑" pitchFamily="2" charset="134"/>
              <a:ea typeface="微软雅黑" pitchFamily="2" charset="134"/>
              <a:cs typeface="Calibri" pitchFamily="2" charset="0"/>
            </a:endParaRPr>
          </a:p>
        </p:txBody>
      </p:sp>
      <p:sp>
        <p:nvSpPr>
          <p:cNvPr id="9" name="矩形 7"/>
          <p:cNvSpPr>
            <a:extLst>
              <a:ext uri="smNativeData">
                <pr:smNativeData xmlns:pr="pr" val="SMDATA_12_iEJUVRMAAAAlAAAAZAAAAA0AAAAAkAAAAEgAAACQAAAASAAAAAAAAAABAAAAAAAAAAEAAABQAAAAAAAAAAAA4D8AAAAAAADgPwAAAAAAAOA/AAAAAAAA4D8AAAAAAADgPwAAAAAAAOA/AAAAAAAA4D8AAAAAAADgPwAAAAAAAOA/AAAAAAAA4D8CAAAAjAAAAAEAAAAAAAAAAFSl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x5PSIMAAAAEAAAAAAAAAAAAAAAAAAAAAAAAAAeAAAAaAAAAAAAAAAAAAAAAAAAAAAAAAAAAAAAECcAABAnAAAAAAAAAAAAAAAAAAAAAAAAAAAAAAAAAAAAAAAAAAAAABQAAAAAAAAAwMD/AAAAAABkAAAAMgAAAAAAAABkAAAAAAAAAH9/fwAKAAAAHwAAAFQAAAAAVKUA////AQAAAAAAAAAAAAAAAAAAAAAAAAAAAAAAAAAAAAAAAAAAAAAAAn9/fwDu7OEDzMzMAMDA/wB/f38AAAAAAAAAAAAAAAAAAAAAAAAAAAAhAAAAGAAAABQAAAD4////AAAAAEA4AAAwKgAAAAAAAA=="/>
              </a:ext>
            </a:extLst>
          </p:cNvSpPr>
          <p:nvPr/>
        </p:nvSpPr>
        <p:spPr>
          <a:xfrm>
            <a:off x="-5080" y="0"/>
            <a:ext cx="9149080" cy="6858000"/>
          </a:xfrm>
          <a:prstGeom prst="rect">
            <a:avLst/>
          </a:prstGeom>
          <a:solidFill>
            <a:srgbClr val="0054A5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sz="2200" noProof="1">
              <a:solidFill>
                <a:srgbClr val="FFFFFF"/>
              </a:solidFill>
              <a:latin typeface="Segoe UI" pitchFamily="2" charset="0"/>
              <a:ea typeface="Segoe UI" pitchFamily="2" charset="0"/>
              <a:cs typeface="Segoe UI" pitchFamily="2" charset="0"/>
            </a:endParaRPr>
          </a:p>
        </p:txBody>
      </p:sp>
    </p:spTree>
  </p:cSld>
  <p:clrMapOvr>
    <a:masterClrMapping/>
  </p:clrMapOvr>
  <p:transition spd="slow" advTm="3123">
    <p:extLst>
      <p:ext uri="smNativeData">
        <pr:smNativeData xmlns:pr="pr" val="iEJUVQAAAAAIBwAAAAAAAAAAAAAAAAAAMwwAAAAAAAAB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  <p:extLst>
      <p:ext uri="smNativeData">
        <pr:smNativeData xmlns:pr="pr" val="iEJUVQEAAAAFAAAA/f///wEAAAAWAAAAAQAAAAAAAAAAAAAAAAAAAA=="/>
      </p:ext>
    </p:ext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xuduo</dc:creator>
  <cp:keywords/>
  <dc:description/>
  <cp:lastModifiedBy>Administrator</cp:lastModifiedBy>
  <cp:revision>0</cp:revision>
  <dcterms:created xsi:type="dcterms:W3CDTF">2013-02-21T03:23:44Z</dcterms:created>
  <dcterms:modified xsi:type="dcterms:W3CDTF">2015-05-14T14:36:56Z</dcterms:modified>
</cp:coreProperties>
</file>