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8" r:id="rId5"/>
    <p:sldId id="258" r:id="rId6"/>
    <p:sldId id="272" r:id="rId7"/>
    <p:sldId id="264" r:id="rId8"/>
    <p:sldId id="271" r:id="rId9"/>
    <p:sldId id="261" r:id="rId10"/>
    <p:sldId id="273" r:id="rId11"/>
    <p:sldId id="274" r:id="rId12"/>
    <p:sldId id="275" r:id="rId13"/>
    <p:sldId id="276" r:id="rId14"/>
    <p:sldId id="266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5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10D22-B21F-4104-98CA-B1ADB8D58529}" type="datetimeFigureOut">
              <a:rPr lang="zh-CN" altLang="en-US" smtClean="0"/>
              <a:t>2012-5-1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93DA-62E3-4D0F-825A-6F0861FFA9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10D22-B21F-4104-98CA-B1ADB8D58529}" type="datetimeFigureOut">
              <a:rPr lang="zh-CN" altLang="en-US" smtClean="0"/>
              <a:t>2012-5-1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93DA-62E3-4D0F-825A-6F0861FFA9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10D22-B21F-4104-98CA-B1ADB8D58529}" type="datetimeFigureOut">
              <a:rPr lang="zh-CN" altLang="en-US" smtClean="0"/>
              <a:t>2012-5-1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93DA-62E3-4D0F-825A-6F0861FFA9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10D22-B21F-4104-98CA-B1ADB8D58529}" type="datetimeFigureOut">
              <a:rPr lang="zh-CN" altLang="en-US" smtClean="0"/>
              <a:t>2012-5-1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93DA-62E3-4D0F-825A-6F0861FFA9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10D22-B21F-4104-98CA-B1ADB8D58529}" type="datetimeFigureOut">
              <a:rPr lang="zh-CN" altLang="en-US" smtClean="0"/>
              <a:t>2012-5-1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93DA-62E3-4D0F-825A-6F0861FFA9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10D22-B21F-4104-98CA-B1ADB8D58529}" type="datetimeFigureOut">
              <a:rPr lang="zh-CN" altLang="en-US" smtClean="0"/>
              <a:t>2012-5-1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93DA-62E3-4D0F-825A-6F0861FFA9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10D22-B21F-4104-98CA-B1ADB8D58529}" type="datetimeFigureOut">
              <a:rPr lang="zh-CN" altLang="en-US" smtClean="0"/>
              <a:t>2012-5-1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93DA-62E3-4D0F-825A-6F0861FFA9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10D22-B21F-4104-98CA-B1ADB8D58529}" type="datetimeFigureOut">
              <a:rPr lang="zh-CN" altLang="en-US" smtClean="0"/>
              <a:t>2012-5-1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93DA-62E3-4D0F-825A-6F0861FFA9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10D22-B21F-4104-98CA-B1ADB8D58529}" type="datetimeFigureOut">
              <a:rPr lang="zh-CN" altLang="en-US" smtClean="0"/>
              <a:t>2012-5-1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93DA-62E3-4D0F-825A-6F0861FFA9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10D22-B21F-4104-98CA-B1ADB8D58529}" type="datetimeFigureOut">
              <a:rPr lang="zh-CN" altLang="en-US" smtClean="0"/>
              <a:t>2012-5-1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93DA-62E3-4D0F-825A-6F0861FFA9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10D22-B21F-4104-98CA-B1ADB8D58529}" type="datetimeFigureOut">
              <a:rPr lang="zh-CN" altLang="en-US" smtClean="0"/>
              <a:t>2012-5-1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F93DA-62E3-4D0F-825A-6F0861FFA9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10D22-B21F-4104-98CA-B1ADB8D58529}" type="datetimeFigureOut">
              <a:rPr lang="zh-CN" altLang="en-US" smtClean="0"/>
              <a:t>2012-5-1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F93DA-62E3-4D0F-825A-6F0861FFA9B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hiphotos.baidu.com/wazhyi/pic/item/e6e232c7018476e6d00060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857224" y="1571612"/>
            <a:ext cx="7572428" cy="30469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perspectiveAbove"/>
              <a:lightRig rig="threePt" dir="t"/>
            </a:scene3d>
          </a:bodyPr>
          <a:lstStyle/>
          <a:p>
            <a:pPr algn="ctr"/>
            <a:r>
              <a:rPr lang="zh-CN" altLang="en-US" sz="9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热爱劳动，</a:t>
            </a:r>
            <a:endParaRPr lang="en-US" altLang="zh-CN" sz="96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  <a:p>
            <a:pPr algn="ctr"/>
            <a:r>
              <a:rPr lang="en-US" altLang="zh-CN" sz="9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 </a:t>
            </a:r>
            <a:r>
              <a:rPr lang="en-US" altLang="zh-CN" sz="9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   </a:t>
            </a:r>
            <a:r>
              <a:rPr lang="zh-CN" altLang="en-US" sz="8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创造人生</a:t>
            </a:r>
            <a:endParaRPr lang="zh-CN" alt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71538" y="4786321"/>
            <a:ext cx="73581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五（</a:t>
            </a:r>
            <a:r>
              <a:rPr lang="en-US" altLang="zh-CN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zh-CN" alt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）班主题班会</a:t>
            </a:r>
            <a:endParaRPr lang="zh-CN" alt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hiphotos.baidu.com/wazhyi/pic/item/473e7af04ee3d495a50f52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1643042" y="785794"/>
            <a:ext cx="578647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zh-CN" altLang="en-US" sz="8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特别表扬</a:t>
            </a:r>
            <a:endParaRPr lang="zh-CN" altLang="en-US" sz="8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2786058"/>
            <a:ext cx="6929486" cy="25545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0070C0"/>
                </a:solidFill>
              </a:rPr>
              <a:t>2</a:t>
            </a:r>
            <a:r>
              <a:rPr lang="zh-CN" altLang="en-US" sz="4000" b="1" dirty="0" smtClean="0">
                <a:solidFill>
                  <a:srgbClr val="0070C0"/>
                </a:solidFill>
              </a:rPr>
              <a:t>、学习认真、成绩优秀：</a:t>
            </a:r>
            <a:endParaRPr lang="en-US" altLang="zh-CN" sz="4000" b="1" dirty="0" smtClean="0">
              <a:solidFill>
                <a:srgbClr val="0070C0"/>
              </a:solidFill>
            </a:endParaRPr>
          </a:p>
          <a:p>
            <a:r>
              <a:rPr lang="zh-CN" altLang="en-US" sz="4000" b="1" dirty="0" smtClean="0">
                <a:solidFill>
                  <a:srgbClr val="D60093"/>
                </a:solidFill>
              </a:rPr>
              <a:t>曾     洋       许逸雯        王    标</a:t>
            </a:r>
            <a:endParaRPr lang="en-US" altLang="zh-CN" sz="4000" b="1" dirty="0" smtClean="0">
              <a:solidFill>
                <a:srgbClr val="D60093"/>
              </a:solidFill>
            </a:endParaRPr>
          </a:p>
          <a:p>
            <a:r>
              <a:rPr lang="zh-CN" altLang="en-US" sz="4000" b="1" dirty="0">
                <a:solidFill>
                  <a:srgbClr val="D60093"/>
                </a:solidFill>
              </a:rPr>
              <a:t>龙之怡</a:t>
            </a:r>
            <a:r>
              <a:rPr lang="zh-CN" altLang="en-US" sz="4000" b="1" dirty="0" smtClean="0">
                <a:solidFill>
                  <a:srgbClr val="D60093"/>
                </a:solidFill>
              </a:rPr>
              <a:t>        陈依晴        梁轩玮</a:t>
            </a:r>
            <a:endParaRPr lang="en-US" altLang="zh-CN" sz="4000" b="1" dirty="0" smtClean="0">
              <a:solidFill>
                <a:srgbClr val="D60093"/>
              </a:solidFill>
            </a:endParaRPr>
          </a:p>
          <a:p>
            <a:r>
              <a:rPr lang="zh-CN" altLang="en-US" sz="4000" b="1" dirty="0">
                <a:solidFill>
                  <a:srgbClr val="D60093"/>
                </a:solidFill>
              </a:rPr>
              <a:t>罗慧</a:t>
            </a:r>
            <a:r>
              <a:rPr lang="zh-CN" altLang="en-US" sz="4000" b="1" dirty="0" smtClean="0">
                <a:solidFill>
                  <a:srgbClr val="D60093"/>
                </a:solidFill>
              </a:rPr>
              <a:t>琪        谢凌飞        陈柳蓉                     </a:t>
            </a:r>
            <a:endParaRPr lang="zh-CN" altLang="en-US" sz="4000" b="1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hiphotos.baidu.com/wazhyi/pic/item/473e7af04ee3d495a50f52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1643042" y="785794"/>
            <a:ext cx="578647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zh-CN" altLang="en-US" sz="8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特别表扬</a:t>
            </a:r>
            <a:endParaRPr lang="zh-CN" altLang="en-US" sz="8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2857496"/>
            <a:ext cx="6786610" cy="25545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0070C0"/>
                </a:solidFill>
              </a:rPr>
              <a:t>3</a:t>
            </a:r>
            <a:r>
              <a:rPr lang="zh-CN" altLang="en-US" sz="4000" b="1" dirty="0" smtClean="0">
                <a:solidFill>
                  <a:srgbClr val="0070C0"/>
                </a:solidFill>
              </a:rPr>
              <a:t>、积极参加培训、不断提高自己。</a:t>
            </a:r>
            <a:r>
              <a:rPr lang="zh-CN" altLang="en-US" sz="4000" b="1" dirty="0" smtClean="0">
                <a:solidFill>
                  <a:srgbClr val="D60093"/>
                </a:solidFill>
              </a:rPr>
              <a:t>我们班有一些同学为了全面自己的素质，都参加了各种第二堂课，分别有：</a:t>
            </a:r>
            <a:endParaRPr lang="zh-CN" altLang="en-US" sz="4000" b="1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hiphotos.baidu.com/wazhyi/pic/item/473e7af04ee3d495a50f52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28662" y="1357298"/>
            <a:ext cx="707236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70C0"/>
                </a:solidFill>
              </a:rPr>
              <a:t>器乐队：</a:t>
            </a:r>
            <a:r>
              <a:rPr lang="zh-CN" altLang="en-US" sz="3200" b="1" dirty="0" smtClean="0">
                <a:solidFill>
                  <a:srgbClr val="D60093"/>
                </a:solidFill>
              </a:rPr>
              <a:t>陈柳蓉       谢凌飞      张蓓蕾</a:t>
            </a:r>
            <a:endParaRPr lang="en-US" altLang="zh-CN" sz="3200" b="1" dirty="0" smtClean="0">
              <a:solidFill>
                <a:srgbClr val="D60093"/>
              </a:solidFill>
            </a:endParaRPr>
          </a:p>
          <a:p>
            <a:r>
              <a:rPr lang="en-US" altLang="zh-CN" sz="3200" b="1" dirty="0"/>
              <a:t> </a:t>
            </a:r>
          </a:p>
          <a:p>
            <a:r>
              <a:rPr lang="zh-CN" altLang="en-US" sz="3200" b="1" dirty="0" smtClean="0">
                <a:solidFill>
                  <a:srgbClr val="0070C0"/>
                </a:solidFill>
              </a:rPr>
              <a:t>舞蹈队：</a:t>
            </a:r>
            <a:r>
              <a:rPr lang="zh-CN" altLang="en-US" sz="3200" b="1" dirty="0" smtClean="0">
                <a:solidFill>
                  <a:srgbClr val="D60093"/>
                </a:solidFill>
              </a:rPr>
              <a:t>匡     娟       李    菲 </a:t>
            </a:r>
            <a:endParaRPr lang="en-US" altLang="zh-CN" sz="3200" b="1" dirty="0" smtClean="0">
              <a:solidFill>
                <a:srgbClr val="D60093"/>
              </a:solidFill>
            </a:endParaRPr>
          </a:p>
          <a:p>
            <a:endParaRPr lang="en-US" altLang="zh-CN" sz="3200" b="1" dirty="0"/>
          </a:p>
          <a:p>
            <a:r>
              <a:rPr lang="zh-CN" altLang="en-US" sz="3200" b="1" dirty="0" smtClean="0">
                <a:solidFill>
                  <a:srgbClr val="0070C0"/>
                </a:solidFill>
              </a:rPr>
              <a:t>英语队：</a:t>
            </a:r>
            <a:r>
              <a:rPr lang="zh-CN" altLang="en-US" sz="3200" b="1" dirty="0" smtClean="0">
                <a:solidFill>
                  <a:srgbClr val="D60093"/>
                </a:solidFill>
              </a:rPr>
              <a:t>陈依晴        王玉全      匡俊哲</a:t>
            </a:r>
            <a:endParaRPr lang="en-US" altLang="zh-CN" sz="3200" b="1" dirty="0" smtClean="0">
              <a:solidFill>
                <a:srgbClr val="D60093"/>
              </a:solidFill>
            </a:endParaRPr>
          </a:p>
          <a:p>
            <a:endParaRPr lang="en-US" altLang="zh-CN" sz="3200" b="1" dirty="0"/>
          </a:p>
          <a:p>
            <a:r>
              <a:rPr lang="zh-CN" altLang="en-US" sz="3200" b="1" dirty="0" smtClean="0">
                <a:solidFill>
                  <a:srgbClr val="0070C0"/>
                </a:solidFill>
              </a:rPr>
              <a:t>美术队：</a:t>
            </a:r>
            <a:r>
              <a:rPr lang="zh-CN" altLang="en-US" sz="3200" b="1" dirty="0" smtClean="0">
                <a:solidFill>
                  <a:srgbClr val="D60093"/>
                </a:solidFill>
              </a:rPr>
              <a:t>李宇凡</a:t>
            </a:r>
            <a:endParaRPr lang="en-US" altLang="zh-CN" sz="3200" b="1" dirty="0" smtClean="0">
              <a:solidFill>
                <a:srgbClr val="D60093"/>
              </a:solidFill>
            </a:endParaRPr>
          </a:p>
          <a:p>
            <a:endParaRPr lang="en-US" altLang="zh-CN" sz="3200" b="1" dirty="0"/>
          </a:p>
          <a:p>
            <a:endParaRPr lang="en-US" altLang="zh-CN" sz="3200" b="1" dirty="0">
              <a:solidFill>
                <a:srgbClr val="D60093"/>
              </a:solidFill>
            </a:endParaRPr>
          </a:p>
          <a:p>
            <a:r>
              <a:rPr lang="zh-CN" altLang="en-US" sz="3200" b="1" dirty="0" smtClean="0">
                <a:solidFill>
                  <a:srgbClr val="D60093"/>
                </a:solidFill>
              </a:rPr>
              <a:t>       </a:t>
            </a:r>
            <a:endParaRPr lang="zh-CN" altLang="en-US" sz="3200" b="1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hiphotos.baidu.com/wazhyi/pic/item/473e7af04ee3d495a50f52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28662" y="1000108"/>
            <a:ext cx="707236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3200" b="1" dirty="0"/>
          </a:p>
          <a:p>
            <a:r>
              <a:rPr lang="zh-CN" altLang="en-US" sz="3200" b="1" dirty="0" smtClean="0">
                <a:solidFill>
                  <a:srgbClr val="0070C0"/>
                </a:solidFill>
              </a:rPr>
              <a:t>书法队：</a:t>
            </a:r>
            <a:r>
              <a:rPr lang="zh-CN" altLang="en-US" sz="3200" b="1" dirty="0" smtClean="0">
                <a:solidFill>
                  <a:srgbClr val="D60093"/>
                </a:solidFill>
              </a:rPr>
              <a:t>梁轩玮      马要得 </a:t>
            </a:r>
            <a:endParaRPr lang="en-US" altLang="zh-CN" sz="3200" b="1" dirty="0" smtClean="0">
              <a:solidFill>
                <a:srgbClr val="D60093"/>
              </a:solidFill>
            </a:endParaRPr>
          </a:p>
          <a:p>
            <a:endParaRPr lang="en-US" altLang="zh-CN" sz="3200" b="1" dirty="0">
              <a:solidFill>
                <a:srgbClr val="D60093"/>
              </a:solidFill>
            </a:endParaRPr>
          </a:p>
          <a:p>
            <a:r>
              <a:rPr lang="zh-CN" altLang="en-US" sz="3200" b="1" dirty="0" smtClean="0">
                <a:solidFill>
                  <a:srgbClr val="0070C0"/>
                </a:solidFill>
              </a:rPr>
              <a:t>主持队：</a:t>
            </a:r>
            <a:r>
              <a:rPr lang="zh-CN" altLang="en-US" sz="3200" b="1" dirty="0" smtClean="0">
                <a:solidFill>
                  <a:srgbClr val="D60093"/>
                </a:solidFill>
              </a:rPr>
              <a:t>龙之怡  </a:t>
            </a:r>
            <a:endParaRPr lang="en-US" altLang="zh-CN" sz="3200" b="1" dirty="0" smtClean="0">
              <a:solidFill>
                <a:srgbClr val="D60093"/>
              </a:solidFill>
            </a:endParaRPr>
          </a:p>
          <a:p>
            <a:endParaRPr lang="en-US" altLang="zh-CN" sz="3200" b="1" dirty="0">
              <a:solidFill>
                <a:srgbClr val="D60093"/>
              </a:solidFill>
            </a:endParaRPr>
          </a:p>
          <a:p>
            <a:r>
              <a:rPr lang="zh-CN" altLang="en-US" sz="3200" b="1" dirty="0" smtClean="0">
                <a:solidFill>
                  <a:srgbClr val="0070C0"/>
                </a:solidFill>
              </a:rPr>
              <a:t>体育队：</a:t>
            </a:r>
            <a:r>
              <a:rPr lang="zh-CN" altLang="en-US" sz="3200" b="1" dirty="0" smtClean="0">
                <a:solidFill>
                  <a:srgbClr val="D60093"/>
                </a:solidFill>
              </a:rPr>
              <a:t>伍雪瑶       段    淼        匡俊哲</a:t>
            </a:r>
            <a:endParaRPr lang="en-US" altLang="zh-CN" sz="3200" b="1" dirty="0" smtClean="0">
              <a:solidFill>
                <a:srgbClr val="D60093"/>
              </a:solidFill>
            </a:endParaRPr>
          </a:p>
          <a:p>
            <a:endParaRPr lang="en-US" altLang="zh-CN" sz="3200" b="1" dirty="0" smtClean="0">
              <a:solidFill>
                <a:srgbClr val="D60093"/>
              </a:solidFill>
            </a:endParaRPr>
          </a:p>
          <a:p>
            <a:r>
              <a:rPr lang="en-US" altLang="zh-CN" sz="3200" b="1" dirty="0">
                <a:solidFill>
                  <a:srgbClr val="D60093"/>
                </a:solidFill>
              </a:rPr>
              <a:t> </a:t>
            </a:r>
            <a:r>
              <a:rPr lang="en-US" altLang="zh-CN" sz="3200" b="1" dirty="0" smtClean="0">
                <a:solidFill>
                  <a:srgbClr val="D60093"/>
                </a:solidFill>
              </a:rPr>
              <a:t>                 </a:t>
            </a:r>
            <a:r>
              <a:rPr lang="zh-CN" altLang="en-US" sz="3200" b="1" dirty="0" smtClean="0">
                <a:solidFill>
                  <a:srgbClr val="D60093"/>
                </a:solidFill>
              </a:rPr>
              <a:t>张蓓蕾     谢凌飞 </a:t>
            </a:r>
            <a:endParaRPr lang="en-US" altLang="zh-CN" sz="3200" b="1" dirty="0" smtClean="0">
              <a:solidFill>
                <a:srgbClr val="D60093"/>
              </a:solidFill>
            </a:endParaRPr>
          </a:p>
          <a:p>
            <a:r>
              <a:rPr lang="zh-CN" altLang="en-US" sz="3200" b="1" dirty="0" smtClean="0">
                <a:solidFill>
                  <a:srgbClr val="D60093"/>
                </a:solidFill>
              </a:rPr>
              <a:t>                </a:t>
            </a:r>
            <a:endParaRPr lang="en-US" altLang="zh-CN" sz="3200" b="1" dirty="0" smtClean="0">
              <a:solidFill>
                <a:srgbClr val="D60093"/>
              </a:solidFill>
            </a:endParaRPr>
          </a:p>
          <a:p>
            <a:endParaRPr lang="en-US" altLang="zh-CN" sz="3200" b="1" dirty="0">
              <a:solidFill>
                <a:srgbClr val="D60093"/>
              </a:solidFill>
            </a:endParaRPr>
          </a:p>
          <a:p>
            <a:r>
              <a:rPr lang="zh-CN" altLang="en-US" sz="3200" b="1" dirty="0" smtClean="0">
                <a:solidFill>
                  <a:srgbClr val="D60093"/>
                </a:solidFill>
              </a:rPr>
              <a:t>       </a:t>
            </a:r>
            <a:endParaRPr lang="zh-CN" altLang="en-US" sz="3200" b="1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hiphotos.baidu.com/wazhyi/pic/item/2f1592502d185b58843524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571472" y="142852"/>
            <a:ext cx="7837403" cy="3416320"/>
          </a:xfrm>
          <a:prstGeom prst="rect">
            <a:avLst/>
          </a:prstGeom>
          <a:noFill/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</p:spPr>
        <p:txBody>
          <a:bodyPr wrap="square" lIns="91440" tIns="45720" rIns="91440" bIns="4572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用自己的</a:t>
            </a:r>
            <a:r>
              <a:rPr lang="zh-CN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劳动，</a:t>
            </a:r>
            <a:endParaRPr lang="en-US" altLang="zh-CN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zh-CN" alt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创造美好的</a:t>
            </a:r>
            <a:r>
              <a:rPr lang="zh-CN" alt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生活，</a:t>
            </a:r>
            <a:endParaRPr lang="en-US" altLang="zh-CN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zh-CN" alt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你是值得最尊敬的</a:t>
            </a:r>
            <a:r>
              <a:rPr lang="zh-CN" alt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人！</a:t>
            </a:r>
            <a:endParaRPr lang="en-US" altLang="zh-CN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hiphotos.baidu.com/bd1997/pic/item/3992f3dc9b7f3b50622798f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椭圆形标注 5"/>
          <p:cNvSpPr/>
          <p:nvPr/>
        </p:nvSpPr>
        <p:spPr>
          <a:xfrm>
            <a:off x="2643174" y="500042"/>
            <a:ext cx="5857916" cy="3786214"/>
          </a:xfrm>
          <a:prstGeom prst="wedgeEllipseCallout">
            <a:avLst>
              <a:gd name="adj1" fmla="val -55503"/>
              <a:gd name="adj2" fmla="val 417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 smtClean="0"/>
              <a:t>回忆一下我们学雷锋时的劳动场面吧！</a:t>
            </a:r>
            <a:endParaRPr lang="zh-CN" alt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iphotos.baidu.com/wazhyi/pic/item/b3329cca477329bcc81768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428596" y="2357430"/>
            <a:ext cx="82153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en-US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谈谈你的感受</a:t>
            </a:r>
            <a:endParaRPr lang="zh-CN" altLang="en-US" sz="9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hiphotos.baidu.com/wazhyi/pic/item/c3d6bbfb57f4e3184e4aea2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357158" y="500042"/>
            <a:ext cx="8358246" cy="15696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劳动是</a:t>
            </a:r>
            <a:r>
              <a:rPr lang="zh-CN" alt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创造人类美好生活</a:t>
            </a:r>
            <a:endParaRPr lang="en-US" altLang="zh-CN" sz="4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zh-CN" altLang="en-US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的</a:t>
            </a:r>
            <a:r>
              <a:rPr lang="zh-CN" alt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手段，热爱劳动是人的本能。</a:t>
            </a:r>
            <a:endParaRPr lang="zh-CN" altLang="en-US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57422" y="2643182"/>
            <a:ext cx="38576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/>
              <a:t>      听故事：</a:t>
            </a:r>
            <a:endParaRPr lang="en-US" altLang="zh-CN" sz="4800" b="1" dirty="0" smtClean="0"/>
          </a:p>
          <a:p>
            <a:endParaRPr lang="en-US" altLang="zh-CN" sz="4800" b="1" dirty="0" smtClean="0"/>
          </a:p>
          <a:p>
            <a:r>
              <a:rPr lang="en-US" altLang="zh-CN" sz="4800" b="1" dirty="0" smtClean="0">
                <a:solidFill>
                  <a:srgbClr val="0070C0"/>
                </a:solidFill>
              </a:rPr>
              <a:t>《</a:t>
            </a:r>
            <a:r>
              <a:rPr lang="zh-CN" altLang="en-US" sz="4800" b="1" dirty="0" smtClean="0">
                <a:solidFill>
                  <a:srgbClr val="0070C0"/>
                </a:solidFill>
              </a:rPr>
              <a:t>劳动号子</a:t>
            </a:r>
            <a:r>
              <a:rPr lang="en-US" altLang="zh-CN" sz="4800" b="1" dirty="0" smtClean="0">
                <a:solidFill>
                  <a:srgbClr val="0070C0"/>
                </a:solidFill>
              </a:rPr>
              <a:t>》</a:t>
            </a:r>
            <a:endParaRPr lang="zh-CN" altLang="en-US" sz="4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hiphotos.baidu.com/wazhyi/pic/item/f4fdfe039a342ed609fa93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653298" y="571480"/>
            <a:ext cx="783740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FadeUp">
              <a:avLst>
                <a:gd name="adj" fmla="val 26220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1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赞美劳动</a:t>
            </a:r>
            <a:endParaRPr lang="zh-CN" altLang="en-US" sz="1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785926"/>
            <a:ext cx="35719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7030A0"/>
                </a:solidFill>
              </a:rPr>
              <a:t>赞美劳动    在时尚的今天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r>
              <a:rPr lang="zh-CN" altLang="en-US" sz="2400" b="1" dirty="0" smtClean="0">
                <a:solidFill>
                  <a:srgbClr val="7030A0"/>
                </a:solidFill>
              </a:rPr>
              <a:t>流行歌曲很多  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r>
              <a:rPr lang="zh-CN" altLang="en-US" sz="2400" b="1" dirty="0">
                <a:solidFill>
                  <a:srgbClr val="7030A0"/>
                </a:solidFill>
              </a:rPr>
              <a:t>这星那</a:t>
            </a:r>
            <a:r>
              <a:rPr lang="zh-CN" altLang="en-US" sz="2400" b="1" dirty="0" smtClean="0">
                <a:solidFill>
                  <a:srgbClr val="7030A0"/>
                </a:solidFill>
              </a:rPr>
              <a:t>星也很多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r>
              <a:rPr lang="zh-CN" altLang="en-US" sz="2400" b="1" dirty="0" smtClean="0">
                <a:solidFill>
                  <a:srgbClr val="7030A0"/>
                </a:solidFill>
              </a:rPr>
              <a:t>然而    所有的星加在一起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r>
              <a:rPr lang="zh-CN" altLang="en-US" sz="2400" b="1" dirty="0">
                <a:solidFill>
                  <a:srgbClr val="7030A0"/>
                </a:solidFill>
              </a:rPr>
              <a:t>也不及那些</a:t>
            </a:r>
            <a:r>
              <a:rPr lang="zh-CN" altLang="en-US" sz="2400" b="1" dirty="0" smtClean="0">
                <a:solidFill>
                  <a:srgbClr val="7030A0"/>
                </a:solidFill>
              </a:rPr>
              <a:t>劳动巨星闪光</a:t>
            </a:r>
            <a:endParaRPr lang="en-US" altLang="zh-CN" sz="2400" b="1" dirty="0">
              <a:solidFill>
                <a:srgbClr val="7030A0"/>
              </a:solidFill>
            </a:endParaRPr>
          </a:p>
          <a:p>
            <a:r>
              <a:rPr lang="zh-CN" altLang="en-US" sz="2400" b="1" dirty="0" smtClean="0">
                <a:solidFill>
                  <a:srgbClr val="7030A0"/>
                </a:solidFill>
              </a:rPr>
              <a:t>赞美劳动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r>
              <a:rPr lang="zh-CN" altLang="en-US" sz="2400" b="1" dirty="0">
                <a:solidFill>
                  <a:srgbClr val="7030A0"/>
                </a:solidFill>
              </a:rPr>
              <a:t>我用最沉最重的一首</a:t>
            </a:r>
            <a:r>
              <a:rPr lang="zh-CN" altLang="en-US" sz="2400" b="1" dirty="0" smtClean="0">
                <a:solidFill>
                  <a:srgbClr val="7030A0"/>
                </a:solidFill>
              </a:rPr>
              <a:t>歌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r>
              <a:rPr lang="zh-CN" altLang="en-US" sz="2400" b="1" dirty="0">
                <a:solidFill>
                  <a:srgbClr val="7030A0"/>
                </a:solidFill>
              </a:rPr>
              <a:t>仍觉</a:t>
            </a:r>
            <a:r>
              <a:rPr lang="zh-CN" altLang="en-US" sz="2400" b="1" dirty="0" smtClean="0">
                <a:solidFill>
                  <a:srgbClr val="7030A0"/>
                </a:solidFill>
              </a:rPr>
              <a:t>不够</a:t>
            </a:r>
            <a:r>
              <a:rPr lang="en-US" altLang="zh-CN" sz="2400" b="1" dirty="0" smtClean="0">
                <a:solidFill>
                  <a:srgbClr val="7030A0"/>
                </a:solidFill>
              </a:rPr>
              <a:t>… …</a:t>
            </a:r>
            <a:r>
              <a:rPr lang="zh-CN" altLang="en-US" sz="2400" b="1" dirty="0" smtClean="0">
                <a:solidFill>
                  <a:srgbClr val="7030A0"/>
                </a:solidFill>
              </a:rPr>
              <a:t> </a:t>
            </a:r>
            <a:endParaRPr lang="zh-CN" altLang="en-US" sz="24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628" y="1785926"/>
            <a:ext cx="32861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7030A0"/>
                </a:solidFill>
              </a:rPr>
              <a:t>我赞美汗珠的光泽</a:t>
            </a:r>
            <a:endParaRPr lang="en-US" altLang="zh-CN" sz="2800" b="1" dirty="0" smtClean="0">
              <a:solidFill>
                <a:srgbClr val="7030A0"/>
              </a:solidFill>
            </a:endParaRPr>
          </a:p>
          <a:p>
            <a:r>
              <a:rPr lang="zh-CN" altLang="en-US" sz="2800" b="1" dirty="0">
                <a:solidFill>
                  <a:srgbClr val="7030A0"/>
                </a:solidFill>
              </a:rPr>
              <a:t>我赞美脊梁的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油亮</a:t>
            </a:r>
            <a:endParaRPr lang="en-US" altLang="zh-CN" sz="2800" b="1" dirty="0" smtClean="0">
              <a:solidFill>
                <a:srgbClr val="7030A0"/>
              </a:solidFill>
            </a:endParaRPr>
          </a:p>
          <a:p>
            <a:r>
              <a:rPr lang="zh-CN" altLang="en-US" sz="2800" b="1" dirty="0">
                <a:solidFill>
                  <a:srgbClr val="7030A0"/>
                </a:solidFill>
              </a:rPr>
              <a:t>我赞美无语的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倔强</a:t>
            </a:r>
            <a:endParaRPr lang="en-US" altLang="zh-CN" sz="2800" b="1" dirty="0" smtClean="0">
              <a:solidFill>
                <a:srgbClr val="7030A0"/>
              </a:solidFill>
            </a:endParaRPr>
          </a:p>
          <a:p>
            <a:r>
              <a:rPr lang="zh-CN" altLang="en-US" sz="2800" b="1" dirty="0">
                <a:solidFill>
                  <a:srgbClr val="7030A0"/>
                </a:solidFill>
              </a:rPr>
              <a:t>我赞美性格的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刚强</a:t>
            </a:r>
            <a:endParaRPr lang="en-US" altLang="zh-CN" sz="2800" b="1" dirty="0" smtClean="0">
              <a:solidFill>
                <a:srgbClr val="7030A0"/>
              </a:solidFill>
            </a:endParaRPr>
          </a:p>
          <a:p>
            <a:r>
              <a:rPr lang="zh-CN" altLang="en-US" sz="2800" b="1" dirty="0">
                <a:solidFill>
                  <a:srgbClr val="7030A0"/>
                </a:solidFill>
              </a:rPr>
              <a:t>我赞美不息的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力量</a:t>
            </a:r>
            <a:endParaRPr lang="en-US" altLang="zh-CN" sz="2800" b="1" dirty="0" smtClean="0">
              <a:solidFill>
                <a:srgbClr val="7030A0"/>
              </a:solidFill>
            </a:endParaRPr>
          </a:p>
          <a:p>
            <a:r>
              <a:rPr lang="zh-CN" altLang="en-US" sz="2800" b="1" dirty="0">
                <a:solidFill>
                  <a:srgbClr val="7030A0"/>
                </a:solidFill>
              </a:rPr>
              <a:t>我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赞美奉献的默默</a:t>
            </a:r>
            <a:endParaRPr lang="en-US" altLang="zh-CN" sz="2800" b="1" dirty="0" smtClean="0">
              <a:solidFill>
                <a:srgbClr val="7030A0"/>
              </a:solidFill>
            </a:endParaRPr>
          </a:p>
          <a:p>
            <a:r>
              <a:rPr lang="zh-CN" altLang="en-US" sz="2800" b="1" dirty="0">
                <a:solidFill>
                  <a:srgbClr val="7030A0"/>
                </a:solidFill>
              </a:rPr>
              <a:t>我赞美粗壮的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手掌</a:t>
            </a:r>
            <a:endParaRPr lang="en-US" altLang="zh-CN" sz="2800" b="1" dirty="0" smtClean="0">
              <a:solidFill>
                <a:srgbClr val="7030A0"/>
              </a:solidFill>
            </a:endParaRPr>
          </a:p>
          <a:p>
            <a:r>
              <a:rPr lang="zh-CN" altLang="en-US" sz="2800" b="1" dirty="0">
                <a:solidFill>
                  <a:srgbClr val="7030A0"/>
                </a:solidFill>
              </a:rPr>
              <a:t>我赞美心地的善良</a:t>
            </a:r>
            <a:endParaRPr lang="en-US" altLang="zh-CN" sz="2800" b="1" dirty="0" smtClean="0">
              <a:solidFill>
                <a:srgbClr val="7030A0"/>
              </a:solidFill>
            </a:endParaRPr>
          </a:p>
          <a:p>
            <a:endParaRPr lang="zh-CN" altLang="en-US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iphotos.baidu.com/wazhyi/pic/item/f4fdfe039a342ed609fa93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653299" y="1785926"/>
            <a:ext cx="3632949" cy="207170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prstTxWarp prst="textTriangl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赞美劳动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6314" y="1071546"/>
            <a:ext cx="37147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7030A0"/>
                </a:solidFill>
              </a:rPr>
              <a:t>劳动    引起了祖先的进化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r>
              <a:rPr lang="zh-CN" altLang="en-US" sz="2400" b="1" dirty="0" smtClean="0">
                <a:solidFill>
                  <a:srgbClr val="7030A0"/>
                </a:solidFill>
              </a:rPr>
              <a:t>劳动    赢得社会的变革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r>
              <a:rPr lang="zh-CN" altLang="en-US" sz="2400" b="1" dirty="0" smtClean="0">
                <a:solidFill>
                  <a:srgbClr val="7030A0"/>
                </a:solidFill>
              </a:rPr>
              <a:t>劳动    推动了人类发展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r>
              <a:rPr lang="zh-CN" altLang="en-US" sz="2400" b="1" dirty="0" smtClean="0">
                <a:solidFill>
                  <a:srgbClr val="7030A0"/>
                </a:solidFill>
              </a:rPr>
              <a:t>劳动     送来了生活的甘甜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r>
              <a:rPr lang="zh-CN" altLang="en-US" sz="2400" b="1" dirty="0">
                <a:solidFill>
                  <a:srgbClr val="7030A0"/>
                </a:solidFill>
              </a:rPr>
              <a:t>劳动是</a:t>
            </a:r>
            <a:r>
              <a:rPr lang="zh-CN" altLang="en-US" sz="2400" b="1" dirty="0" smtClean="0">
                <a:solidFill>
                  <a:srgbClr val="7030A0"/>
                </a:solidFill>
              </a:rPr>
              <a:t>基础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r>
              <a:rPr lang="zh-CN" altLang="en-US" sz="2400" b="1" dirty="0">
                <a:solidFill>
                  <a:srgbClr val="7030A0"/>
                </a:solidFill>
              </a:rPr>
              <a:t>劳动也是</a:t>
            </a:r>
            <a:r>
              <a:rPr lang="zh-CN" altLang="en-US" sz="2400" b="1" dirty="0" smtClean="0">
                <a:solidFill>
                  <a:srgbClr val="7030A0"/>
                </a:solidFill>
              </a:rPr>
              <a:t>终端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r>
              <a:rPr lang="zh-CN" altLang="en-US" sz="2400" b="1" dirty="0" smtClean="0">
                <a:solidFill>
                  <a:srgbClr val="7030A0"/>
                </a:solidFill>
              </a:rPr>
              <a:t>劳动是纽带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r>
              <a:rPr lang="zh-CN" altLang="en-US" sz="2400" b="1" dirty="0">
                <a:solidFill>
                  <a:srgbClr val="7030A0"/>
                </a:solidFill>
              </a:rPr>
              <a:t>劳动是</a:t>
            </a:r>
            <a:r>
              <a:rPr lang="zh-CN" altLang="en-US" sz="2400" b="1" dirty="0" smtClean="0">
                <a:solidFill>
                  <a:srgbClr val="7030A0"/>
                </a:solidFill>
              </a:rPr>
              <a:t>赞叹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r>
              <a:rPr lang="zh-CN" altLang="en-US" sz="2400" b="1" dirty="0">
                <a:solidFill>
                  <a:srgbClr val="7030A0"/>
                </a:solidFill>
              </a:rPr>
              <a:t>劳动是</a:t>
            </a:r>
            <a:r>
              <a:rPr lang="zh-CN" altLang="en-US" sz="2400" b="1" dirty="0" smtClean="0">
                <a:solidFill>
                  <a:srgbClr val="7030A0"/>
                </a:solidFill>
              </a:rPr>
              <a:t>关爱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r>
              <a:rPr lang="zh-CN" altLang="en-US" sz="2400" b="1" dirty="0" smtClean="0">
                <a:solidFill>
                  <a:srgbClr val="7030A0"/>
                </a:solidFill>
              </a:rPr>
              <a:t>劳动是情感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r>
              <a:rPr lang="zh-CN" altLang="en-US" sz="2400" b="1" dirty="0">
                <a:solidFill>
                  <a:srgbClr val="7030A0"/>
                </a:solidFill>
              </a:rPr>
              <a:t>劳动是前进的</a:t>
            </a:r>
            <a:r>
              <a:rPr lang="zh-CN" altLang="en-US" sz="2400" b="1" dirty="0" smtClean="0">
                <a:solidFill>
                  <a:srgbClr val="7030A0"/>
                </a:solidFill>
              </a:rPr>
              <a:t>帆</a:t>
            </a:r>
            <a:endParaRPr lang="en-US" altLang="zh-CN" sz="2400" b="1" dirty="0" smtClean="0">
              <a:solidFill>
                <a:srgbClr val="7030A0"/>
              </a:solidFill>
            </a:endParaRPr>
          </a:p>
          <a:p>
            <a:r>
              <a:rPr lang="zh-CN" altLang="en-US" sz="2400" b="1" dirty="0">
                <a:solidFill>
                  <a:srgbClr val="7030A0"/>
                </a:solidFill>
              </a:rPr>
              <a:t>劳动是</a:t>
            </a:r>
            <a:r>
              <a:rPr lang="zh-CN" altLang="en-US" sz="2400" b="1" dirty="0" smtClean="0">
                <a:solidFill>
                  <a:srgbClr val="7030A0"/>
                </a:solidFill>
              </a:rPr>
              <a:t>目标的岸</a:t>
            </a:r>
            <a:endParaRPr lang="zh-CN" altLang="en-US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hiphotos.baidu.com/wazhyi/pic/item/e0ebaeefa4dc132cfcfa3c4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685804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357166"/>
            <a:ext cx="44291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latin typeface="华文隶书" pitchFamily="2" charset="-122"/>
                <a:ea typeface="华文隶书" pitchFamily="2" charset="-122"/>
              </a:rPr>
              <a:t>人   生   格   言</a:t>
            </a:r>
            <a:endParaRPr lang="en-US" altLang="zh-CN" sz="4400" b="1" dirty="0" smtClean="0">
              <a:latin typeface="华文隶书" pitchFamily="2" charset="-122"/>
              <a:ea typeface="华文隶书" pitchFamily="2" charset="-122"/>
            </a:endParaRPr>
          </a:p>
          <a:p>
            <a:r>
              <a:rPr lang="en-US" altLang="zh-CN" sz="2000" b="1" dirty="0" smtClean="0">
                <a:latin typeface="华文隶书" pitchFamily="2" charset="-122"/>
                <a:ea typeface="华文隶书" pitchFamily="2" charset="-122"/>
              </a:rPr>
              <a:t>REN     SHENG      GE         YAN</a:t>
            </a:r>
          </a:p>
          <a:p>
            <a:endParaRPr lang="zh-CN" altLang="en-US" sz="3600" b="1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2214554"/>
            <a:ext cx="56436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tx2">
                    <a:lumMod val="75000"/>
                  </a:schemeClr>
                </a:solidFill>
                <a:latin typeface="华文琥珀" pitchFamily="2" charset="-122"/>
                <a:ea typeface="华文琥珀" pitchFamily="2" charset="-122"/>
              </a:rPr>
              <a:t>劳 动 是 知 识 的 源 泉 ，</a:t>
            </a:r>
            <a:endParaRPr lang="en-US" altLang="zh-CN" sz="4000" b="1" dirty="0" smtClean="0">
              <a:solidFill>
                <a:schemeClr val="tx2">
                  <a:lumMod val="75000"/>
                </a:schemeClr>
              </a:solidFill>
              <a:latin typeface="华文琥珀" pitchFamily="2" charset="-122"/>
              <a:ea typeface="华文琥珀" pitchFamily="2" charset="-122"/>
            </a:endParaRPr>
          </a:p>
          <a:p>
            <a:pPr algn="ctr"/>
            <a:endParaRPr lang="en-US" altLang="zh-CN" sz="4000" b="1" dirty="0" smtClean="0">
              <a:solidFill>
                <a:schemeClr val="tx2">
                  <a:lumMod val="75000"/>
                </a:schemeClr>
              </a:solidFill>
              <a:latin typeface="华文琥珀" pitchFamily="2" charset="-122"/>
              <a:ea typeface="华文琥珀" pitchFamily="2" charset="-122"/>
            </a:endParaRPr>
          </a:p>
          <a:p>
            <a:pPr algn="ctr"/>
            <a:r>
              <a:rPr lang="zh-CN" altLang="en-US" sz="4000" b="1" dirty="0" smtClean="0">
                <a:solidFill>
                  <a:schemeClr val="tx2">
                    <a:lumMod val="75000"/>
                  </a:schemeClr>
                </a:solidFill>
                <a:latin typeface="华文琥珀" pitchFamily="2" charset="-122"/>
                <a:ea typeface="华文琥珀" pitchFamily="2" charset="-122"/>
              </a:rPr>
              <a:t>知 识 是 生 活 的 明 灯。</a:t>
            </a:r>
            <a:endParaRPr lang="zh-CN" altLang="en-US" sz="4000" b="1" dirty="0">
              <a:solidFill>
                <a:schemeClr val="tx2">
                  <a:lumMod val="75000"/>
                </a:schemeClr>
              </a:solidFill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99745" y="500042"/>
            <a:ext cx="1015663" cy="58579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eaVert"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FF0000"/>
                </a:solidFill>
              </a:rPr>
              <a:t>记在你的笔记本上</a:t>
            </a:r>
            <a:endParaRPr lang="zh-CN" altLang="en-US" sz="5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67462" y="428604"/>
            <a:ext cx="461665" cy="10001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b="1" dirty="0" smtClean="0">
                <a:solidFill>
                  <a:srgbClr val="D60093"/>
                </a:solidFill>
              </a:rPr>
              <a:t>精</a:t>
            </a:r>
            <a:r>
              <a:rPr lang="en-US" altLang="zh-CN" b="1" dirty="0">
                <a:solidFill>
                  <a:srgbClr val="D60093"/>
                </a:solidFill>
              </a:rPr>
              <a:t> </a:t>
            </a:r>
            <a:r>
              <a:rPr lang="en-US" altLang="zh-CN" b="1" dirty="0" smtClean="0">
                <a:solidFill>
                  <a:srgbClr val="D60093"/>
                </a:solidFill>
              </a:rPr>
              <a:t>  </a:t>
            </a:r>
            <a:r>
              <a:rPr lang="zh-CN" altLang="en-US" b="1" dirty="0" smtClean="0">
                <a:solidFill>
                  <a:srgbClr val="D60093"/>
                </a:solidFill>
              </a:rPr>
              <a:t>选</a:t>
            </a:r>
            <a:endParaRPr lang="zh-CN" altLang="en-US" b="1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hiphotos.baidu.com/wazhyi/pic/item/c3d6bbfb57f4e3184e4aea2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500042"/>
            <a:ext cx="795734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0070C0"/>
                </a:solidFill>
              </a:rPr>
              <a:t>讨论：</a:t>
            </a:r>
            <a:r>
              <a:rPr lang="zh-CN" altLang="en-US" sz="5400" b="1" dirty="0" smtClean="0">
                <a:solidFill>
                  <a:srgbClr val="FF0000"/>
                </a:solidFill>
              </a:rPr>
              <a:t>我们可以做哪些力所能及的劳动？</a:t>
            </a:r>
            <a:endParaRPr lang="en-US" altLang="zh-CN" sz="5400" b="1" dirty="0" smtClean="0">
              <a:solidFill>
                <a:srgbClr val="FF0000"/>
              </a:solidFill>
            </a:endParaRPr>
          </a:p>
          <a:p>
            <a:endParaRPr lang="en-US" altLang="zh-CN" sz="5400" b="1" dirty="0" smtClean="0"/>
          </a:p>
          <a:p>
            <a:r>
              <a:rPr lang="en-US" altLang="zh-CN" sz="5400" b="1" dirty="0" smtClean="0">
                <a:solidFill>
                  <a:srgbClr val="D60093"/>
                </a:solidFill>
              </a:rPr>
              <a:t>1</a:t>
            </a:r>
            <a:r>
              <a:rPr lang="zh-CN" altLang="en-US" sz="5400" b="1" dirty="0" smtClean="0">
                <a:solidFill>
                  <a:srgbClr val="D60093"/>
                </a:solidFill>
              </a:rPr>
              <a:t>、在家里：</a:t>
            </a:r>
            <a:endParaRPr lang="en-US" altLang="zh-CN" sz="5400" b="1" dirty="0" smtClean="0">
              <a:solidFill>
                <a:srgbClr val="D60093"/>
              </a:solidFill>
            </a:endParaRPr>
          </a:p>
          <a:p>
            <a:endParaRPr lang="en-US" altLang="zh-CN" sz="5400" b="1" dirty="0">
              <a:solidFill>
                <a:srgbClr val="D60093"/>
              </a:solidFill>
            </a:endParaRPr>
          </a:p>
          <a:p>
            <a:r>
              <a:rPr lang="en-US" altLang="zh-CN" sz="5400" b="1" dirty="0" smtClean="0">
                <a:solidFill>
                  <a:srgbClr val="D60093"/>
                </a:solidFill>
              </a:rPr>
              <a:t>2</a:t>
            </a:r>
            <a:r>
              <a:rPr lang="zh-CN" altLang="en-US" sz="5400" b="1" dirty="0" smtClean="0">
                <a:solidFill>
                  <a:srgbClr val="D60093"/>
                </a:solidFill>
              </a:rPr>
              <a:t>、在学校：</a:t>
            </a:r>
            <a:endParaRPr lang="zh-CN" altLang="en-US" sz="3600" b="1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hiphotos.baidu.com/wazhyi/pic/item/473e7af04ee3d495a50f52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1643042" y="785794"/>
            <a:ext cx="578647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zh-CN" altLang="en-US" sz="8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特别表扬</a:t>
            </a:r>
            <a:endParaRPr lang="zh-CN" altLang="en-US" sz="8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2857496"/>
            <a:ext cx="6786610" cy="317009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0070C0"/>
                </a:solidFill>
              </a:rPr>
              <a:t>1</a:t>
            </a:r>
            <a:r>
              <a:rPr lang="zh-CN" altLang="en-US" sz="4000" b="1" dirty="0" smtClean="0">
                <a:solidFill>
                  <a:srgbClr val="0070C0"/>
                </a:solidFill>
              </a:rPr>
              <a:t>、积极为班服务：</a:t>
            </a:r>
            <a:endParaRPr lang="en-US" altLang="zh-CN" sz="4000" b="1" dirty="0" smtClean="0">
              <a:solidFill>
                <a:srgbClr val="0070C0"/>
              </a:solidFill>
            </a:endParaRPr>
          </a:p>
          <a:p>
            <a:r>
              <a:rPr lang="zh-CN" altLang="en-US" sz="4000" b="1" dirty="0" smtClean="0">
                <a:solidFill>
                  <a:srgbClr val="D60093"/>
                </a:solidFill>
              </a:rPr>
              <a:t>欧阳小眉                    </a:t>
            </a:r>
            <a:r>
              <a:rPr lang="zh-CN" altLang="en-US" sz="4000" b="1" dirty="0" smtClean="0">
                <a:solidFill>
                  <a:srgbClr val="D60093"/>
                </a:solidFill>
              </a:rPr>
              <a:t>李     菲 </a:t>
            </a:r>
            <a:endParaRPr lang="en-US" altLang="zh-CN" sz="4000" b="1" dirty="0" smtClean="0">
              <a:solidFill>
                <a:srgbClr val="D60093"/>
              </a:solidFill>
            </a:endParaRPr>
          </a:p>
          <a:p>
            <a:r>
              <a:rPr lang="zh-CN" altLang="en-US" sz="4000" b="1" dirty="0">
                <a:solidFill>
                  <a:srgbClr val="D60093"/>
                </a:solidFill>
              </a:rPr>
              <a:t>张</a:t>
            </a:r>
            <a:r>
              <a:rPr lang="zh-CN" altLang="en-US" sz="4000" b="1" dirty="0" smtClean="0">
                <a:solidFill>
                  <a:srgbClr val="D60093"/>
                </a:solidFill>
              </a:rPr>
              <a:t>蓓蕾      王     杰     黄贻星    </a:t>
            </a:r>
            <a:endParaRPr lang="en-US" altLang="zh-CN" sz="4000" b="1" dirty="0" smtClean="0">
              <a:solidFill>
                <a:srgbClr val="D60093"/>
              </a:solidFill>
            </a:endParaRPr>
          </a:p>
          <a:p>
            <a:r>
              <a:rPr lang="zh-CN" altLang="en-US" sz="4000" b="1" dirty="0" smtClean="0">
                <a:solidFill>
                  <a:srgbClr val="D60093"/>
                </a:solidFill>
              </a:rPr>
              <a:t>曾     帅      李    倩      黄丰衡</a:t>
            </a:r>
            <a:endParaRPr lang="en-US" altLang="zh-CN" sz="4000" b="1" dirty="0" smtClean="0">
              <a:solidFill>
                <a:srgbClr val="D60093"/>
              </a:solidFill>
            </a:endParaRPr>
          </a:p>
          <a:p>
            <a:r>
              <a:rPr lang="zh-CN" altLang="en-US" sz="4000" b="1" dirty="0" smtClean="0">
                <a:solidFill>
                  <a:srgbClr val="D60093"/>
                </a:solidFill>
              </a:rPr>
              <a:t>匡     娟      谭    茜</a:t>
            </a:r>
            <a:endParaRPr lang="zh-CN" altLang="en-US" sz="4000" b="1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418</Words>
  <Application>Microsoft Office PowerPoint</Application>
  <PresentationFormat>全屏显示(4:3)</PresentationFormat>
  <Paragraphs>89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USER</cp:lastModifiedBy>
  <cp:revision>19</cp:revision>
  <dcterms:created xsi:type="dcterms:W3CDTF">2012-05-01T08:19:21Z</dcterms:created>
  <dcterms:modified xsi:type="dcterms:W3CDTF">2012-05-01T11:18:32Z</dcterms:modified>
</cp:coreProperties>
</file>