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wmf"/>
  <Default Extension="pct" ContentType="image/pct"/>
  <Default Extension="pcx" ContentType="image/pcx"/>
  <Default Extension="tga" ContentType="image/tga"/>
  <Default Extension="avi" ContentType="video/avi"/>
  <Default Extension="wmv" ContentType="video/x-ms-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  <p:sldId id="257" r:id="rId7"/>
  </p:sldIdLst>
  <p:sldSz cx="9144000" cy="68580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  <p:extLst>
    <p:ext uri="smNativeData">
      <pr:smAppRevision xmlns:pr="pr" dt="1429579095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67" d="100"/>
          <a:sy n="67" d="100"/>
        </p:scale>
        <p:origin x="155" y="1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" d="100"/>
        <a:sy n="1" d="100"/>
      </p:scale>
      <p:origin x="0" y="0"/>
    </p:cViewPr>
  </p:sorterViewPr>
  <p:notesViewPr>
    <p:cSldViewPr>
      <p:cViewPr>
        <p:scale>
          <a:sx n="67" d="100"/>
          <a:sy n="67" d="100"/>
        </p:scale>
        <p:origin x="155" y="140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Pg0AABY0AAChFQAAAAAAAA=="/>
              </a:ext>
            </a:extLst>
          </p:cNvSpPr>
          <p:nvPr>
            <p:ph type="ctrTitle"/>
          </p:nvPr>
        </p:nvSpPr>
        <p:spPr>
          <a:xfrm>
            <a:off x="717550" y="2152650"/>
            <a:ext cx="7749540" cy="13633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jCAAA1hcAAKwvAADfIgAAAAAAAA=="/>
              </a:ext>
            </a:extLst>
          </p:cNvSpPr>
          <p:nvPr>
            <p:ph type="subTitle" idx="1"/>
          </p:nvPr>
        </p:nvSpPr>
        <p:spPr>
          <a:xfrm>
            <a:off x="1363345" y="3874770"/>
            <a:ext cx="6386195" cy="17938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1BE1-AFD2-0CED-9CE1-59B855AF6A0C}" type="slidenum">
              <a:t/>
            </a:fld>
          </a:p>
        </p:txBody>
      </p:sp>
      <p:sp>
        <p:nvSpPr>
          <p:cNvPr id="5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6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Jlj6y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uBgAAF4bAACFJQAAAAAAAA=="/>
              </a:ext>
            </a:extLst>
          </p:cNvSpPr>
          <p:nvPr>
            <p:ph type="obj" sz="quarter" idx="2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tgkAAGk1AACFJQAAAAAAAA=="/>
              </a:ext>
            </a:extLst>
          </p:cNvSpPr>
          <p:nvPr>
            <p:ph type="obj" sz="half" idx="3"/>
          </p:nvPr>
        </p:nvSpPr>
        <p:spPr>
          <a:xfrm>
            <a:off x="4735830" y="1578610"/>
            <a:ext cx="3946525" cy="452056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3DA1-EFD2-0CCB-9CE1-199E73AF6A4C}" type="slidenum">
              <a:t/>
            </a:fld>
          </a:p>
        </p:txBody>
      </p:sp>
      <p:sp>
        <p:nvSpPr>
          <p:cNvPr id="7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8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tgkAAGk1AAD0Fg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8251825" cy="21526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uBgAAF4bAACFJQAAAAAAAA=="/>
              </a:ext>
            </a:extLst>
          </p:cNvSpPr>
          <p:nvPr>
            <p:ph type="obj" sz="quarter" idx="2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uBgAAGk1AACFJQAAAAAAAA=="/>
              </a:ext>
            </a:extLst>
          </p:cNvSpPr>
          <p:nvPr>
            <p:ph type="obj" sz="quarter" idx="3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3C0C-42D2-0CCA-9CE1-B49F72AF6AE1}" type="slidenum">
              <a:t/>
            </a:fld>
          </a:p>
        </p:txBody>
      </p:sp>
      <p:sp>
        <p:nvSpPr>
          <p:cNvPr id="7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8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uBgAAGk1AACFJQAAAAAAAA=="/>
              </a:ext>
            </a:extLst>
          </p:cNvSpPr>
          <p:nvPr>
            <p:ph type="obj" sz="half" idx="3"/>
          </p:nvPr>
        </p:nvSpPr>
        <p:spPr>
          <a:xfrm>
            <a:off x="430530" y="4018280"/>
            <a:ext cx="8251825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0D76-38D2-0CFB-9CE1-CEAE43AF6A9B}" type="slidenum">
              <a:t/>
            </a:fld>
          </a:p>
        </p:txBody>
      </p:sp>
      <p:sp>
        <p:nvSpPr>
          <p:cNvPr id="7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8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tgkAAGk1AACFJQAAAAAAAA=="/>
              </a:ext>
            </a:extLst>
          </p:cNvSpPr>
          <p:nvPr>
            <p:ph type="obj" idx="1"/>
          </p:nvPr>
        </p:nvSpPr>
        <p:spPr>
          <a:xfrm>
            <a:off x="430530" y="1578610"/>
            <a:ext cx="8251825" cy="452056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3CE3-ADD2-0CCA-9CE1-5B9F72AF6A0E}" type="slidenum">
              <a:t/>
            </a:fld>
          </a:p>
        </p:txBody>
      </p:sp>
      <p:sp>
        <p:nvSpPr>
          <p:cNvPr id="5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6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tgkAAF4bAACFJQ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4018280" cy="452056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tgkAAGk1AACFJQAAAAAAAA=="/>
              </a:ext>
            </a:extLst>
          </p:cNvSpPr>
          <p:nvPr>
            <p:ph type="obj" sz="half" idx="2"/>
          </p:nvPr>
        </p:nvSpPr>
        <p:spPr>
          <a:xfrm>
            <a:off x="4735830" y="1578610"/>
            <a:ext cx="3946525" cy="452056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368B-C5D2-0CC0-9CE1-339578AF6A66}" type="slidenum">
              <a:t/>
            </a:fld>
          </a:p>
        </p:txBody>
      </p:sp>
      <p:sp>
        <p:nvSpPr>
          <p:cNvPr id="6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7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139E-D0D2-0CE5-9CE1-26B05DAF6A73}" type="slidenum">
              <a:t/>
            </a:fld>
          </a:p>
        </p:txBody>
      </p:sp>
      <p:sp>
        <p:nvSpPr>
          <p:cNvPr id="4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5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2FE3-ADD2-0CD9-9CE1-5B8C61AF6A0E}" type="slidenum">
              <a:t/>
            </a:fld>
          </a:p>
        </p:txBody>
      </p:sp>
      <p:sp>
        <p:nvSpPr>
          <p:cNvPr id="3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4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CFJQAAAAAAAA=="/>
              </a:ext>
            </a:extLst>
          </p:cNvSpPr>
          <p:nvPr>
            <p:ph type="obj"/>
          </p:nvPr>
        </p:nvSpPr>
        <p:spPr>
          <a:xfrm>
            <a:off x="430530" y="287020"/>
            <a:ext cx="8251825" cy="58121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2804-4AD2-0CDE-9CE1-BC8B66AF6AE9}" type="slidenum">
              <a:t/>
            </a:fld>
          </a:p>
        </p:txBody>
      </p:sp>
      <p:sp>
        <p:nvSpPr>
          <p:cNvPr id="4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5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tgkAAGk1AAD0Fg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8251825" cy="21526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uBgAAGk1AACFJQAAAAAAAA=="/>
              </a:ext>
            </a:extLst>
          </p:cNvSpPr>
          <p:nvPr>
            <p:ph type="obj" sz="half" idx="2"/>
          </p:nvPr>
        </p:nvSpPr>
        <p:spPr>
          <a:xfrm>
            <a:off x="430530" y="4018280"/>
            <a:ext cx="8251825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43BF-F1D2-0CB5-9CE1-07E00DAF6A52}" type="slidenum">
              <a:t/>
            </a:fld>
          </a:p>
        </p:txBody>
      </p:sp>
      <p:sp>
        <p:nvSpPr>
          <p:cNvPr id="6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7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/SQC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xvqU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uBgAAF4bAACFJQAAAAAAAA=="/>
              </a:ext>
            </a:extLst>
          </p:cNvSpPr>
          <p:nvPr>
            <p:ph type="obj" sz="quarter" idx="3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uBgAAGk1AACFJQAAAAAAAA=="/>
              </a:ext>
            </a:extLst>
          </p:cNvSpPr>
          <p:nvPr>
            <p:ph type="obj" sz="quarter" idx="4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0434-7AD2-0CF2-9CE1-8CA74AAF6AD9}" type="slidenum">
              <a:t/>
            </a:fld>
          </a:p>
        </p:txBody>
      </p:sp>
      <p:sp>
        <p:nvSpPr>
          <p:cNvPr id="8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9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AgAAtgkAAF4bAACFJQ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4018280" cy="452056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uBgAAGk1AACFJQAAAAAAAA=="/>
              </a:ext>
            </a:extLst>
          </p:cNvSpPr>
          <p:nvPr>
            <p:ph type="obj" sz="quarter" idx="3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/>
            </a:pPr>
            <a:fld id="{3F593206-48D2-0CC4-9CE1-BE917CAF6AEB}" type="slidenum">
              <a:t/>
            </a:fld>
          </a:p>
        </p:txBody>
      </p:sp>
      <p:sp>
        <p:nvSpPr>
          <p:cNvPr id="7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/>
            </a:pPr>
          </a:p>
        </p:txBody>
      </p:sp>
      <p:sp>
        <p:nvSpPr>
          <p:cNvPr id="8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/>
            </a:pPr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A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2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2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2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2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2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 lang="zh-cn"/>
            </a:pPr>
            <a:r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AAAAAA=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 lang="zh-cn" sz="32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–"/>
              <a:tabLst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–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»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lvl5pPr>
          </a:lstStyle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4" name="Rectangle 4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ayYAAPAPAABZKQAAAAAAAA=="/>
              </a:ext>
            </a:extLst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4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pPr>
          </a:p>
        </p:txBody>
      </p:sp>
      <p:sp>
        <p:nvSpPr>
          <p:cNvPr id="5" name="Rectangle 5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ayYAAAglAABZKQAAAAAAAA=="/>
              </a:ext>
            </a:extLst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4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ayYAAHA1AABZKQAAAAAAAA=="/>
              </a:ext>
            </a:extLst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" spc="0" baseline="0">
                <a:solidFill>
                  <a:schemeClr val="tx1"/>
                </a:solidFill>
                <a:effectLst/>
                <a:latin typeface="Arial" pitchFamily="2" charset="0"/>
                <a:ea typeface="宋体" pitchFamily="0" charset="134"/>
                <a:cs typeface="Arial" pitchFamily="2" charset="0"/>
              </a:defRPr>
            </a:pPr>
            <a:fld id="{3F597CB3-FDD2-0C8A-9CE1-0BDF32AF6A5E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0" i="0" u="none" strike="noStrike" kern="1" spc="0" baseline="0">
          <a:solidFill>
            <a:schemeClr val="tx2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1pPr>
      <a:lvl2pPr marL="45720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0" i="0" u="none" strike="noStrike" kern="1" spc="0" baseline="0">
          <a:solidFill>
            <a:schemeClr val="tx2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2pPr>
      <a:lvl3pPr marL="91440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0" i="0" u="none" strike="noStrike" kern="1" spc="0" baseline="0">
          <a:solidFill>
            <a:schemeClr val="tx2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3pPr>
      <a:lvl4pPr marL="137160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0" i="0" u="none" strike="noStrike" kern="1" spc="0" baseline="0">
          <a:solidFill>
            <a:schemeClr val="tx2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4pPr>
      <a:lvl5pPr marL="182880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0" i="0" u="none" strike="noStrike" kern="1" spc="0" baseline="0">
          <a:solidFill>
            <a:schemeClr val="tx2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5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lang="zh-cn" sz="32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lang="zh-cn" sz="28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lang="zh-cn" sz="24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lang="zh-cn" sz="20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lang="zh-cn" sz="20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Arial" pitchFamily="2" charset="0"/>
          <a:ea typeface="宋体" pitchFamily="0" charset="134"/>
          <a:cs typeface="Arial" pitchFamily="2" charset="0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xmlns:r="http://schemas.openxmlformats.org/officeDocument/2006/relationships"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KBQAA7gIAAFo1AAD5CwAAAAAAAA=="/>
              </a:ext>
            </a:extLst>
          </p:cNvSpPr>
          <p:nvPr>
            <p:ph type="ctrTitle"/>
          </p:nvPr>
        </p:nvSpPr>
        <p:spPr>
          <a:xfrm>
            <a:off x="900430" y="476250"/>
            <a:ext cx="7772400" cy="14700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xmlns:r="http://schemas.openxmlformats.org/officeDocument/2006/relationships"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V6U1VRMAAAAlAAAAZAAAAA0A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QEAAHA1AAC5CAAAA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V6U1VRMAAAAlAAAAZAAAAA0A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2AkAAHA1AACwJQAAAAAAAA=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>
              <a:buNone/>
              <a:defRPr lang="zh-cn"/>
            </a:pPr>
            <a:r>
              <a:t>整理发布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808080"/>
        </a:dk2>
        <a:lt2>
          <a:srgbClr val="0000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FFFFFF"/>
        </a:dk1>
        <a:lt1>
          <a:srgbClr val="000000"/>
        </a:lt1>
        <a:dk2>
          <a:srgbClr val="969696"/>
        </a:dk2>
        <a:lt2>
          <a:srgbClr val="000000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808080"/>
        </a:dk2>
        <a:lt2>
          <a:srgbClr val="00000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DEF6F1"/>
        </a:dk1>
        <a:lt1>
          <a:srgbClr val="000000"/>
        </a:lt1>
        <a:dk2>
          <a:srgbClr val="969696"/>
        </a:dk2>
        <a:lt2>
          <a:srgbClr val="000000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D9"/>
        </a:dk1>
        <a:lt1>
          <a:srgbClr val="000000"/>
        </a:lt1>
        <a:dk2>
          <a:srgbClr val="777777"/>
        </a:dk2>
        <a:lt2>
          <a:srgbClr val="000000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008080"/>
        </a:dk1>
        <a:lt1>
          <a:srgbClr val="FFFFFF"/>
        </a:lt1>
        <a:dk2>
          <a:srgbClr val="005A58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800000"/>
        </a:dk1>
        <a:lt1>
          <a:srgbClr val="FFFFFF"/>
        </a:lt1>
        <a:dk2>
          <a:srgbClr val="5C1F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000099"/>
        </a:dk1>
        <a:lt1>
          <a:srgbClr val="FFFFFF"/>
        </a:lt1>
        <a:dk2>
          <a:srgbClr val="003366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000000"/>
        </a:dk1>
        <a:lt1>
          <a:srgbClr val="FFFFFF"/>
        </a:lt1>
        <a:dk2>
          <a:srgbClr val="336699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686B5D"/>
        </a:dk1>
        <a:lt1>
          <a:srgbClr val="FFFFFF"/>
        </a:lt1>
        <a:dk2>
          <a:srgbClr val="777777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666699"/>
        </a:dk1>
        <a:lt1>
          <a:srgbClr val="FFFFFF"/>
        </a:lt1>
        <a:dk2>
          <a:srgbClr val="3E3E5C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523E26"/>
        </a:dk1>
        <a:lt1>
          <a:srgbClr val="FFFFFF"/>
        </a:lt1>
        <a:dk2>
          <a:srgbClr val="2D2015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YANGS2015</dc:creator>
  <cp:keywords/>
  <dc:description/>
  <cp:lastModifiedBy>Administrator</cp:lastModifiedBy>
  <cp:revision>0</cp:revision>
  <dcterms:created xsi:type="dcterms:W3CDTF">2015-04-19T11:46:00Z</dcterms:created>
  <dcterms:modified xsi:type="dcterms:W3CDTF">2015-04-21T09:18:15Z</dcterms:modified>
</cp:coreProperties>
</file>