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68F5E-56F8-43D3-ACAA-5B5BFBB5C369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141BE-3983-4B34-A17E-448DC385A3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54935-B74A-44B5-9AA8-5E46CBFE5870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8FD88-C653-49D6-9935-13101A5774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A523E-BC15-4E0F-B6DE-9023F29B4149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40674-6D7A-4526-BF0F-67DEAD8541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F01AD-DB84-438D-A269-0062B63ACACB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0A277-AC4C-4C34-9120-FB48ADBD3B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43B7F-E444-48F4-B001-D3AC35D72DD8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1B81B-2C6D-4133-9025-D4CC133B86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CE69D-646A-488D-B398-972A7EB64092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22860-F7FB-49CD-8355-93AB540471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1C69A-3334-47BE-B2F4-30837AB07B80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81859-A16C-4C39-9F07-EDFD5148F0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F7829-5008-4904-8012-99786AE0BED6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566E0-B2B0-4D9A-A5DF-4E2777657D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F5803-4636-4BD0-BF8B-F372466F8259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D0706-263D-44F8-B1EA-790B73FE04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EB114-67B8-42D9-AC2A-70320945604A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5947D-92CF-4A79-9694-95A2B58BFD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C4213-B0CF-49A2-8B39-E435DD21BFD1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D14ED-54D1-4F44-88B3-5011D4171D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C0FA68A-3264-428A-A101-21B3F371D817}" type="datetimeFigureOut">
              <a:rPr lang="zh-CN" altLang="en-US"/>
              <a:pPr>
                <a:defRPr/>
              </a:pPr>
              <a:t>2015/1/26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2CCABEE-8BCB-467F-A936-5C4CA63544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1484313" y="1071563"/>
            <a:ext cx="10160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  <a:endParaRPr lang="zh-CN" altLang="en-US" sz="3600">
              <a:latin typeface="Calibri" pitchFamily="34" charset="0"/>
            </a:endParaRPr>
          </a:p>
          <a:p>
            <a:endParaRPr lang="zh-CN" altLang="en-US"/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1582738" y="3649663"/>
            <a:ext cx="8302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模板</a:t>
            </a:r>
          </a:p>
          <a:p>
            <a:endParaRPr lang="zh-CN" altLang="en-US"/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1341438" y="1071563"/>
            <a:ext cx="70802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适用于简约清新及相关类别演示</a:t>
            </a:r>
            <a:endParaRPr lang="zh-CN" altLang="en-US" sz="1600"/>
          </a:p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571500" y="428625"/>
            <a:ext cx="1143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8"/>
          <p:cNvSpPr>
            <a:spLocks noChangeArrowheads="1"/>
          </p:cNvSpPr>
          <p:nvPr/>
        </p:nvSpPr>
        <p:spPr bwMode="auto">
          <a:xfrm>
            <a:off x="4143375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8"/>
          <p:cNvSpPr>
            <a:spLocks noChangeArrowheads="1"/>
          </p:cNvSpPr>
          <p:nvPr/>
        </p:nvSpPr>
        <p:spPr bwMode="auto">
          <a:xfrm>
            <a:off x="1357313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7" name="矩形 6"/>
          <p:cNvSpPr>
            <a:spLocks noChangeArrowheads="1"/>
          </p:cNvSpPr>
          <p:nvPr/>
        </p:nvSpPr>
        <p:spPr bwMode="auto">
          <a:xfrm>
            <a:off x="6286500" y="2928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46831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6"/>
          <p:cNvSpPr>
            <a:spLocks noChangeArrowheads="1"/>
          </p:cNvSpPr>
          <p:nvPr/>
        </p:nvSpPr>
        <p:spPr bwMode="auto">
          <a:xfrm>
            <a:off x="242887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5"/>
          <p:cNvSpPr>
            <a:spLocks noChangeArrowheads="1"/>
          </p:cNvSpPr>
          <p:nvPr/>
        </p:nvSpPr>
        <p:spPr bwMode="auto">
          <a:xfrm>
            <a:off x="4429125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/>
          <p:cNvSpPr>
            <a:spLocks noChangeArrowheads="1"/>
          </p:cNvSpPr>
          <p:nvPr/>
        </p:nvSpPr>
        <p:spPr bwMode="auto">
          <a:xfrm>
            <a:off x="4000500" y="1643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5572125" y="3143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7"/>
          <p:cNvSpPr>
            <a:spLocks noChangeArrowheads="1"/>
          </p:cNvSpPr>
          <p:nvPr/>
        </p:nvSpPr>
        <p:spPr bwMode="auto">
          <a:xfrm>
            <a:off x="5286375" y="221456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/>
          <p:cNvSpPr>
            <a:spLocks noChangeArrowheads="1"/>
          </p:cNvSpPr>
          <p:nvPr/>
        </p:nvSpPr>
        <p:spPr bwMode="auto">
          <a:xfrm>
            <a:off x="285750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3071813" y="39878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485775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4683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5072063" y="1857375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/>
          <p:cNvSpPr>
            <a:spLocks noChangeArrowheads="1"/>
          </p:cNvSpPr>
          <p:nvPr/>
        </p:nvSpPr>
        <p:spPr bwMode="auto">
          <a:xfrm>
            <a:off x="2928938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557212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5"/>
          <p:cNvSpPr>
            <a:spLocks noChangeArrowheads="1"/>
          </p:cNvSpPr>
          <p:nvPr/>
        </p:nvSpPr>
        <p:spPr bwMode="auto">
          <a:xfrm>
            <a:off x="235743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571500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5"/>
          <p:cNvSpPr>
            <a:spLocks noChangeArrowheads="1"/>
          </p:cNvSpPr>
          <p:nvPr/>
        </p:nvSpPr>
        <p:spPr bwMode="auto">
          <a:xfrm>
            <a:off x="2714625" y="2000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5857875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857500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5"/>
          <p:cNvSpPr>
            <a:spLocks noChangeArrowheads="1"/>
          </p:cNvSpPr>
          <p:nvPr/>
        </p:nvSpPr>
        <p:spPr bwMode="auto">
          <a:xfrm>
            <a:off x="5357813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50006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2000250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9"/>
          <p:cNvSpPr>
            <a:spLocks noChangeArrowheads="1"/>
          </p:cNvSpPr>
          <p:nvPr/>
        </p:nvSpPr>
        <p:spPr bwMode="auto">
          <a:xfrm>
            <a:off x="6500813" y="3000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4000500" y="3286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2116</TotalTime>
  <Words>171</Words>
  <Application>Microsoft Office PowerPoint</Application>
  <PresentationFormat>全屏显示(4:3)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49</cp:revision>
  <dcterms:created xsi:type="dcterms:W3CDTF">2013-10-30T09:04:50Z</dcterms:created>
  <dcterms:modified xsi:type="dcterms:W3CDTF">2015-01-26T09:18:44Z</dcterms:modified>
</cp:coreProperties>
</file>