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 id="260" r:id="rId5"/>
    <p:sldId id="261" r:id="rId6"/>
    <p:sldId id="262" r:id="rId7"/>
    <p:sldId id="263" r:id="rId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699FF"/>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96"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2" descr="C:\Documents and Settings\Administrator\桌面\logo_副本.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extLst>
          </a:blip>
          <a:srcRect/>
          <a:stretch>
            <a:fillRect/>
          </a:stretch>
        </p:blipFill>
        <p:spPr bwMode="auto">
          <a:xfrm>
            <a:off x="7524328" y="116632"/>
            <a:ext cx="1440160" cy="1440160"/>
          </a:xfrm>
          <a:prstGeom prst="rect">
            <a:avLst/>
          </a:prstGeom>
          <a:ln>
            <a:noFill/>
          </a:ln>
          <a:effectLst>
            <a:outerShdw blurRad="292100" dist="139700" dir="2700000" algn="tl" rotWithShape="0">
              <a:srgbClr val="333333">
                <a:alpha val="65000"/>
              </a:srgbClr>
            </a:outerShdw>
          </a:effectLst>
          <a:extLst>
            <a:ext uri="{909E8E84-426E-40DD-AFC4-6F175D3DCCD1}"/>
          </a:extLst>
        </p:spPr>
      </p:pic>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462E839B-6647-4EB8-BAFC-09C99B646EA5}" type="datetimeFigureOut">
              <a:rPr lang="zh-CN" altLang="en-US"/>
              <a:pPr>
                <a:defRPr/>
              </a:pPr>
              <a:t>2015/1/18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C95D9818-EFDD-4928-9219-3BC2F64F3043}"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F93D278A-56EC-4210-8AB2-10F8B0198607}" type="datetimeFigureOut">
              <a:rPr lang="zh-CN" altLang="en-US"/>
              <a:pPr>
                <a:defRPr/>
              </a:pPr>
              <a:t>2015/1/18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71AC146F-9033-49A3-BFAC-F726C2657211}"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37FC7534-006B-4F73-BC34-44266ED54E55}" type="datetimeFigureOut">
              <a:rPr lang="zh-CN" altLang="en-US"/>
              <a:pPr>
                <a:defRPr/>
              </a:pPr>
              <a:t>2015/1/18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D6EC5867-168F-4B1F-B9C2-EF25242A66B6}"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 name="Picture 2" descr="C:\Documents and Settings\Administrator\桌面\logo_副本.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extLst>
          </a:blip>
          <a:srcRect/>
          <a:stretch>
            <a:fillRect/>
          </a:stretch>
        </p:blipFill>
        <p:spPr bwMode="auto">
          <a:xfrm>
            <a:off x="7524328" y="116632"/>
            <a:ext cx="1440160" cy="1440160"/>
          </a:xfrm>
          <a:prstGeom prst="rect">
            <a:avLst/>
          </a:prstGeom>
          <a:ln>
            <a:noFill/>
          </a:ln>
          <a:effectLst>
            <a:outerShdw blurRad="292100" dist="139700" dir="2700000" algn="tl" rotWithShape="0">
              <a:srgbClr val="333333">
                <a:alpha val="65000"/>
              </a:srgbClr>
            </a:outerShdw>
          </a:effectLst>
          <a:extLst>
            <a:ext uri="{909E8E84-426E-40DD-AFC4-6F175D3DCCD1}"/>
          </a:extLst>
        </p:spPr>
      </p:pic>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5"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006246A5-3CF5-45D9-A652-58ABBC1B2C68}" type="datetimeFigureOut">
              <a:rPr lang="zh-CN" altLang="en-US"/>
              <a:pPr>
                <a:defRPr/>
              </a:pPr>
              <a:t>2015/1/18</a:t>
            </a:fld>
            <a:endParaRPr lang="zh-CN" altLang="en-US"/>
          </a:p>
        </p:txBody>
      </p:sp>
      <p:sp>
        <p:nvSpPr>
          <p:cNvPr id="6"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968952B4-9897-4E6B-815D-B66F7F150C3C}"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A032F244-5160-45DF-97EA-0BF327A3C7A7}" type="datetimeFigureOut">
              <a:rPr lang="zh-CN" altLang="en-US"/>
              <a:pPr>
                <a:defRPr/>
              </a:pPr>
              <a:t>2015/1/18</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9604A385-BEEC-4F0D-B355-65BDB5B92D81}"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CF7761AB-384D-469D-8AC6-9B7D41DB5B9E}" type="datetimeFigureOut">
              <a:rPr lang="zh-CN" altLang="en-US"/>
              <a:pPr>
                <a:defRPr/>
              </a:pPr>
              <a:t>2015/1/18</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569C9C52-599B-4CCD-BC3A-E87E51ECC2A0}"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3" name="Picture 2" descr="C:\Documents and Settings\Administrator\桌面\logo_副本.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extLst>
          </a:blip>
          <a:srcRect/>
          <a:stretch>
            <a:fillRect/>
          </a:stretch>
        </p:blipFill>
        <p:spPr bwMode="auto">
          <a:xfrm>
            <a:off x="7524328" y="116632"/>
            <a:ext cx="1440160" cy="1440160"/>
          </a:xfrm>
          <a:prstGeom prst="rect">
            <a:avLst/>
          </a:prstGeom>
          <a:ln>
            <a:noFill/>
          </a:ln>
          <a:effectLst>
            <a:outerShdw blurRad="292100" dist="139700" dir="2700000" algn="tl" rotWithShape="0">
              <a:srgbClr val="333333">
                <a:alpha val="65000"/>
              </a:srgbClr>
            </a:outerShdw>
          </a:effectLst>
          <a:extLst>
            <a:ext uri="{909E8E84-426E-40DD-AFC4-6F175D3DCCD1}"/>
          </a:extLst>
        </p:spPr>
      </p:pic>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4" name="日期占位符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B11C90AA-3B4E-4DFF-B542-A9F4047A8C62}" type="datetimeFigureOut">
              <a:rPr lang="zh-CN" altLang="en-US"/>
              <a:pPr>
                <a:defRPr/>
              </a:pPr>
              <a:t>2015/1/18</a:t>
            </a:fld>
            <a:endParaRPr lang="zh-CN" altLang="en-US"/>
          </a:p>
        </p:txBody>
      </p:sp>
      <p:sp>
        <p:nvSpPr>
          <p:cNvPr id="5" name="页脚占位符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527CC98F-15A0-43FB-96D5-0044D6686B8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Picture 2" descr="C:\Documents and Settings\Administrator\桌面\logo_副本.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extLst>
          </a:blip>
          <a:srcRect/>
          <a:stretch>
            <a:fillRect/>
          </a:stretch>
        </p:blipFill>
        <p:spPr bwMode="auto">
          <a:xfrm>
            <a:off x="7524328" y="116632"/>
            <a:ext cx="1440160" cy="1440160"/>
          </a:xfrm>
          <a:prstGeom prst="rect">
            <a:avLst/>
          </a:prstGeom>
          <a:ln>
            <a:noFill/>
          </a:ln>
          <a:effectLst>
            <a:outerShdw blurRad="292100" dist="139700" dir="2700000" algn="tl" rotWithShape="0">
              <a:srgbClr val="333333">
                <a:alpha val="65000"/>
              </a:srgbClr>
            </a:outerShdw>
          </a:effectLst>
          <a:extLst>
            <a:ext uri="{909E8E84-426E-40DD-AFC4-6F175D3DCCD1}"/>
          </a:ex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87B5A95C-6497-423F-A78D-CC92935739F4}" type="datetimeFigureOut">
              <a:rPr lang="zh-CN" altLang="en-US"/>
              <a:pPr>
                <a:defRPr/>
              </a:pPr>
              <a:t>2015/1/18</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C813EA0A-D260-4699-916D-EC596152A23C}"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EC42373C-3FB0-4782-A093-D4B7DE159E1D}" type="datetimeFigureOut">
              <a:rPr lang="zh-CN" altLang="en-US"/>
              <a:pPr>
                <a:defRPr/>
              </a:pPr>
              <a:t>2015/1/18</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54380519-F80A-4240-BD86-F8A83A6B7184}"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cxnSp>
        <p:nvCxnSpPr>
          <p:cNvPr id="8" name="直接连接符 7"/>
          <p:cNvCxnSpPr/>
          <p:nvPr userDrawn="1"/>
        </p:nvCxnSpPr>
        <p:spPr>
          <a:xfrm>
            <a:off x="0" y="6597650"/>
            <a:ext cx="9144000" cy="0"/>
          </a:xfrm>
          <a:prstGeom prst="line">
            <a:avLst/>
          </a:prstGeom>
          <a:ln w="254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5219700" y="6453188"/>
            <a:ext cx="3313113" cy="288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600" dirty="0">
                <a:latin typeface="微软雅黑" pitchFamily="34" charset="-122"/>
                <a:ea typeface="微软雅黑" pitchFamily="34" charset="-122"/>
              </a:rPr>
              <a:t>北京交通大学</a:t>
            </a:r>
            <a:r>
              <a:rPr lang="en-US" altLang="zh-CN" sz="1600" dirty="0">
                <a:latin typeface="微软雅黑" pitchFamily="34" charset="-122"/>
                <a:ea typeface="微软雅黑" pitchFamily="34" charset="-122"/>
              </a:rPr>
              <a:t>MBA</a:t>
            </a:r>
            <a:r>
              <a:rPr lang="zh-CN" altLang="en-US" sz="1600" dirty="0">
                <a:latin typeface="微软雅黑" pitchFamily="34" charset="-122"/>
                <a:ea typeface="微软雅黑" pitchFamily="34" charset="-122"/>
              </a:rPr>
              <a:t>论文开题报告</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rgbClr val="17375E"/>
          </a:solidFill>
          <a:latin typeface="微软雅黑" pitchFamily="34" charset="-122"/>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rgbClr val="17375E"/>
          </a:solidFill>
          <a:latin typeface="微软雅黑" pitchFamily="34" charset="-122"/>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rgbClr val="17375E"/>
          </a:solidFill>
          <a:latin typeface="微软雅黑" pitchFamily="34" charset="-122"/>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rgbClr val="17375E"/>
          </a:solidFill>
          <a:latin typeface="微软雅黑" pitchFamily="34" charset="-122"/>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rgbClr val="17375E"/>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87450" y="1773238"/>
            <a:ext cx="6769100" cy="86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a:latin typeface="华康俪金黑W8(P)" pitchFamily="34" charset="-122"/>
                <a:ea typeface="华康俪金黑W8(P)" pitchFamily="34" charset="-122"/>
              </a:rPr>
              <a:t>在这里输入你的论文题目最好不要换行</a:t>
            </a:r>
          </a:p>
        </p:txBody>
      </p:sp>
      <p:sp>
        <p:nvSpPr>
          <p:cNvPr id="6" name="梯形 5"/>
          <p:cNvSpPr/>
          <p:nvPr/>
        </p:nvSpPr>
        <p:spPr>
          <a:xfrm rot="16200000">
            <a:off x="467519" y="1916907"/>
            <a:ext cx="863600" cy="576262"/>
          </a:xfrm>
          <a:prstGeom prst="trapezoid">
            <a:avLst/>
          </a:prstGeom>
          <a:solidFill>
            <a:srgbClr val="66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梯形 6"/>
          <p:cNvSpPr/>
          <p:nvPr/>
        </p:nvSpPr>
        <p:spPr>
          <a:xfrm rot="5400000" flipH="1">
            <a:off x="7812882" y="1916906"/>
            <a:ext cx="863600" cy="576263"/>
          </a:xfrm>
          <a:prstGeom prst="trapezoid">
            <a:avLst/>
          </a:prstGeom>
          <a:solidFill>
            <a:srgbClr val="66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36513" y="1916113"/>
            <a:ext cx="647701" cy="576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dirty="0">
              <a:latin typeface="华康俪金黑W8(P)" pitchFamily="34" charset="-122"/>
              <a:ea typeface="华康俪金黑W8(P)" pitchFamily="34" charset="-122"/>
            </a:endParaRPr>
          </a:p>
        </p:txBody>
      </p:sp>
      <p:sp>
        <p:nvSpPr>
          <p:cNvPr id="9" name="矩形 8"/>
          <p:cNvSpPr/>
          <p:nvPr/>
        </p:nvSpPr>
        <p:spPr>
          <a:xfrm>
            <a:off x="8532813" y="1916113"/>
            <a:ext cx="647700" cy="576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800" b="1" dirty="0">
              <a:latin typeface="华康俪金黑W8(P)" pitchFamily="34" charset="-122"/>
              <a:ea typeface="华康俪金黑W8(P)" pitchFamily="34" charset="-122"/>
            </a:endParaRPr>
          </a:p>
        </p:txBody>
      </p:sp>
      <p:graphicFrame>
        <p:nvGraphicFramePr>
          <p:cNvPr id="10" name="表格 9"/>
          <p:cNvGraphicFramePr>
            <a:graphicFrameLocks noGrp="1"/>
          </p:cNvGraphicFramePr>
          <p:nvPr/>
        </p:nvGraphicFramePr>
        <p:xfrm>
          <a:off x="2276475" y="3500438"/>
          <a:ext cx="4592488" cy="1854200"/>
        </p:xfrm>
        <a:graphic>
          <a:graphicData uri="http://schemas.openxmlformats.org/drawingml/2006/table">
            <a:tbl>
              <a:tblPr firstRow="1" bandRow="1">
                <a:tableStyleId>{5C22544A-7EE6-4342-B048-85BDC9FD1C3A}</a:tableStyleId>
              </a:tblPr>
              <a:tblGrid>
                <a:gridCol w="1884334"/>
                <a:gridCol w="2708154"/>
              </a:tblGrid>
              <a:tr h="370840">
                <a:tc>
                  <a:txBody>
                    <a:bodyPr/>
                    <a:lstStyle/>
                    <a:p>
                      <a:pPr algn="ctr"/>
                      <a:r>
                        <a:rPr lang="zh-CN" altLang="en-US" dirty="0" smtClean="0">
                          <a:latin typeface="微软雅黑" pitchFamily="34" charset="-122"/>
                          <a:ea typeface="微软雅黑" pitchFamily="34" charset="-122"/>
                        </a:rPr>
                        <a:t>学  院</a:t>
                      </a:r>
                      <a:endParaRPr lang="zh-CN" altLang="en-US" dirty="0">
                        <a:latin typeface="微软雅黑" pitchFamily="34" charset="-122"/>
                        <a:ea typeface="微软雅黑" pitchFamily="34" charset="-122"/>
                      </a:endParaRPr>
                    </a:p>
                  </a:txBody>
                  <a:tcPr/>
                </a:tc>
                <a:tc>
                  <a:txBody>
                    <a:bodyPr/>
                    <a:lstStyle/>
                    <a:p>
                      <a:pPr algn="ctr"/>
                      <a:endParaRPr lang="zh-CN" altLang="en-US" dirty="0"/>
                    </a:p>
                  </a:txBody>
                  <a:tcPr>
                    <a:lnR w="57150" cap="flat" cmpd="sng" algn="ctr">
                      <a:solidFill>
                        <a:schemeClr val="tx2">
                          <a:lumMod val="75000"/>
                        </a:schemeClr>
                      </a:solidFill>
                      <a:prstDash val="solid"/>
                      <a:round/>
                      <a:headEnd type="none" w="med" len="med"/>
                      <a:tailEnd type="none" w="med" len="med"/>
                    </a:lnR>
                    <a:lnB w="12700" cap="flat" cmpd="sng" algn="ctr">
                      <a:solidFill>
                        <a:schemeClr val="tx2">
                          <a:lumMod val="75000"/>
                        </a:schemeClr>
                      </a:solidFill>
                      <a:prstDash val="solid"/>
                      <a:round/>
                      <a:headEnd type="none" w="med" len="med"/>
                      <a:tailEnd type="none" w="med" len="med"/>
                    </a:lnB>
                    <a:noFill/>
                  </a:tcPr>
                </a:tc>
              </a:tr>
              <a:tr h="370840">
                <a:tc gridSpan="2">
                  <a:txBody>
                    <a:bodyPr/>
                    <a:lstStyle/>
                    <a:p>
                      <a:pPr algn="ctr"/>
                      <a:endParaRPr lang="zh-CN" altLang="en-US" dirty="0"/>
                    </a:p>
                  </a:txBody>
                  <a:tcPr>
                    <a:noFill/>
                  </a:tcPr>
                </a:tc>
                <a:tc hMerge="1">
                  <a:txBody>
                    <a:bodyPr/>
                    <a:lstStyle/>
                    <a:p>
                      <a:endParaRPr lang="zh-CN" altLang="en-US"/>
                    </a:p>
                  </a:txBody>
                  <a:tcPr/>
                </a:tc>
              </a:tr>
              <a:tr h="370840">
                <a:tc>
                  <a:txBody>
                    <a:bodyPr/>
                    <a:lstStyle/>
                    <a:p>
                      <a:pPr algn="ctr"/>
                      <a:r>
                        <a:rPr lang="zh-CN" altLang="en-US" sz="1800" b="1" kern="1200" dirty="0" smtClean="0">
                          <a:solidFill>
                            <a:schemeClr val="lt1"/>
                          </a:solidFill>
                          <a:latin typeface="微软雅黑" pitchFamily="34" charset="-122"/>
                          <a:ea typeface="微软雅黑" pitchFamily="34" charset="-122"/>
                          <a:cs typeface="+mn-cs"/>
                        </a:rPr>
                        <a:t>专  业</a:t>
                      </a:r>
                      <a:endParaRPr lang="zh-CN" altLang="en-US" sz="1800" b="1" kern="1200" dirty="0">
                        <a:solidFill>
                          <a:schemeClr val="lt1"/>
                        </a:solidFill>
                        <a:latin typeface="微软雅黑" pitchFamily="34" charset="-122"/>
                        <a:ea typeface="微软雅黑" pitchFamily="34" charset="-122"/>
                        <a:cs typeface="+mn-cs"/>
                      </a:endParaRPr>
                    </a:p>
                  </a:txBody>
                  <a:tcPr>
                    <a:solidFill>
                      <a:schemeClr val="tx2">
                        <a:lumMod val="60000"/>
                        <a:lumOff val="40000"/>
                      </a:schemeClr>
                    </a:solidFill>
                  </a:tcPr>
                </a:tc>
                <a:tc>
                  <a:txBody>
                    <a:bodyPr/>
                    <a:lstStyle/>
                    <a:p>
                      <a:pPr algn="ctr"/>
                      <a:endParaRPr lang="zh-CN" altLang="en-US" dirty="0"/>
                    </a:p>
                  </a:txBody>
                  <a:tcPr>
                    <a:lnR w="57150" cap="flat" cmpd="sng" algn="ctr">
                      <a:solidFill>
                        <a:schemeClr val="tx2">
                          <a:lumMod val="75000"/>
                        </a:schemeClr>
                      </a:solidFill>
                      <a:prstDash val="solid"/>
                      <a:round/>
                      <a:headEnd type="none" w="med" len="med"/>
                      <a:tailEnd type="none" w="med" len="med"/>
                    </a:lnR>
                    <a:lnB w="12700" cap="flat" cmpd="sng" algn="ctr">
                      <a:solidFill>
                        <a:schemeClr val="tx2">
                          <a:lumMod val="75000"/>
                        </a:schemeClr>
                      </a:solidFill>
                      <a:prstDash val="solid"/>
                      <a:round/>
                      <a:headEnd type="none" w="med" len="med"/>
                      <a:tailEnd type="none" w="med" len="med"/>
                    </a:lnB>
                    <a:noFill/>
                  </a:tcPr>
                </a:tc>
              </a:tr>
              <a:tr h="370840">
                <a:tc gridSpan="2">
                  <a:txBody>
                    <a:bodyPr/>
                    <a:lstStyle/>
                    <a:p>
                      <a:pPr algn="ctr"/>
                      <a:endParaRPr lang="zh-CN" altLang="en-US" dirty="0"/>
                    </a:p>
                  </a:txBody>
                  <a:tcPr>
                    <a:noFill/>
                  </a:tcPr>
                </a:tc>
                <a:tc hMerge="1">
                  <a:txBody>
                    <a:bodyPr/>
                    <a:lstStyle/>
                    <a:p>
                      <a:endParaRPr lang="zh-CN" altLang="en-US"/>
                    </a:p>
                  </a:txBody>
                  <a:tcPr/>
                </a:tc>
              </a:tr>
              <a:tr h="370840">
                <a:tc>
                  <a:txBody>
                    <a:bodyPr/>
                    <a:lstStyle/>
                    <a:p>
                      <a:pPr algn="ctr"/>
                      <a:r>
                        <a:rPr lang="zh-CN" altLang="en-US" b="1" dirty="0" smtClean="0">
                          <a:solidFill>
                            <a:schemeClr val="bg1"/>
                          </a:solidFill>
                          <a:latin typeface="微软雅黑" pitchFamily="34" charset="-122"/>
                          <a:ea typeface="微软雅黑" pitchFamily="34" charset="-122"/>
                        </a:rPr>
                        <a:t>学生姓名</a:t>
                      </a:r>
                      <a:endParaRPr lang="zh-CN" altLang="en-US" b="1" dirty="0">
                        <a:solidFill>
                          <a:schemeClr val="bg1"/>
                        </a:solidFill>
                        <a:latin typeface="微软雅黑" pitchFamily="34" charset="-122"/>
                        <a:ea typeface="微软雅黑" pitchFamily="34" charset="-122"/>
                      </a:endParaRPr>
                    </a:p>
                  </a:txBody>
                  <a:tcPr>
                    <a:solidFill>
                      <a:schemeClr val="tx2">
                        <a:lumMod val="60000"/>
                        <a:lumOff val="40000"/>
                      </a:schemeClr>
                    </a:solidFill>
                  </a:tcPr>
                </a:tc>
                <a:tc>
                  <a:txBody>
                    <a:bodyPr/>
                    <a:lstStyle/>
                    <a:p>
                      <a:pPr algn="ctr"/>
                      <a:endParaRPr lang="zh-CN" altLang="en-US" dirty="0"/>
                    </a:p>
                  </a:txBody>
                  <a:tcPr>
                    <a:lnR w="57150" cap="flat" cmpd="sng" algn="ctr">
                      <a:solidFill>
                        <a:schemeClr val="tx2">
                          <a:lumMod val="75000"/>
                        </a:schemeClr>
                      </a:solidFill>
                      <a:prstDash val="solid"/>
                      <a:round/>
                      <a:headEnd type="none" w="med" len="med"/>
                      <a:tailEnd type="none" w="med" len="med"/>
                    </a:lnR>
                    <a:lnB w="12700" cap="flat" cmpd="sng" algn="ctr">
                      <a:solidFill>
                        <a:schemeClr val="tx2">
                          <a:lumMod val="75000"/>
                        </a:schemeClr>
                      </a:solidFill>
                      <a:prstDash val="solid"/>
                      <a:round/>
                      <a:headEnd type="none" w="med" len="med"/>
                      <a:tailEnd type="none" w="med" len="med"/>
                    </a:lnB>
                    <a:noFill/>
                  </a:tcPr>
                </a:tc>
              </a:tr>
            </a:tbl>
          </a:graphicData>
        </a:graphic>
      </p:graphicFrame>
      <p:sp>
        <p:nvSpPr>
          <p:cNvPr id="11" name="TextBox 10"/>
          <p:cNvSpPr txBox="1"/>
          <p:nvPr/>
        </p:nvSpPr>
        <p:spPr>
          <a:xfrm>
            <a:off x="2335213" y="2636838"/>
            <a:ext cx="4468812" cy="369887"/>
          </a:xfrm>
          <a:prstGeom prst="rect">
            <a:avLst/>
          </a:prstGeom>
          <a:noFill/>
        </p:spPr>
        <p:txBody>
          <a:bodyPr wrap="none">
            <a:spAutoFit/>
          </a:bodyPr>
          <a:lstStyle/>
          <a:p>
            <a:pPr fontAlgn="auto">
              <a:spcBef>
                <a:spcPts val="0"/>
              </a:spcBef>
              <a:spcAft>
                <a:spcPts val="0"/>
              </a:spcAft>
              <a:defRPr/>
            </a:pPr>
            <a:r>
              <a:rPr lang="en-US" altLang="zh-CN" b="1" dirty="0" err="1">
                <a:solidFill>
                  <a:schemeClr val="accent1">
                    <a:lumMod val="75000"/>
                  </a:schemeClr>
                </a:solidFill>
                <a:latin typeface="微软雅黑" pitchFamily="34" charset="-122"/>
                <a:ea typeface="微软雅黑" pitchFamily="34" charset="-122"/>
              </a:rPr>
              <a:t>Ruguo</a:t>
            </a:r>
            <a:r>
              <a:rPr lang="en-US" altLang="zh-CN" b="1" dirty="0">
                <a:solidFill>
                  <a:schemeClr val="accent1">
                    <a:lumMod val="75000"/>
                  </a:schemeClr>
                </a:solidFill>
                <a:latin typeface="微软雅黑" pitchFamily="34" charset="-122"/>
                <a:ea typeface="微软雅黑" pitchFamily="34" charset="-122"/>
              </a:rPr>
              <a:t> you </a:t>
            </a:r>
            <a:r>
              <a:rPr lang="en-US" altLang="zh-CN" b="1" dirty="0" err="1">
                <a:solidFill>
                  <a:schemeClr val="accent1">
                    <a:lumMod val="75000"/>
                  </a:schemeClr>
                </a:solidFill>
                <a:latin typeface="微软雅黑" pitchFamily="34" charset="-122"/>
                <a:ea typeface="微软雅黑" pitchFamily="34" charset="-122"/>
              </a:rPr>
              <a:t>yingwen</a:t>
            </a:r>
            <a:r>
              <a:rPr lang="en-US" altLang="zh-CN" b="1" dirty="0">
                <a:solidFill>
                  <a:schemeClr val="accent1">
                    <a:lumMod val="75000"/>
                  </a:schemeClr>
                </a:solidFill>
                <a:latin typeface="微软雅黑" pitchFamily="34" charset="-122"/>
                <a:ea typeface="微软雅黑" pitchFamily="34" charset="-122"/>
              </a:rPr>
              <a:t> </a:t>
            </a:r>
            <a:r>
              <a:rPr lang="en-US" altLang="zh-CN" b="1" dirty="0" err="1">
                <a:solidFill>
                  <a:schemeClr val="accent1">
                    <a:lumMod val="75000"/>
                  </a:schemeClr>
                </a:solidFill>
                <a:latin typeface="微软雅黑" pitchFamily="34" charset="-122"/>
                <a:ea typeface="微软雅黑" pitchFamily="34" charset="-122"/>
              </a:rPr>
              <a:t>timu</a:t>
            </a:r>
            <a:r>
              <a:rPr lang="en-US" altLang="zh-CN" b="1" dirty="0">
                <a:solidFill>
                  <a:schemeClr val="accent1">
                    <a:lumMod val="75000"/>
                  </a:schemeClr>
                </a:solidFill>
                <a:latin typeface="微软雅黑" pitchFamily="34" charset="-122"/>
                <a:ea typeface="微软雅黑" pitchFamily="34" charset="-122"/>
              </a:rPr>
              <a:t> da </a:t>
            </a:r>
            <a:r>
              <a:rPr lang="en-US" altLang="zh-CN" b="1" dirty="0" err="1">
                <a:solidFill>
                  <a:schemeClr val="accent1">
                    <a:lumMod val="75000"/>
                  </a:schemeClr>
                </a:solidFill>
                <a:latin typeface="微软雅黑" pitchFamily="34" charset="-122"/>
                <a:ea typeface="微软雅黑" pitchFamily="34" charset="-122"/>
              </a:rPr>
              <a:t>zai</a:t>
            </a:r>
            <a:r>
              <a:rPr lang="en-US" altLang="zh-CN" b="1" dirty="0">
                <a:solidFill>
                  <a:schemeClr val="accent1">
                    <a:lumMod val="75000"/>
                  </a:schemeClr>
                </a:solidFill>
                <a:latin typeface="微软雅黑" pitchFamily="34" charset="-122"/>
                <a:ea typeface="微软雅黑" pitchFamily="34" charset="-122"/>
              </a:rPr>
              <a:t> </a:t>
            </a:r>
            <a:r>
              <a:rPr lang="en-US" altLang="zh-CN" b="1" dirty="0" err="1">
                <a:solidFill>
                  <a:schemeClr val="accent1">
                    <a:lumMod val="75000"/>
                  </a:schemeClr>
                </a:solidFill>
                <a:latin typeface="微软雅黑" pitchFamily="34" charset="-122"/>
                <a:ea typeface="微软雅黑" pitchFamily="34" charset="-122"/>
              </a:rPr>
              <a:t>zheli</a:t>
            </a:r>
            <a:endParaRPr lang="zh-CN" altLang="en-US" b="1" dirty="0">
              <a:solidFill>
                <a:schemeClr val="accent1">
                  <a:lumMod val="75000"/>
                </a:schemeClr>
              </a:solidFill>
              <a:latin typeface="微软雅黑" pitchFamily="34" charset="-122"/>
              <a:ea typeface="微软雅黑" pitchFamily="34" charset="-122"/>
            </a:endParaRPr>
          </a:p>
        </p:txBody>
      </p:sp>
      <p:grpSp>
        <p:nvGrpSpPr>
          <p:cNvPr id="13346" name="组合 2"/>
          <p:cNvGrpSpPr>
            <a:grpSpLocks/>
          </p:cNvGrpSpPr>
          <p:nvPr/>
        </p:nvGrpSpPr>
        <p:grpSpPr bwMode="auto">
          <a:xfrm>
            <a:off x="1604963" y="115888"/>
            <a:ext cx="5961062" cy="1441450"/>
            <a:chOff x="1547664" y="116632"/>
            <a:chExt cx="5960568" cy="1440160"/>
          </a:xfrm>
        </p:grpSpPr>
        <p:pic>
          <p:nvPicPr>
            <p:cNvPr id="4" name="Picture 2" descr="C:\Documents and Settings\Administrator\桌面\logo_副本.png"/>
            <p:cNvPicPr>
              <a:picLocks noChangeAspect="1" noChangeArrowheads="1"/>
            </p:cNvPicPr>
            <p:nvPr/>
          </p:nvPicPr>
          <p:blipFill>
            <a:blip r:embed="rId2" cstate="print">
              <a:duotone>
                <a:schemeClr val="accent1">
                  <a:shade val="45000"/>
                  <a:satMod val="135000"/>
                </a:schemeClr>
                <a:prstClr val="white"/>
              </a:duotone>
              <a:extLst>
                <a:ext uri="{28A0092B-C50C-407E-A947-70E740481C1C}"/>
              </a:extLst>
            </a:blip>
            <a:srcRect/>
            <a:stretch>
              <a:fillRect/>
            </a:stretch>
          </p:blipFill>
          <p:spPr bwMode="auto">
            <a:xfrm>
              <a:off x="1547664" y="116632"/>
              <a:ext cx="1440160" cy="1440160"/>
            </a:xfrm>
            <a:prstGeom prst="rect">
              <a:avLst/>
            </a:prstGeom>
            <a:ln>
              <a:noFill/>
            </a:ln>
            <a:effectLst>
              <a:outerShdw blurRad="292100" dist="139700" dir="2700000" algn="tl" rotWithShape="0">
                <a:srgbClr val="333333">
                  <a:alpha val="65000"/>
                </a:srgbClr>
              </a:outerShdw>
            </a:effectLst>
            <a:extLst>
              <a:ext uri="{909E8E84-426E-40DD-AFC4-6F175D3DCCD1}"/>
            </a:extLst>
          </p:spPr>
        </p:pic>
        <p:pic>
          <p:nvPicPr>
            <p:cNvPr id="2" name="图片 1"/>
            <p:cNvPicPr>
              <a:picLocks noChangeAspect="1"/>
            </p:cNvPicPr>
            <p:nvPr/>
          </p:nvPicPr>
          <p:blipFill>
            <a:blip r:embed="rId3" cstate="print">
              <a:duotone>
                <a:schemeClr val="accent1">
                  <a:shade val="45000"/>
                  <a:satMod val="135000"/>
                </a:schemeClr>
                <a:prstClr val="white"/>
              </a:duotone>
              <a:extLst>
                <a:ext uri="{28A0092B-C50C-407E-A947-70E740481C1C}"/>
              </a:extLst>
            </a:blip>
            <a:stretch>
              <a:fillRect/>
            </a:stretch>
          </p:blipFill>
          <p:spPr>
            <a:xfrm>
              <a:off x="3188232" y="255043"/>
              <a:ext cx="4320000" cy="1163338"/>
            </a:xfrm>
            <a:prstGeom prst="rect">
              <a:avLst/>
            </a:prstGeom>
            <a:effectLst>
              <a:outerShdw blurRad="50800" dist="38100" dir="2700000" algn="tl" rotWithShape="0">
                <a:prstClr val="black">
                  <a:alpha val="40000"/>
                </a:prstClr>
              </a:outerShdw>
            </a:effectLst>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1619250" y="549275"/>
          <a:ext cx="3312368" cy="670992"/>
        </p:xfrm>
        <a:graphic>
          <a:graphicData uri="http://schemas.openxmlformats.org/drawingml/2006/table">
            <a:tbl>
              <a:tblPr firstRow="1" bandRow="1">
                <a:tableStyleId>{5C22544A-7EE6-4342-B048-85BDC9FD1C3A}</a:tableStyleId>
              </a:tblPr>
              <a:tblGrid>
                <a:gridCol w="1656184"/>
                <a:gridCol w="1656184"/>
              </a:tblGrid>
              <a:tr h="504055">
                <a:tc rowSpan="2">
                  <a:txBody>
                    <a:bodyPr/>
                    <a:lstStyle/>
                    <a:p>
                      <a:pPr algn="ctr"/>
                      <a:r>
                        <a:rPr lang="zh-CN" altLang="en-US" b="1" dirty="0" smtClean="0">
                          <a:latin typeface="微软雅黑" pitchFamily="34" charset="-122"/>
                          <a:ea typeface="微软雅黑" pitchFamily="34" charset="-122"/>
                        </a:rPr>
                        <a:t>选题背景</a:t>
                      </a:r>
                      <a:endParaRPr lang="en-US" altLang="zh-CN" b="1" dirty="0" smtClean="0">
                        <a:latin typeface="微软雅黑" pitchFamily="34" charset="-122"/>
                        <a:ea typeface="微软雅黑" pitchFamily="34" charset="-122"/>
                      </a:endParaRPr>
                    </a:p>
                    <a:p>
                      <a:pPr algn="ctr"/>
                      <a:r>
                        <a:rPr lang="en-US" altLang="zh-CN" sz="1600" b="0" dirty="0" smtClean="0">
                          <a:latin typeface="微软雅黑" pitchFamily="34" charset="-122"/>
                          <a:ea typeface="微软雅黑" pitchFamily="34" charset="-122"/>
                        </a:rPr>
                        <a:t>BACKGROUND</a:t>
                      </a:r>
                      <a:endParaRPr lang="zh-CN" altLang="en-US" sz="1600" b="0" dirty="0">
                        <a:latin typeface="微软雅黑" pitchFamily="34" charset="-122"/>
                        <a:ea typeface="微软雅黑" pitchFamily="34" charset="-122"/>
                      </a:endParaRPr>
                    </a:p>
                  </a:txBody>
                  <a:tcPr anchor="ctr">
                    <a:lnL w="381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b="0" dirty="0" smtClean="0">
                          <a:solidFill>
                            <a:schemeClr val="accent1">
                              <a:lumMod val="75000"/>
                            </a:schemeClr>
                          </a:solidFill>
                          <a:latin typeface="微软雅黑" pitchFamily="34" charset="-122"/>
                          <a:ea typeface="微软雅黑" pitchFamily="34" charset="-122"/>
                        </a:rPr>
                        <a:t>研究意义</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166937">
                <a:tc vMerge="1">
                  <a:txBody>
                    <a:bodyPr/>
                    <a:lstStyle/>
                    <a:p>
                      <a:pPr algn="ctr"/>
                      <a:endParaRPr lang="zh-CN" altLang="en-US" sz="1600" b="0" dirty="0">
                        <a:latin typeface="微软雅黑" pitchFamily="34" charset="-122"/>
                        <a:ea typeface="微软雅黑" pitchFamily="34" charset="-122"/>
                      </a:endParaRPr>
                    </a:p>
                  </a:txBody>
                  <a:tcPr anchor="ctr">
                    <a:lnT w="38100" cap="flat" cmpd="sng" algn="ctr">
                      <a:solidFill>
                        <a:schemeClr val="accent1">
                          <a:lumMod val="75000"/>
                        </a:schemeClr>
                      </a:solidFill>
                      <a:prstDash val="solid"/>
                      <a:round/>
                      <a:headEnd type="none" w="med" len="med"/>
                      <a:tailEnd type="none" w="med" len="med"/>
                    </a:lnT>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sp>
        <p:nvSpPr>
          <p:cNvPr id="4" name="矩形 3"/>
          <p:cNvSpPr/>
          <p:nvPr/>
        </p:nvSpPr>
        <p:spPr>
          <a:xfrm>
            <a:off x="827088" y="1844675"/>
            <a:ext cx="2665412" cy="3744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t>图片预留位置</a:t>
            </a:r>
          </a:p>
        </p:txBody>
      </p:sp>
      <p:pic>
        <p:nvPicPr>
          <p:cNvPr id="14350" name="Grafik 14" descr="trenner.png"/>
          <p:cNvPicPr>
            <a:picLocks noChangeAspect="1"/>
          </p:cNvPicPr>
          <p:nvPr/>
        </p:nvPicPr>
        <p:blipFill>
          <a:blip r:embed="rId2" cstate="print"/>
          <a:srcRect/>
          <a:stretch>
            <a:fillRect/>
          </a:stretch>
        </p:blipFill>
        <p:spPr bwMode="auto">
          <a:xfrm>
            <a:off x="454025" y="827088"/>
            <a:ext cx="274638" cy="5761037"/>
          </a:xfrm>
          <a:prstGeom prst="rect">
            <a:avLst/>
          </a:prstGeom>
          <a:noFill/>
          <a:ln w="9525">
            <a:noFill/>
            <a:miter lim="800000"/>
            <a:headEnd/>
            <a:tailEnd/>
          </a:ln>
        </p:spPr>
      </p:pic>
      <p:pic>
        <p:nvPicPr>
          <p:cNvPr id="14351" name="Grafik 14" descr="trenner.png"/>
          <p:cNvPicPr>
            <a:picLocks noChangeAspect="1"/>
          </p:cNvPicPr>
          <p:nvPr/>
        </p:nvPicPr>
        <p:blipFill>
          <a:blip r:embed="rId3" cstate="print"/>
          <a:srcRect/>
          <a:stretch>
            <a:fillRect/>
          </a:stretch>
        </p:blipFill>
        <p:spPr bwMode="auto">
          <a:xfrm>
            <a:off x="3635375" y="979488"/>
            <a:ext cx="274638" cy="5761037"/>
          </a:xfrm>
          <a:prstGeom prst="rect">
            <a:avLst/>
          </a:prstGeom>
          <a:noFill/>
          <a:ln w="9525">
            <a:noFill/>
            <a:miter lim="800000"/>
            <a:headEnd/>
            <a:tailEnd/>
          </a:ln>
        </p:spPr>
      </p:pic>
      <p:sp>
        <p:nvSpPr>
          <p:cNvPr id="10" name="TextBox 9"/>
          <p:cNvSpPr txBox="1"/>
          <p:nvPr/>
        </p:nvSpPr>
        <p:spPr>
          <a:xfrm>
            <a:off x="4067175" y="1844675"/>
            <a:ext cx="3960813" cy="3786188"/>
          </a:xfrm>
          <a:prstGeom prst="rect">
            <a:avLst/>
          </a:prstGeom>
          <a:noFill/>
        </p:spPr>
        <p:txBody>
          <a:bodyPr>
            <a:spAutoFit/>
          </a:bodyPr>
          <a:lstStyle/>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1.</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2.</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3.</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4.</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5.</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6.</a:t>
            </a:r>
            <a:r>
              <a:rPr lang="zh-CN" altLang="en-US" sz="2000" dirty="0">
                <a:solidFill>
                  <a:schemeClr val="accent1">
                    <a:lumMod val="75000"/>
                  </a:schemeClr>
                </a:solidFill>
                <a:latin typeface="微软雅黑" pitchFamily="34" charset="-122"/>
                <a:ea typeface="微软雅黑" pitchFamily="34" charset="-122"/>
              </a:rPr>
              <a:t>文字内容文字内容文字内容</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1619250" y="549275"/>
          <a:ext cx="3312368" cy="670992"/>
        </p:xfrm>
        <a:graphic>
          <a:graphicData uri="http://schemas.openxmlformats.org/drawingml/2006/table">
            <a:tbl>
              <a:tblPr firstRow="1" bandRow="1">
                <a:tableStyleId>{5C22544A-7EE6-4342-B048-85BDC9FD1C3A}</a:tableStyleId>
              </a:tblPr>
              <a:tblGrid>
                <a:gridCol w="1656184"/>
                <a:gridCol w="1656184"/>
              </a:tblGrid>
              <a:tr h="504055">
                <a:tc>
                  <a:txBody>
                    <a:bodyPr/>
                    <a:lstStyle/>
                    <a:p>
                      <a:pPr algn="ctr"/>
                      <a:r>
                        <a:rPr lang="zh-CN" altLang="en-US" b="0" dirty="0" smtClean="0">
                          <a:solidFill>
                            <a:schemeClr val="accent1">
                              <a:lumMod val="75000"/>
                            </a:schemeClr>
                          </a:solidFill>
                          <a:latin typeface="微软雅黑" pitchFamily="34" charset="-122"/>
                          <a:ea typeface="微软雅黑" pitchFamily="34" charset="-122"/>
                        </a:rPr>
                        <a:t>选题背景</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no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no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zh-CN" altLang="en-US" b="1" dirty="0" smtClean="0">
                          <a:solidFill>
                            <a:schemeClr val="bg1"/>
                          </a:solidFill>
                          <a:latin typeface="微软雅黑" pitchFamily="34" charset="-122"/>
                          <a:ea typeface="微软雅黑" pitchFamily="34" charset="-122"/>
                        </a:rPr>
                        <a:t>研究意义</a:t>
                      </a:r>
                      <a:endParaRPr lang="en-US" altLang="zh-CN" b="1" dirty="0" smtClean="0">
                        <a:solidFill>
                          <a:schemeClr val="bg1"/>
                        </a:solidFill>
                        <a:latin typeface="微软雅黑" pitchFamily="34" charset="-122"/>
                        <a:ea typeface="微软雅黑" pitchFamily="34" charset="-122"/>
                      </a:endParaRPr>
                    </a:p>
                    <a:p>
                      <a:pPr algn="ctr"/>
                      <a:r>
                        <a:rPr lang="en-US" altLang="zh-CN" sz="1600" b="0" dirty="0" smtClean="0">
                          <a:solidFill>
                            <a:schemeClr val="bg1"/>
                          </a:solidFill>
                          <a:latin typeface="微软雅黑" pitchFamily="34" charset="-122"/>
                          <a:ea typeface="微软雅黑" pitchFamily="34" charset="-122"/>
                        </a:rPr>
                        <a:t>SIGNIFICANS</a:t>
                      </a:r>
                      <a:endParaRPr lang="zh-CN" altLang="en-US" sz="1600" b="0" dirty="0">
                        <a:solidFill>
                          <a:schemeClr val="bg1"/>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66937">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no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vMerge="1">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grpSp>
        <p:nvGrpSpPr>
          <p:cNvPr id="11" name="组合 10"/>
          <p:cNvGrpSpPr/>
          <p:nvPr/>
        </p:nvGrpSpPr>
        <p:grpSpPr>
          <a:xfrm flipH="1">
            <a:off x="4644008" y="2002287"/>
            <a:ext cx="2592288" cy="3600400"/>
            <a:chOff x="1619672" y="1844824"/>
            <a:chExt cx="2592288" cy="3600400"/>
          </a:xfrm>
          <a:effectLst>
            <a:outerShdw blurRad="50800" dist="38100" dir="8100000" algn="tr" rotWithShape="0">
              <a:prstClr val="black">
                <a:alpha val="40000"/>
              </a:prstClr>
            </a:outerShdw>
          </a:effectLst>
        </p:grpSpPr>
        <p:cxnSp>
          <p:nvCxnSpPr>
            <p:cNvPr id="4" name="直接连接符 3"/>
            <p:cNvCxnSpPr/>
            <p:nvPr/>
          </p:nvCxnSpPr>
          <p:spPr>
            <a:xfrm>
              <a:off x="1619672" y="2348880"/>
              <a:ext cx="2592288"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707904" y="1844824"/>
              <a:ext cx="0" cy="3600400"/>
            </a:xfrm>
            <a:prstGeom prst="line">
              <a:avLst/>
            </a:prstGeom>
            <a:ln w="12700"/>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1772072" y="1997224"/>
            <a:ext cx="2592288" cy="3600400"/>
            <a:chOff x="1619672" y="1844824"/>
            <a:chExt cx="2592288" cy="3600400"/>
          </a:xfrm>
          <a:effectLst>
            <a:outerShdw blurRad="50800" dist="38100" dir="2700000" algn="tl" rotWithShape="0">
              <a:prstClr val="black">
                <a:alpha val="40000"/>
              </a:prstClr>
            </a:outerShdw>
          </a:effectLst>
        </p:grpSpPr>
        <p:cxnSp>
          <p:nvCxnSpPr>
            <p:cNvPr id="14" name="直接连接符 13"/>
            <p:cNvCxnSpPr/>
            <p:nvPr/>
          </p:nvCxnSpPr>
          <p:spPr>
            <a:xfrm>
              <a:off x="1619672" y="2348880"/>
              <a:ext cx="2592288"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3707904" y="1844824"/>
              <a:ext cx="0" cy="3600400"/>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262188" y="2020888"/>
            <a:ext cx="1436687" cy="400050"/>
          </a:xfrm>
          <a:prstGeom prst="rect">
            <a:avLst/>
          </a:prstGeom>
          <a:noFill/>
        </p:spPr>
        <p:txBody>
          <a:bodyPr wrap="none">
            <a:spAutoFit/>
          </a:bodyPr>
          <a:lstStyle/>
          <a:p>
            <a:pPr fontAlgn="auto">
              <a:spcBef>
                <a:spcPts val="0"/>
              </a:spcBef>
              <a:spcAft>
                <a:spcPts val="0"/>
              </a:spcAft>
              <a:defRPr/>
            </a:pPr>
            <a:r>
              <a:rPr lang="zh-CN" altLang="en-US" sz="2000" b="1" dirty="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rPr>
              <a:t>理 论 意 义</a:t>
            </a:r>
          </a:p>
        </p:txBody>
      </p:sp>
      <p:sp>
        <p:nvSpPr>
          <p:cNvPr id="17" name="TextBox 16"/>
          <p:cNvSpPr txBox="1"/>
          <p:nvPr/>
        </p:nvSpPr>
        <p:spPr>
          <a:xfrm>
            <a:off x="5295900" y="2020888"/>
            <a:ext cx="1441450" cy="400050"/>
          </a:xfrm>
          <a:prstGeom prst="rect">
            <a:avLst/>
          </a:prstGeom>
          <a:noFill/>
        </p:spPr>
        <p:txBody>
          <a:bodyPr wrap="none">
            <a:spAutoFit/>
          </a:bodyPr>
          <a:lstStyle/>
          <a:p>
            <a:pPr fontAlgn="auto">
              <a:spcBef>
                <a:spcPts val="0"/>
              </a:spcBef>
              <a:spcAft>
                <a:spcPts val="0"/>
              </a:spcAft>
              <a:defRPr/>
            </a:pPr>
            <a:r>
              <a:rPr lang="zh-CN" altLang="en-US" sz="2000" b="1" dirty="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rPr>
              <a:t>实 践 意 义</a:t>
            </a:r>
          </a:p>
        </p:txBody>
      </p:sp>
      <p:sp>
        <p:nvSpPr>
          <p:cNvPr id="18" name="TextBox 17"/>
          <p:cNvSpPr txBox="1"/>
          <p:nvPr/>
        </p:nvSpPr>
        <p:spPr>
          <a:xfrm>
            <a:off x="912813" y="2781300"/>
            <a:ext cx="2786062" cy="2554288"/>
          </a:xfrm>
          <a:prstGeom prst="rect">
            <a:avLst/>
          </a:prstGeom>
          <a:noFill/>
        </p:spPr>
        <p:txBody>
          <a:bodyPr>
            <a:spAutoFit/>
          </a:bodyPr>
          <a:lstStyle/>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1.</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2.</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3.</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4.</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p:txBody>
      </p:sp>
      <p:sp>
        <p:nvSpPr>
          <p:cNvPr id="19" name="TextBox 18"/>
          <p:cNvSpPr txBox="1"/>
          <p:nvPr/>
        </p:nvSpPr>
        <p:spPr>
          <a:xfrm>
            <a:off x="5295900" y="2781300"/>
            <a:ext cx="2786063" cy="2554288"/>
          </a:xfrm>
          <a:prstGeom prst="rect">
            <a:avLst/>
          </a:prstGeom>
          <a:noFill/>
        </p:spPr>
        <p:txBody>
          <a:bodyPr>
            <a:spAutoFit/>
          </a:bodyPr>
          <a:lstStyle/>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1.</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2.</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3.</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fontAlgn="auto">
              <a:lnSpc>
                <a:spcPct val="200000"/>
              </a:lnSpc>
              <a:spcBef>
                <a:spcPts val="0"/>
              </a:spcBef>
              <a:spcAft>
                <a:spcPts val="0"/>
              </a:spcAft>
              <a:defRPr/>
            </a:pPr>
            <a:r>
              <a:rPr lang="en-US" altLang="zh-CN" sz="2000" dirty="0">
                <a:solidFill>
                  <a:schemeClr val="accent1">
                    <a:lumMod val="75000"/>
                  </a:schemeClr>
                </a:solidFill>
                <a:latin typeface="微软雅黑" pitchFamily="34" charset="-122"/>
                <a:ea typeface="微软雅黑" pitchFamily="34" charset="-122"/>
              </a:rPr>
              <a:t>4.</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11188" y="549275"/>
          <a:ext cx="6624000" cy="670992"/>
        </p:xfrm>
        <a:graphic>
          <a:graphicData uri="http://schemas.openxmlformats.org/drawingml/2006/table">
            <a:tbl>
              <a:tblPr firstRow="1" bandRow="1">
                <a:tableStyleId>{5C22544A-7EE6-4342-B048-85BDC9FD1C3A}</a:tableStyleId>
              </a:tblPr>
              <a:tblGrid>
                <a:gridCol w="1656000"/>
                <a:gridCol w="1656000"/>
                <a:gridCol w="1656000"/>
                <a:gridCol w="1656000"/>
              </a:tblGrid>
              <a:tr h="504055">
                <a:tc rowSpan="2">
                  <a:txBody>
                    <a:bodyPr/>
                    <a:lstStyle/>
                    <a:p>
                      <a:pPr algn="ctr"/>
                      <a:r>
                        <a:rPr lang="zh-CN" altLang="en-US" sz="1800" b="1" dirty="0" smtClean="0">
                          <a:latin typeface="微软雅黑" pitchFamily="34" charset="-122"/>
                          <a:ea typeface="微软雅黑" pitchFamily="34" charset="-122"/>
                        </a:rPr>
                        <a:t>文献综述</a:t>
                      </a:r>
                      <a:r>
                        <a:rPr lang="en-US" altLang="zh-CN" sz="1600" b="0" dirty="0" smtClean="0">
                          <a:latin typeface="微软雅黑" pitchFamily="34" charset="-122"/>
                          <a:ea typeface="微软雅黑" pitchFamily="34" charset="-122"/>
                        </a:rPr>
                        <a:t>REVIEW</a:t>
                      </a:r>
                      <a:endParaRPr lang="zh-CN" altLang="en-US" sz="1400" b="0" dirty="0">
                        <a:latin typeface="微软雅黑" pitchFamily="34" charset="-122"/>
                        <a:ea typeface="微软雅黑" pitchFamily="34" charset="-122"/>
                      </a:endParaRPr>
                    </a:p>
                  </a:txBody>
                  <a:tcPr anchor="ctr">
                    <a:lnL w="381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b="0" dirty="0" smtClean="0">
                          <a:solidFill>
                            <a:schemeClr val="accent1">
                              <a:lumMod val="75000"/>
                            </a:schemeClr>
                          </a:solidFill>
                          <a:latin typeface="微软雅黑" pitchFamily="34" charset="-122"/>
                          <a:ea typeface="微软雅黑" pitchFamily="34" charset="-122"/>
                        </a:rPr>
                        <a:t>研究方法</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研究计划</a:t>
                      </a: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论文结构</a:t>
                      </a:r>
                    </a:p>
                  </a:txBody>
                  <a:tcPr anchor="b">
                    <a:lnL w="571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166937">
                <a:tc vMerge="1">
                  <a:txBody>
                    <a:bodyPr/>
                    <a:lstStyle/>
                    <a:p>
                      <a:pPr algn="ctr"/>
                      <a:endParaRPr lang="zh-CN" altLang="en-US" sz="1600" b="0" dirty="0">
                        <a:latin typeface="微软雅黑" pitchFamily="34" charset="-122"/>
                        <a:ea typeface="微软雅黑" pitchFamily="34" charset="-122"/>
                      </a:endParaRPr>
                    </a:p>
                  </a:txBody>
                  <a:tcPr anchor="ctr">
                    <a:lnT w="38100" cap="flat" cmpd="sng" algn="ctr">
                      <a:solidFill>
                        <a:schemeClr val="accent1">
                          <a:lumMod val="75000"/>
                        </a:schemeClr>
                      </a:solidFill>
                      <a:prstDash val="solid"/>
                      <a:round/>
                      <a:headEnd type="none" w="med" len="med"/>
                      <a:tailEnd type="none" w="med" len="med"/>
                    </a:lnT>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graphicFrame>
        <p:nvGraphicFramePr>
          <p:cNvPr id="3" name="表格 2"/>
          <p:cNvGraphicFramePr>
            <a:graphicFrameLocks noGrp="1"/>
          </p:cNvGraphicFramePr>
          <p:nvPr/>
        </p:nvGraphicFramePr>
        <p:xfrm>
          <a:off x="779463" y="2060575"/>
          <a:ext cx="7628014" cy="576064"/>
        </p:xfrm>
        <a:graphic>
          <a:graphicData uri="http://schemas.openxmlformats.org/drawingml/2006/table">
            <a:tbl>
              <a:tblPr firstRow="1" bandRow="1">
                <a:tableStyleId>{5C22544A-7EE6-4342-B048-85BDC9FD1C3A}</a:tableStyleId>
              </a:tblPr>
              <a:tblGrid>
                <a:gridCol w="1148014"/>
                <a:gridCol w="1296000"/>
                <a:gridCol w="1296000"/>
                <a:gridCol w="1296000"/>
                <a:gridCol w="1296000"/>
                <a:gridCol w="1296000"/>
              </a:tblGrid>
              <a:tr h="576064">
                <a:tc>
                  <a:txBody>
                    <a:bodyPr/>
                    <a:lstStyle/>
                    <a:p>
                      <a:pPr algn="ctr"/>
                      <a:r>
                        <a:rPr lang="zh-CN" altLang="en-US" sz="2000" dirty="0" smtClean="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rPr>
                        <a:t>关键词：</a:t>
                      </a:r>
                      <a:endParaRPr lang="zh-CN" altLang="en-US" sz="2000" dirty="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endParaRPr>
                    </a:p>
                  </a:txBody>
                  <a:tcPr anchor="ctr">
                    <a:lnR w="38100" cap="flat" cmpd="sng" algn="ctr">
                      <a:solidFill>
                        <a:schemeClr val="bg1"/>
                      </a:solidFill>
                      <a:prstDash val="solid"/>
                      <a:round/>
                      <a:headEnd type="none" w="med" len="med"/>
                      <a:tailEnd type="none" w="med" len="med"/>
                    </a:lnR>
                    <a:noFill/>
                  </a:tcPr>
                </a:tc>
                <a:tc>
                  <a:txBody>
                    <a:bodyPr/>
                    <a:lstStyle/>
                    <a:p>
                      <a:pPr algn="ctr"/>
                      <a:r>
                        <a:rPr lang="zh-CN" altLang="en-US" b="0" dirty="0" smtClean="0">
                          <a:latin typeface="微软雅黑" pitchFamily="34" charset="-122"/>
                          <a:ea typeface="微软雅黑" pitchFamily="34" charset="-122"/>
                        </a:rPr>
                        <a:t>关键词一</a:t>
                      </a:r>
                      <a:endParaRPr lang="zh-CN" altLang="en-US" b="0" dirty="0">
                        <a:latin typeface="微软雅黑" pitchFamily="34" charset="-122"/>
                        <a:ea typeface="微软雅黑" pitchFamily="34" charset="-122"/>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latin typeface="微软雅黑" pitchFamily="34" charset="-122"/>
                          <a:ea typeface="微软雅黑" pitchFamily="34" charset="-122"/>
                        </a:rPr>
                        <a:t>关键词二</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latin typeface="微软雅黑" pitchFamily="34" charset="-122"/>
                          <a:ea typeface="微软雅黑" pitchFamily="34" charset="-122"/>
                        </a:rPr>
                        <a:t>关键词三</a:t>
                      </a:r>
                      <a:endParaRPr lang="zh-CN" alt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latin typeface="微软雅黑" pitchFamily="34" charset="-122"/>
                          <a:ea typeface="微软雅黑" pitchFamily="34" charset="-122"/>
                        </a:rPr>
                        <a:t>关键词四</a:t>
                      </a:r>
                      <a:endParaRPr lang="zh-CN" alt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latin typeface="微软雅黑" pitchFamily="34" charset="-122"/>
                          <a:ea typeface="微软雅黑" pitchFamily="34" charset="-122"/>
                        </a:rPr>
                        <a:t>关键词五</a:t>
                      </a:r>
                      <a:endParaRPr lang="zh-CN" alt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
        <p:nvSpPr>
          <p:cNvPr id="4" name="矩形 3"/>
          <p:cNvSpPr/>
          <p:nvPr/>
        </p:nvSpPr>
        <p:spPr>
          <a:xfrm>
            <a:off x="755650" y="3213100"/>
            <a:ext cx="1466850" cy="400050"/>
          </a:xfrm>
          <a:prstGeom prst="rect">
            <a:avLst/>
          </a:prstGeom>
        </p:spPr>
        <p:txBody>
          <a:bodyPr wrap="none">
            <a:spAutoFit/>
          </a:bodyPr>
          <a:lstStyle/>
          <a:p>
            <a:pPr algn="ctr" fontAlgn="auto">
              <a:spcBef>
                <a:spcPts val="0"/>
              </a:spcBef>
              <a:spcAft>
                <a:spcPts val="0"/>
              </a:spcAft>
              <a:defRPr/>
            </a:pPr>
            <a:r>
              <a:rPr lang="zh-CN" altLang="en-US" sz="2000" b="1" dirty="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rPr>
              <a:t>主要观点：</a:t>
            </a:r>
          </a:p>
        </p:txBody>
      </p:sp>
      <p:sp>
        <p:nvSpPr>
          <p:cNvPr id="5" name="矩形 4"/>
          <p:cNvSpPr/>
          <p:nvPr/>
        </p:nvSpPr>
        <p:spPr>
          <a:xfrm>
            <a:off x="2339975" y="3413125"/>
            <a:ext cx="6048375" cy="4603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6423" name="组合 9"/>
          <p:cNvGrpSpPr>
            <a:grpSpLocks/>
          </p:cNvGrpSpPr>
          <p:nvPr/>
        </p:nvGrpSpPr>
        <p:grpSpPr bwMode="auto">
          <a:xfrm>
            <a:off x="2106613" y="3378200"/>
            <a:ext cx="952500" cy="976313"/>
            <a:chOff x="1691680" y="4756829"/>
            <a:chExt cx="954000" cy="976427"/>
          </a:xfrm>
        </p:grpSpPr>
        <p:sp>
          <p:nvSpPr>
            <p:cNvPr id="9" name="矩形 8"/>
            <p:cNvSpPr/>
            <p:nvPr/>
          </p:nvSpPr>
          <p:spPr>
            <a:xfrm rot="1091646">
              <a:off x="1761640" y="5025148"/>
              <a:ext cx="698009" cy="3604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椭圆 5"/>
            <p:cNvSpPr/>
            <p:nvPr/>
          </p:nvSpPr>
          <p:spPr>
            <a:xfrm>
              <a:off x="1691680" y="5012447"/>
              <a:ext cx="720269" cy="72080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平行四边形 7"/>
            <p:cNvSpPr/>
            <p:nvPr/>
          </p:nvSpPr>
          <p:spPr>
            <a:xfrm>
              <a:off x="1691680" y="4756829"/>
              <a:ext cx="954000" cy="539813"/>
            </a:xfrm>
            <a:prstGeom prst="parallelogram">
              <a:avLst>
                <a:gd name="adj" fmla="val 36492"/>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椭圆 6"/>
            <p:cNvSpPr/>
            <p:nvPr/>
          </p:nvSpPr>
          <p:spPr>
            <a:xfrm>
              <a:off x="1836369" y="5156926"/>
              <a:ext cx="430891" cy="431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accent1">
                      <a:lumMod val="75000"/>
                    </a:schemeClr>
                  </a:solidFill>
                  <a:latin typeface="Arial" pitchFamily="34" charset="0"/>
                  <a:cs typeface="Arial" pitchFamily="34" charset="0"/>
                </a:rPr>
                <a:t>1</a:t>
              </a:r>
              <a:endParaRPr lang="zh-CN" altLang="en-US" dirty="0">
                <a:solidFill>
                  <a:schemeClr val="accent1">
                    <a:lumMod val="75000"/>
                  </a:schemeClr>
                </a:solidFill>
                <a:latin typeface="Arial" pitchFamily="34" charset="0"/>
                <a:cs typeface="Arial" pitchFamily="34" charset="0"/>
              </a:endParaRPr>
            </a:p>
          </p:txBody>
        </p:sp>
      </p:grpSp>
      <p:grpSp>
        <p:nvGrpSpPr>
          <p:cNvPr id="16424" name="组合 11"/>
          <p:cNvGrpSpPr>
            <a:grpSpLocks/>
          </p:cNvGrpSpPr>
          <p:nvPr/>
        </p:nvGrpSpPr>
        <p:grpSpPr bwMode="auto">
          <a:xfrm>
            <a:off x="3833813" y="3378200"/>
            <a:ext cx="954087" cy="976313"/>
            <a:chOff x="1691680" y="4756829"/>
            <a:chExt cx="954000" cy="976427"/>
          </a:xfrm>
        </p:grpSpPr>
        <p:sp>
          <p:nvSpPr>
            <p:cNvPr id="13" name="矩形 12"/>
            <p:cNvSpPr/>
            <p:nvPr/>
          </p:nvSpPr>
          <p:spPr>
            <a:xfrm rot="1091646">
              <a:off x="1761524" y="5025148"/>
              <a:ext cx="696848" cy="3604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椭圆 13"/>
            <p:cNvSpPr/>
            <p:nvPr/>
          </p:nvSpPr>
          <p:spPr>
            <a:xfrm>
              <a:off x="1691680" y="5012447"/>
              <a:ext cx="720659" cy="72080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平行四边形 14"/>
            <p:cNvSpPr/>
            <p:nvPr/>
          </p:nvSpPr>
          <p:spPr>
            <a:xfrm>
              <a:off x="1691680" y="4756829"/>
              <a:ext cx="954000" cy="539813"/>
            </a:xfrm>
            <a:prstGeom prst="parallelogram">
              <a:avLst>
                <a:gd name="adj" fmla="val 36492"/>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椭圆 15"/>
            <p:cNvSpPr/>
            <p:nvPr/>
          </p:nvSpPr>
          <p:spPr>
            <a:xfrm>
              <a:off x="1836129" y="5156926"/>
              <a:ext cx="431761" cy="431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accent1">
                      <a:lumMod val="75000"/>
                    </a:schemeClr>
                  </a:solidFill>
                  <a:latin typeface="Arial" pitchFamily="34" charset="0"/>
                  <a:cs typeface="Arial" pitchFamily="34" charset="0"/>
                </a:rPr>
                <a:t>2</a:t>
              </a:r>
              <a:endParaRPr lang="zh-CN" altLang="en-US" dirty="0">
                <a:solidFill>
                  <a:schemeClr val="accent1">
                    <a:lumMod val="75000"/>
                  </a:schemeClr>
                </a:solidFill>
                <a:latin typeface="Arial" pitchFamily="34" charset="0"/>
                <a:cs typeface="Arial" pitchFamily="34" charset="0"/>
              </a:endParaRPr>
            </a:p>
          </p:txBody>
        </p:sp>
      </p:grpSp>
      <p:grpSp>
        <p:nvGrpSpPr>
          <p:cNvPr id="16425" name="组合 16"/>
          <p:cNvGrpSpPr>
            <a:grpSpLocks/>
          </p:cNvGrpSpPr>
          <p:nvPr/>
        </p:nvGrpSpPr>
        <p:grpSpPr bwMode="auto">
          <a:xfrm>
            <a:off x="5562600" y="3378200"/>
            <a:ext cx="954088" cy="976313"/>
            <a:chOff x="1691680" y="4756829"/>
            <a:chExt cx="954000" cy="976427"/>
          </a:xfrm>
        </p:grpSpPr>
        <p:sp>
          <p:nvSpPr>
            <p:cNvPr id="18" name="矩形 17"/>
            <p:cNvSpPr/>
            <p:nvPr/>
          </p:nvSpPr>
          <p:spPr>
            <a:xfrm rot="1091646">
              <a:off x="1761524" y="5025148"/>
              <a:ext cx="696849" cy="3604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1691680" y="5012447"/>
              <a:ext cx="720659" cy="72080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平行四边形 19"/>
            <p:cNvSpPr/>
            <p:nvPr/>
          </p:nvSpPr>
          <p:spPr>
            <a:xfrm>
              <a:off x="1691680" y="4756829"/>
              <a:ext cx="954000" cy="539813"/>
            </a:xfrm>
            <a:prstGeom prst="parallelogram">
              <a:avLst>
                <a:gd name="adj" fmla="val 36492"/>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椭圆 20"/>
            <p:cNvSpPr/>
            <p:nvPr/>
          </p:nvSpPr>
          <p:spPr>
            <a:xfrm>
              <a:off x="1836130" y="5156926"/>
              <a:ext cx="431760" cy="431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accent1">
                      <a:lumMod val="75000"/>
                    </a:schemeClr>
                  </a:solidFill>
                  <a:latin typeface="Arial" pitchFamily="34" charset="0"/>
                  <a:cs typeface="Arial" pitchFamily="34" charset="0"/>
                </a:rPr>
                <a:t>3</a:t>
              </a:r>
              <a:endParaRPr lang="zh-CN" altLang="en-US" dirty="0">
                <a:solidFill>
                  <a:schemeClr val="accent1">
                    <a:lumMod val="75000"/>
                  </a:schemeClr>
                </a:solidFill>
                <a:latin typeface="Arial" pitchFamily="34" charset="0"/>
                <a:cs typeface="Arial" pitchFamily="34" charset="0"/>
              </a:endParaRPr>
            </a:p>
          </p:txBody>
        </p:sp>
      </p:grpSp>
      <p:grpSp>
        <p:nvGrpSpPr>
          <p:cNvPr id="16426" name="组合 21"/>
          <p:cNvGrpSpPr>
            <a:grpSpLocks/>
          </p:cNvGrpSpPr>
          <p:nvPr/>
        </p:nvGrpSpPr>
        <p:grpSpPr bwMode="auto">
          <a:xfrm>
            <a:off x="7308850" y="3378200"/>
            <a:ext cx="954088" cy="976313"/>
            <a:chOff x="1691680" y="4756829"/>
            <a:chExt cx="954000" cy="976427"/>
          </a:xfrm>
        </p:grpSpPr>
        <p:sp>
          <p:nvSpPr>
            <p:cNvPr id="23" name="矩形 22"/>
            <p:cNvSpPr/>
            <p:nvPr/>
          </p:nvSpPr>
          <p:spPr>
            <a:xfrm rot="1091646">
              <a:off x="1761524" y="5025148"/>
              <a:ext cx="696849" cy="3604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椭圆 23"/>
            <p:cNvSpPr/>
            <p:nvPr/>
          </p:nvSpPr>
          <p:spPr>
            <a:xfrm>
              <a:off x="1691680" y="5012447"/>
              <a:ext cx="720659" cy="72080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平行四边形 24"/>
            <p:cNvSpPr/>
            <p:nvPr/>
          </p:nvSpPr>
          <p:spPr>
            <a:xfrm>
              <a:off x="1691680" y="4756829"/>
              <a:ext cx="954000" cy="539813"/>
            </a:xfrm>
            <a:prstGeom prst="parallelogram">
              <a:avLst>
                <a:gd name="adj" fmla="val 36492"/>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椭圆 25"/>
            <p:cNvSpPr/>
            <p:nvPr/>
          </p:nvSpPr>
          <p:spPr>
            <a:xfrm>
              <a:off x="1836130" y="5156926"/>
              <a:ext cx="431760" cy="431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accent1">
                      <a:lumMod val="75000"/>
                    </a:schemeClr>
                  </a:solidFill>
                  <a:latin typeface="Arial" pitchFamily="34" charset="0"/>
                  <a:cs typeface="Arial" pitchFamily="34" charset="0"/>
                </a:rPr>
                <a:t>4</a:t>
              </a:r>
              <a:endParaRPr lang="zh-CN" altLang="en-US" dirty="0">
                <a:solidFill>
                  <a:schemeClr val="accent1">
                    <a:lumMod val="75000"/>
                  </a:schemeClr>
                </a:solidFill>
                <a:latin typeface="Arial" pitchFamily="34" charset="0"/>
                <a:cs typeface="Arial" pitchFamily="34" charset="0"/>
              </a:endParaRPr>
            </a:p>
          </p:txBody>
        </p:sp>
      </p:grpSp>
      <p:sp>
        <p:nvSpPr>
          <p:cNvPr id="27" name="TextBox 26"/>
          <p:cNvSpPr txBox="1"/>
          <p:nvPr/>
        </p:nvSpPr>
        <p:spPr>
          <a:xfrm>
            <a:off x="1193800" y="4675188"/>
            <a:ext cx="1938338" cy="1568450"/>
          </a:xfrm>
          <a:prstGeom prst="rect">
            <a:avLst/>
          </a:prstGeom>
          <a:noFill/>
        </p:spPr>
        <p:txBody>
          <a:bodyPr>
            <a:spAutoFit/>
          </a:bodyPr>
          <a:lstStyle/>
          <a:p>
            <a:pPr fontAlgn="auto">
              <a:lnSpc>
                <a:spcPct val="150000"/>
              </a:lnSpc>
              <a:spcBef>
                <a:spcPts val="0"/>
              </a:spcBef>
              <a:spcAft>
                <a:spcPts val="0"/>
              </a:spcAft>
              <a:defRPr/>
            </a:pPr>
            <a:r>
              <a:rPr lang="zh-CN" altLang="en-US" sz="1600" dirty="0">
                <a:solidFill>
                  <a:schemeClr val="accent1">
                    <a:lumMod val="75000"/>
                  </a:schemeClr>
                </a:solidFill>
                <a:latin typeface="微软雅黑" pitchFamily="34" charset="-122"/>
                <a:ea typeface="微软雅黑" pitchFamily="34" charset="-122"/>
              </a:rPr>
              <a:t>文字内容文字内容文字内容文字内容文字内容文字内容文字内容文字内容</a:t>
            </a:r>
            <a:endParaRPr lang="en-US" altLang="zh-CN" sz="1600" dirty="0">
              <a:solidFill>
                <a:schemeClr val="accent1">
                  <a:lumMod val="75000"/>
                </a:schemeClr>
              </a:solidFill>
              <a:latin typeface="微软雅黑" pitchFamily="34" charset="-122"/>
              <a:ea typeface="微软雅黑" pitchFamily="34" charset="-122"/>
            </a:endParaRPr>
          </a:p>
        </p:txBody>
      </p:sp>
      <p:sp>
        <p:nvSpPr>
          <p:cNvPr id="28" name="TextBox 27"/>
          <p:cNvSpPr txBox="1"/>
          <p:nvPr/>
        </p:nvSpPr>
        <p:spPr>
          <a:xfrm>
            <a:off x="1331913" y="4360863"/>
            <a:ext cx="1539875" cy="369887"/>
          </a:xfrm>
          <a:prstGeom prst="rect">
            <a:avLst/>
          </a:prstGeom>
          <a:noFill/>
        </p:spPr>
        <p:txBody>
          <a:bodyPr wrap="none">
            <a:spAutoFit/>
          </a:bodyPr>
          <a:lstStyle/>
          <a:p>
            <a:pPr fontAlgn="auto">
              <a:spcBef>
                <a:spcPts val="0"/>
              </a:spcBef>
              <a:spcAft>
                <a:spcPts val="0"/>
              </a:spcAft>
              <a:defRPr/>
            </a:pPr>
            <a:r>
              <a:rPr lang="en-US" altLang="zh-CN" b="1" dirty="0">
                <a:solidFill>
                  <a:schemeClr val="accent1">
                    <a:lumMod val="75000"/>
                  </a:schemeClr>
                </a:solidFill>
                <a:latin typeface="微软雅黑" pitchFamily="34" charset="-122"/>
                <a:ea typeface="微软雅黑" pitchFamily="34" charset="-122"/>
              </a:rPr>
              <a:t>2006</a:t>
            </a:r>
            <a:r>
              <a:rPr lang="zh-CN" altLang="en-US" b="1" dirty="0">
                <a:solidFill>
                  <a:schemeClr val="accent1">
                    <a:lumMod val="75000"/>
                  </a:schemeClr>
                </a:solidFill>
                <a:latin typeface="微软雅黑" pitchFamily="34" charset="-122"/>
                <a:ea typeface="微软雅黑" pitchFamily="34" charset="-122"/>
              </a:rPr>
              <a:t>年 </a:t>
            </a:r>
            <a:r>
              <a:rPr lang="en-US" altLang="zh-CN" b="1" dirty="0">
                <a:solidFill>
                  <a:schemeClr val="accent1">
                    <a:lumMod val="75000"/>
                  </a:schemeClr>
                </a:solidFill>
                <a:latin typeface="微软雅黑" pitchFamily="34" charset="-122"/>
                <a:ea typeface="微软雅黑" pitchFamily="34" charset="-122"/>
              </a:rPr>
              <a:t>XXX</a:t>
            </a:r>
            <a:endParaRPr lang="zh-CN" altLang="en-US" b="1" dirty="0">
              <a:solidFill>
                <a:schemeClr val="accent1">
                  <a:lumMod val="75000"/>
                </a:schemeClr>
              </a:solidFill>
              <a:latin typeface="微软雅黑" pitchFamily="34" charset="-122"/>
              <a:ea typeface="微软雅黑" pitchFamily="34" charset="-122"/>
            </a:endParaRPr>
          </a:p>
        </p:txBody>
      </p:sp>
      <p:sp>
        <p:nvSpPr>
          <p:cNvPr id="29" name="TextBox 28"/>
          <p:cNvSpPr txBox="1"/>
          <p:nvPr/>
        </p:nvSpPr>
        <p:spPr>
          <a:xfrm>
            <a:off x="3132138" y="4676775"/>
            <a:ext cx="1822450" cy="1570038"/>
          </a:xfrm>
          <a:prstGeom prst="rect">
            <a:avLst/>
          </a:prstGeom>
          <a:noFill/>
        </p:spPr>
        <p:txBody>
          <a:bodyPr>
            <a:spAutoFit/>
          </a:bodyPr>
          <a:lstStyle/>
          <a:p>
            <a:pPr fontAlgn="auto">
              <a:lnSpc>
                <a:spcPct val="150000"/>
              </a:lnSpc>
              <a:spcBef>
                <a:spcPts val="0"/>
              </a:spcBef>
              <a:spcAft>
                <a:spcPts val="0"/>
              </a:spcAft>
              <a:defRPr/>
            </a:pPr>
            <a:r>
              <a:rPr lang="zh-CN" altLang="en-US" sz="1600" dirty="0">
                <a:solidFill>
                  <a:schemeClr val="accent1">
                    <a:lumMod val="75000"/>
                  </a:schemeClr>
                </a:solidFill>
                <a:latin typeface="微软雅黑" pitchFamily="34" charset="-122"/>
                <a:ea typeface="微软雅黑" pitchFamily="34" charset="-122"/>
              </a:rPr>
              <a:t>文字内容文字内容文字内容文字内容文字内容文字内容文字内容文字内容</a:t>
            </a:r>
            <a:endParaRPr lang="en-US" altLang="zh-CN" sz="1600" dirty="0">
              <a:solidFill>
                <a:schemeClr val="accent1">
                  <a:lumMod val="75000"/>
                </a:schemeClr>
              </a:solidFill>
              <a:latin typeface="微软雅黑" pitchFamily="34" charset="-122"/>
              <a:ea typeface="微软雅黑" pitchFamily="34" charset="-122"/>
            </a:endParaRPr>
          </a:p>
        </p:txBody>
      </p:sp>
      <p:sp>
        <p:nvSpPr>
          <p:cNvPr id="30" name="TextBox 29"/>
          <p:cNvSpPr txBox="1"/>
          <p:nvPr/>
        </p:nvSpPr>
        <p:spPr>
          <a:xfrm>
            <a:off x="3268663" y="4362450"/>
            <a:ext cx="1541462" cy="369888"/>
          </a:xfrm>
          <a:prstGeom prst="rect">
            <a:avLst/>
          </a:prstGeom>
          <a:noFill/>
        </p:spPr>
        <p:txBody>
          <a:bodyPr wrap="none">
            <a:spAutoFit/>
          </a:bodyPr>
          <a:lstStyle/>
          <a:p>
            <a:pPr fontAlgn="auto">
              <a:spcBef>
                <a:spcPts val="0"/>
              </a:spcBef>
              <a:spcAft>
                <a:spcPts val="0"/>
              </a:spcAft>
              <a:defRPr/>
            </a:pPr>
            <a:r>
              <a:rPr lang="en-US" altLang="zh-CN" b="1" dirty="0">
                <a:solidFill>
                  <a:schemeClr val="accent1">
                    <a:lumMod val="75000"/>
                  </a:schemeClr>
                </a:solidFill>
                <a:latin typeface="微软雅黑" pitchFamily="34" charset="-122"/>
                <a:ea typeface="微软雅黑" pitchFamily="34" charset="-122"/>
              </a:rPr>
              <a:t>2006</a:t>
            </a:r>
            <a:r>
              <a:rPr lang="zh-CN" altLang="en-US" b="1" dirty="0">
                <a:solidFill>
                  <a:schemeClr val="accent1">
                    <a:lumMod val="75000"/>
                  </a:schemeClr>
                </a:solidFill>
                <a:latin typeface="微软雅黑" pitchFamily="34" charset="-122"/>
                <a:ea typeface="微软雅黑" pitchFamily="34" charset="-122"/>
              </a:rPr>
              <a:t>年 </a:t>
            </a:r>
            <a:r>
              <a:rPr lang="en-US" altLang="zh-CN" b="1" dirty="0">
                <a:solidFill>
                  <a:schemeClr val="accent1">
                    <a:lumMod val="75000"/>
                  </a:schemeClr>
                </a:solidFill>
                <a:latin typeface="微软雅黑" pitchFamily="34" charset="-122"/>
                <a:ea typeface="微软雅黑" pitchFamily="34" charset="-122"/>
              </a:rPr>
              <a:t>XXX</a:t>
            </a:r>
            <a:endParaRPr lang="zh-CN" altLang="en-US" b="1" dirty="0">
              <a:solidFill>
                <a:schemeClr val="accent1">
                  <a:lumMod val="75000"/>
                </a:schemeClr>
              </a:solidFill>
              <a:latin typeface="微软雅黑" pitchFamily="34" charset="-122"/>
              <a:ea typeface="微软雅黑" pitchFamily="34" charset="-122"/>
            </a:endParaRPr>
          </a:p>
        </p:txBody>
      </p:sp>
      <p:sp>
        <p:nvSpPr>
          <p:cNvPr id="31" name="TextBox 30"/>
          <p:cNvSpPr txBox="1"/>
          <p:nvPr/>
        </p:nvSpPr>
        <p:spPr>
          <a:xfrm>
            <a:off x="5003800" y="4689475"/>
            <a:ext cx="1822450" cy="1570038"/>
          </a:xfrm>
          <a:prstGeom prst="rect">
            <a:avLst/>
          </a:prstGeom>
          <a:noFill/>
        </p:spPr>
        <p:txBody>
          <a:bodyPr>
            <a:spAutoFit/>
          </a:bodyPr>
          <a:lstStyle/>
          <a:p>
            <a:pPr fontAlgn="auto">
              <a:lnSpc>
                <a:spcPct val="150000"/>
              </a:lnSpc>
              <a:spcBef>
                <a:spcPts val="0"/>
              </a:spcBef>
              <a:spcAft>
                <a:spcPts val="0"/>
              </a:spcAft>
              <a:defRPr/>
            </a:pPr>
            <a:r>
              <a:rPr lang="zh-CN" altLang="en-US" sz="1600" dirty="0">
                <a:solidFill>
                  <a:schemeClr val="accent1">
                    <a:lumMod val="75000"/>
                  </a:schemeClr>
                </a:solidFill>
                <a:latin typeface="微软雅黑" pitchFamily="34" charset="-122"/>
                <a:ea typeface="微软雅黑" pitchFamily="34" charset="-122"/>
              </a:rPr>
              <a:t>文字内容文字内容文字内容文字内容文字内容文字内容文字内容文字内容</a:t>
            </a:r>
            <a:endParaRPr lang="en-US" altLang="zh-CN" sz="1600" dirty="0">
              <a:solidFill>
                <a:schemeClr val="accent1">
                  <a:lumMod val="75000"/>
                </a:schemeClr>
              </a:solidFill>
              <a:latin typeface="微软雅黑" pitchFamily="34" charset="-122"/>
              <a:ea typeface="微软雅黑" pitchFamily="34" charset="-122"/>
            </a:endParaRPr>
          </a:p>
        </p:txBody>
      </p:sp>
      <p:sp>
        <p:nvSpPr>
          <p:cNvPr id="32" name="TextBox 31"/>
          <p:cNvSpPr txBox="1"/>
          <p:nvPr/>
        </p:nvSpPr>
        <p:spPr>
          <a:xfrm>
            <a:off x="5141913" y="4375150"/>
            <a:ext cx="1539875" cy="369888"/>
          </a:xfrm>
          <a:prstGeom prst="rect">
            <a:avLst/>
          </a:prstGeom>
          <a:noFill/>
        </p:spPr>
        <p:txBody>
          <a:bodyPr wrap="none">
            <a:spAutoFit/>
          </a:bodyPr>
          <a:lstStyle/>
          <a:p>
            <a:pPr fontAlgn="auto">
              <a:spcBef>
                <a:spcPts val="0"/>
              </a:spcBef>
              <a:spcAft>
                <a:spcPts val="0"/>
              </a:spcAft>
              <a:defRPr/>
            </a:pPr>
            <a:r>
              <a:rPr lang="en-US" altLang="zh-CN" b="1" dirty="0">
                <a:solidFill>
                  <a:schemeClr val="accent1">
                    <a:lumMod val="75000"/>
                  </a:schemeClr>
                </a:solidFill>
                <a:latin typeface="微软雅黑" pitchFamily="34" charset="-122"/>
                <a:ea typeface="微软雅黑" pitchFamily="34" charset="-122"/>
              </a:rPr>
              <a:t>2006</a:t>
            </a:r>
            <a:r>
              <a:rPr lang="zh-CN" altLang="en-US" b="1" dirty="0">
                <a:solidFill>
                  <a:schemeClr val="accent1">
                    <a:lumMod val="75000"/>
                  </a:schemeClr>
                </a:solidFill>
                <a:latin typeface="微软雅黑" pitchFamily="34" charset="-122"/>
                <a:ea typeface="微软雅黑" pitchFamily="34" charset="-122"/>
              </a:rPr>
              <a:t>年 </a:t>
            </a:r>
            <a:r>
              <a:rPr lang="en-US" altLang="zh-CN" b="1" dirty="0">
                <a:solidFill>
                  <a:schemeClr val="accent1">
                    <a:lumMod val="75000"/>
                  </a:schemeClr>
                </a:solidFill>
                <a:latin typeface="微软雅黑" pitchFamily="34" charset="-122"/>
                <a:ea typeface="微软雅黑" pitchFamily="34" charset="-122"/>
              </a:rPr>
              <a:t>XXX</a:t>
            </a:r>
            <a:endParaRPr lang="zh-CN" altLang="en-US" b="1" dirty="0">
              <a:solidFill>
                <a:schemeClr val="accent1">
                  <a:lumMod val="75000"/>
                </a:schemeClr>
              </a:solidFill>
              <a:latin typeface="微软雅黑" pitchFamily="34" charset="-122"/>
              <a:ea typeface="微软雅黑" pitchFamily="34" charset="-122"/>
            </a:endParaRPr>
          </a:p>
        </p:txBody>
      </p:sp>
      <p:sp>
        <p:nvSpPr>
          <p:cNvPr id="33" name="TextBox 32"/>
          <p:cNvSpPr txBox="1"/>
          <p:nvPr/>
        </p:nvSpPr>
        <p:spPr>
          <a:xfrm>
            <a:off x="6854825" y="4689475"/>
            <a:ext cx="1820863" cy="1570038"/>
          </a:xfrm>
          <a:prstGeom prst="rect">
            <a:avLst/>
          </a:prstGeom>
          <a:noFill/>
        </p:spPr>
        <p:txBody>
          <a:bodyPr>
            <a:spAutoFit/>
          </a:bodyPr>
          <a:lstStyle/>
          <a:p>
            <a:pPr fontAlgn="auto">
              <a:lnSpc>
                <a:spcPct val="150000"/>
              </a:lnSpc>
              <a:spcBef>
                <a:spcPts val="0"/>
              </a:spcBef>
              <a:spcAft>
                <a:spcPts val="0"/>
              </a:spcAft>
              <a:defRPr/>
            </a:pPr>
            <a:r>
              <a:rPr lang="zh-CN" altLang="en-US" sz="1600" dirty="0">
                <a:solidFill>
                  <a:schemeClr val="accent1">
                    <a:lumMod val="75000"/>
                  </a:schemeClr>
                </a:solidFill>
                <a:latin typeface="微软雅黑" pitchFamily="34" charset="-122"/>
                <a:ea typeface="微软雅黑" pitchFamily="34" charset="-122"/>
              </a:rPr>
              <a:t>文字内容文字内容文字内容文字内容文字内容文字内容文字内容文字内容</a:t>
            </a:r>
            <a:endParaRPr lang="en-US" altLang="zh-CN" sz="1600" dirty="0">
              <a:solidFill>
                <a:schemeClr val="accent1">
                  <a:lumMod val="75000"/>
                </a:schemeClr>
              </a:solidFill>
              <a:latin typeface="微软雅黑" pitchFamily="34" charset="-122"/>
              <a:ea typeface="微软雅黑" pitchFamily="34" charset="-122"/>
            </a:endParaRPr>
          </a:p>
        </p:txBody>
      </p:sp>
      <p:sp>
        <p:nvSpPr>
          <p:cNvPr id="34" name="TextBox 33"/>
          <p:cNvSpPr txBox="1"/>
          <p:nvPr/>
        </p:nvSpPr>
        <p:spPr>
          <a:xfrm>
            <a:off x="6991350" y="4375150"/>
            <a:ext cx="1541463" cy="369888"/>
          </a:xfrm>
          <a:prstGeom prst="rect">
            <a:avLst/>
          </a:prstGeom>
          <a:noFill/>
        </p:spPr>
        <p:txBody>
          <a:bodyPr wrap="none">
            <a:spAutoFit/>
          </a:bodyPr>
          <a:lstStyle/>
          <a:p>
            <a:pPr fontAlgn="auto">
              <a:spcBef>
                <a:spcPts val="0"/>
              </a:spcBef>
              <a:spcAft>
                <a:spcPts val="0"/>
              </a:spcAft>
              <a:defRPr/>
            </a:pPr>
            <a:r>
              <a:rPr lang="en-US" altLang="zh-CN" b="1" dirty="0">
                <a:solidFill>
                  <a:schemeClr val="accent1">
                    <a:lumMod val="75000"/>
                  </a:schemeClr>
                </a:solidFill>
                <a:latin typeface="微软雅黑" pitchFamily="34" charset="-122"/>
                <a:ea typeface="微软雅黑" pitchFamily="34" charset="-122"/>
              </a:rPr>
              <a:t>2006</a:t>
            </a:r>
            <a:r>
              <a:rPr lang="zh-CN" altLang="en-US" b="1" dirty="0">
                <a:solidFill>
                  <a:schemeClr val="accent1">
                    <a:lumMod val="75000"/>
                  </a:schemeClr>
                </a:solidFill>
                <a:latin typeface="微软雅黑" pitchFamily="34" charset="-122"/>
                <a:ea typeface="微软雅黑" pitchFamily="34" charset="-122"/>
              </a:rPr>
              <a:t>年 </a:t>
            </a:r>
            <a:r>
              <a:rPr lang="en-US" altLang="zh-CN" b="1" dirty="0">
                <a:solidFill>
                  <a:schemeClr val="accent1">
                    <a:lumMod val="75000"/>
                  </a:schemeClr>
                </a:solidFill>
                <a:latin typeface="微软雅黑" pitchFamily="34" charset="-122"/>
                <a:ea typeface="微软雅黑" pitchFamily="34" charset="-122"/>
              </a:rPr>
              <a:t>XXX</a:t>
            </a:r>
            <a:endParaRPr lang="zh-CN" altLang="en-US" b="1" dirty="0">
              <a:solidFill>
                <a:schemeClr val="accent1">
                  <a:lumMod val="75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11188" y="549275"/>
          <a:ext cx="6624000" cy="670992"/>
        </p:xfrm>
        <a:graphic>
          <a:graphicData uri="http://schemas.openxmlformats.org/drawingml/2006/table">
            <a:tbl>
              <a:tblPr firstRow="1" bandRow="1">
                <a:tableStyleId>{5C22544A-7EE6-4342-B048-85BDC9FD1C3A}</a:tableStyleId>
              </a:tblPr>
              <a:tblGrid>
                <a:gridCol w="1656000"/>
                <a:gridCol w="1656000"/>
                <a:gridCol w="1656000"/>
                <a:gridCol w="1656000"/>
              </a:tblGrid>
              <a:tr h="504055">
                <a:tc>
                  <a:txBody>
                    <a:bodyPr/>
                    <a:lstStyle/>
                    <a:p>
                      <a:pPr algn="ctr"/>
                      <a:r>
                        <a:rPr lang="zh-CN" altLang="en-US" b="0" dirty="0" smtClean="0">
                          <a:solidFill>
                            <a:schemeClr val="accent1">
                              <a:lumMod val="75000"/>
                            </a:schemeClr>
                          </a:solidFill>
                          <a:latin typeface="微软雅黑" pitchFamily="34" charset="-122"/>
                          <a:ea typeface="微软雅黑" pitchFamily="34" charset="-122"/>
                        </a:rPr>
                        <a:t>文献综述</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zh-CN" altLang="en-US" b="1" dirty="0" smtClean="0">
                          <a:solidFill>
                            <a:schemeClr val="bg1"/>
                          </a:solidFill>
                          <a:latin typeface="微软雅黑" pitchFamily="34" charset="-122"/>
                          <a:ea typeface="微软雅黑" pitchFamily="34" charset="-122"/>
                        </a:rPr>
                        <a:t>研究方法</a:t>
                      </a:r>
                      <a:endParaRPr lang="en-US" altLang="zh-CN" b="1" dirty="0" smtClean="0">
                        <a:solidFill>
                          <a:schemeClr val="bg1"/>
                        </a:solidFill>
                        <a:latin typeface="微软雅黑" pitchFamily="34" charset="-122"/>
                        <a:ea typeface="微软雅黑" pitchFamily="34" charset="-122"/>
                      </a:endParaRPr>
                    </a:p>
                    <a:p>
                      <a:pPr algn="ctr"/>
                      <a:r>
                        <a:rPr lang="en-US" altLang="zh-CN" sz="1400" b="0" dirty="0" smtClean="0">
                          <a:solidFill>
                            <a:schemeClr val="bg1"/>
                          </a:solidFill>
                          <a:latin typeface="微软雅黑" pitchFamily="34" charset="-122"/>
                          <a:ea typeface="微软雅黑" pitchFamily="34" charset="-122"/>
                        </a:rPr>
                        <a:t>METHODOLOGY</a:t>
                      </a:r>
                      <a:endParaRPr lang="zh-CN" altLang="en-US" sz="1400" b="0" dirty="0">
                        <a:solidFill>
                          <a:schemeClr val="bg1"/>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研究计划</a:t>
                      </a: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论文结构</a:t>
                      </a:r>
                    </a:p>
                  </a:txBody>
                  <a:tcPr anchor="b">
                    <a:lnL w="571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166937">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11188" y="549275"/>
          <a:ext cx="6624000" cy="670992"/>
        </p:xfrm>
        <a:graphic>
          <a:graphicData uri="http://schemas.openxmlformats.org/drawingml/2006/table">
            <a:tbl>
              <a:tblPr firstRow="1" bandRow="1">
                <a:tableStyleId>{5C22544A-7EE6-4342-B048-85BDC9FD1C3A}</a:tableStyleId>
              </a:tblPr>
              <a:tblGrid>
                <a:gridCol w="1656000"/>
                <a:gridCol w="1656000"/>
                <a:gridCol w="1656000"/>
                <a:gridCol w="1656000"/>
              </a:tblGrid>
              <a:tr h="504055">
                <a:tc>
                  <a:txBody>
                    <a:bodyPr/>
                    <a:lstStyle/>
                    <a:p>
                      <a:pPr algn="ctr"/>
                      <a:r>
                        <a:rPr lang="zh-CN" altLang="en-US" b="0" dirty="0" smtClean="0">
                          <a:solidFill>
                            <a:schemeClr val="accent1">
                              <a:lumMod val="75000"/>
                            </a:schemeClr>
                          </a:solidFill>
                          <a:latin typeface="微软雅黑" pitchFamily="34" charset="-122"/>
                          <a:ea typeface="微软雅黑" pitchFamily="34" charset="-122"/>
                        </a:rPr>
                        <a:t>文献综述</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b="0" dirty="0" smtClean="0">
                          <a:solidFill>
                            <a:schemeClr val="accent1">
                              <a:lumMod val="75000"/>
                            </a:schemeClr>
                          </a:solidFill>
                          <a:latin typeface="微软雅黑" pitchFamily="34" charset="-122"/>
                          <a:ea typeface="微软雅黑" pitchFamily="34" charset="-122"/>
                        </a:rPr>
                        <a:t>研究方法</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1" dirty="0" smtClean="0">
                          <a:solidFill>
                            <a:schemeClr val="bg1"/>
                          </a:solidFill>
                          <a:latin typeface="微软雅黑" pitchFamily="34" charset="-122"/>
                          <a:ea typeface="微软雅黑" pitchFamily="34" charset="-122"/>
                        </a:rPr>
                        <a:t>研究计划</a:t>
                      </a:r>
                      <a:endParaRPr lang="en-US" altLang="zh-CN" b="1" dirty="0" smtClean="0">
                        <a:solidFill>
                          <a:schemeClr val="bg1"/>
                        </a:solidFill>
                        <a:latin typeface="微软雅黑" pitchFamily="34" charset="-122"/>
                        <a:ea typeface="微软雅黑" pitchFamily="34" charset="-122"/>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600" b="0" dirty="0" smtClean="0">
                          <a:solidFill>
                            <a:schemeClr val="bg1"/>
                          </a:solidFill>
                          <a:latin typeface="微软雅黑" pitchFamily="34" charset="-122"/>
                          <a:ea typeface="微软雅黑" pitchFamily="34" charset="-122"/>
                        </a:rPr>
                        <a:t>PLAN</a:t>
                      </a:r>
                      <a:endParaRPr lang="zh-CN" altLang="en-US" sz="1600" b="0" dirty="0" smtClean="0">
                        <a:solidFill>
                          <a:schemeClr val="bg1"/>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论文结构</a:t>
                      </a:r>
                    </a:p>
                  </a:txBody>
                  <a:tcPr anchor="b">
                    <a:lnL w="571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166937">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11188" y="549275"/>
          <a:ext cx="6624000" cy="670992"/>
        </p:xfrm>
        <a:graphic>
          <a:graphicData uri="http://schemas.openxmlformats.org/drawingml/2006/table">
            <a:tbl>
              <a:tblPr firstRow="1" bandRow="1">
                <a:tableStyleId>{5C22544A-7EE6-4342-B048-85BDC9FD1C3A}</a:tableStyleId>
              </a:tblPr>
              <a:tblGrid>
                <a:gridCol w="1656000"/>
                <a:gridCol w="1656000"/>
                <a:gridCol w="1656000"/>
                <a:gridCol w="1656000"/>
              </a:tblGrid>
              <a:tr h="504055">
                <a:tc>
                  <a:txBody>
                    <a:bodyPr/>
                    <a:lstStyle/>
                    <a:p>
                      <a:pPr algn="ctr"/>
                      <a:r>
                        <a:rPr lang="zh-CN" altLang="en-US" b="0" dirty="0" smtClean="0">
                          <a:solidFill>
                            <a:schemeClr val="accent1">
                              <a:lumMod val="75000"/>
                            </a:schemeClr>
                          </a:solidFill>
                          <a:latin typeface="微软雅黑" pitchFamily="34" charset="-122"/>
                          <a:ea typeface="微软雅黑" pitchFamily="34" charset="-122"/>
                        </a:rPr>
                        <a:t>文献综述</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b="0" dirty="0" smtClean="0">
                          <a:solidFill>
                            <a:schemeClr val="accent1">
                              <a:lumMod val="75000"/>
                            </a:schemeClr>
                          </a:solidFill>
                          <a:latin typeface="微软雅黑" pitchFamily="34" charset="-122"/>
                          <a:ea typeface="微软雅黑" pitchFamily="34" charset="-122"/>
                        </a:rPr>
                        <a:t>研究方法</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研究计划</a:t>
                      </a: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1" dirty="0" smtClean="0">
                          <a:solidFill>
                            <a:schemeClr val="bg1"/>
                          </a:solidFill>
                          <a:latin typeface="微软雅黑" pitchFamily="34" charset="-122"/>
                          <a:ea typeface="微软雅黑" pitchFamily="34" charset="-122"/>
                        </a:rPr>
                        <a:t>论文结构</a:t>
                      </a:r>
                      <a:endParaRPr lang="en-US" altLang="zh-CN" sz="1600" b="0" dirty="0" smtClean="0">
                        <a:solidFill>
                          <a:schemeClr val="bg1"/>
                        </a:solidFill>
                        <a:latin typeface="微软雅黑" pitchFamily="34" charset="-122"/>
                        <a:ea typeface="微软雅黑" pitchFamily="34" charset="-122"/>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600" b="0" dirty="0" smtClean="0">
                          <a:solidFill>
                            <a:schemeClr val="bg1"/>
                          </a:solidFill>
                          <a:latin typeface="微软雅黑" pitchFamily="34" charset="-122"/>
                          <a:ea typeface="微软雅黑" pitchFamily="34" charset="-122"/>
                        </a:rPr>
                        <a:t>OUTLINE</a:t>
                      </a:r>
                      <a:endParaRPr lang="en-US" altLang="zh-CN" b="1" dirty="0" smtClean="0">
                        <a:solidFill>
                          <a:schemeClr val="bg1"/>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66937">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469</Words>
  <Application>Microsoft Office PowerPoint</Application>
  <PresentationFormat>全屏显示(4:3)</PresentationFormat>
  <Paragraphs>66</Paragraphs>
  <Slides>7</Slides>
  <Notes>0</Notes>
  <HiddenSlides>0</HiddenSlides>
  <MMClips>0</MMClips>
  <ScaleCrop>false</ScaleCrop>
  <HeadingPairs>
    <vt:vector size="4" baseType="variant">
      <vt:variant>
        <vt:lpstr>主题</vt:lpstr>
      </vt:variant>
      <vt:variant>
        <vt:i4>1</vt:i4>
      </vt:variant>
      <vt:variant>
        <vt:lpstr>幻灯片标题</vt:lpstr>
      </vt:variant>
      <vt:variant>
        <vt:i4>7</vt:i4>
      </vt:variant>
    </vt:vector>
  </HeadingPairs>
  <TitlesOfParts>
    <vt:vector size="8" baseType="lpstr">
      <vt:lpstr>Office 主题</vt:lpstr>
      <vt:lpstr>幻灯片 1</vt:lpstr>
      <vt:lpstr>幻灯片 2</vt:lpstr>
      <vt:lpstr>幻灯片 3</vt:lpstr>
      <vt:lpstr>幻灯片 4</vt:lpstr>
      <vt:lpstr>幻灯片 5</vt:lpstr>
      <vt:lpstr>幻灯片 6</vt:lpstr>
      <vt:lpstr>幻灯片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Administrator</cp:lastModifiedBy>
  <cp:revision>15</cp:revision>
  <dcterms:modified xsi:type="dcterms:W3CDTF">2015-01-18T02:40:39Z</dcterms:modified>
</cp:coreProperties>
</file>