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633" autoAdjust="0"/>
  </p:normalViewPr>
  <p:slideViewPr>
    <p:cSldViewPr>
      <p:cViewPr varScale="1">
        <p:scale>
          <a:sx n="65" d="100"/>
          <a:sy n="65" d="100"/>
        </p:scale>
        <p:origin x="-1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C80E5577-D8BE-4BBA-8FC8-E2E1CD61FA26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46D007A-4C51-495D-9042-7D48D56279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2120F-0EDC-4740-A9EB-5F428B99FBC8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2A91C-18B9-4D08-888F-DC9FFCA238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3262A-6389-4F34-A426-CBBE6181B112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EBB27-01D8-4E34-8721-406F3741B7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7BEA8-605B-4E40-B8E7-BCFAB61FE32D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385A6-8551-4875-9661-6A2B95BAFE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392FA-9DF8-4D91-95E1-0EB260EE5E0C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738B8-086F-4D54-B4FC-17CF41EE0C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B32E8-B793-4279-A753-024639C1D1F1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D428B-B10B-4B09-A3E6-2D8C76B7D8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9A247-FCD4-44B1-88D8-48C734898090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76361-DA3C-45E0-9604-611F97362B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8BB83-294E-4283-88CF-A830864599CC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83472-792D-4F78-9D97-123A194202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86F83-5CC7-4795-9AC5-046684DDC09E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A0CC2-D067-4E72-973C-24401EA6DF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3DDFD-37C1-432A-8E47-1D03B8466D9E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A3202-2E67-432F-955B-97FB5D1E79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D2C45-6D29-453C-94E2-4836001E6861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6E6B7-39E2-4105-8072-2D74A655EE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B4759-1EB5-4AEB-806A-D381B05A7EED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583EE-CA74-498D-BEB6-77D0BACD98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5AE485-8E07-4D8E-9F7A-98C620AE087D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1B1089B-CCA3-404D-96E7-D508A32F08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3143250" y="3838575"/>
            <a:ext cx="4857750" cy="121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     适用于新年及相关类别演示</a:t>
            </a:r>
          </a:p>
          <a:p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                    </a:t>
            </a:r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71438" y="6500813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14688" y="4338638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TextBox 12"/>
          <p:cNvSpPr txBox="1">
            <a:spLocks noChangeArrowheads="1"/>
          </p:cNvSpPr>
          <p:nvPr/>
        </p:nvSpPr>
        <p:spPr bwMode="auto">
          <a:xfrm>
            <a:off x="357188" y="1000125"/>
            <a:ext cx="928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9" name="矩形 21"/>
          <p:cNvSpPr>
            <a:spLocks noChangeArrowheads="1"/>
          </p:cNvSpPr>
          <p:nvPr/>
        </p:nvSpPr>
        <p:spPr bwMode="auto">
          <a:xfrm flipH="1">
            <a:off x="4429125" y="3592513"/>
            <a:ext cx="16430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0" name="矩形 22"/>
          <p:cNvSpPr>
            <a:spLocks noChangeArrowheads="1"/>
          </p:cNvSpPr>
          <p:nvPr/>
        </p:nvSpPr>
        <p:spPr bwMode="auto">
          <a:xfrm>
            <a:off x="4500563" y="2663825"/>
            <a:ext cx="1571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1" name="矩形 21"/>
          <p:cNvSpPr>
            <a:spLocks noChangeArrowheads="1"/>
          </p:cNvSpPr>
          <p:nvPr/>
        </p:nvSpPr>
        <p:spPr bwMode="auto">
          <a:xfrm flipH="1">
            <a:off x="4429125" y="4449763"/>
            <a:ext cx="1714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2" name="矩形 44"/>
          <p:cNvSpPr>
            <a:spLocks noChangeArrowheads="1"/>
          </p:cNvSpPr>
          <p:nvPr/>
        </p:nvSpPr>
        <p:spPr bwMode="auto">
          <a:xfrm>
            <a:off x="4429125" y="1878013"/>
            <a:ext cx="1570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pic>
        <p:nvPicPr>
          <p:cNvPr id="3083" name="图片 5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9913" y="1571625"/>
            <a:ext cx="427037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图片 5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75" y="1663700"/>
            <a:ext cx="776288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36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8638" y="2303463"/>
            <a:ext cx="200660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图片 37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38" y="2303463"/>
            <a:ext cx="200660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图片 38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0213" y="2286000"/>
            <a:ext cx="200660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图片 39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6013" y="2286000"/>
            <a:ext cx="200660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6"/>
          <p:cNvSpPr>
            <a:spLocks noChangeArrowheads="1"/>
          </p:cNvSpPr>
          <p:nvPr/>
        </p:nvSpPr>
        <p:spPr bwMode="auto">
          <a:xfrm>
            <a:off x="214313" y="1028700"/>
            <a:ext cx="12112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7" name="矩形 12"/>
          <p:cNvSpPr>
            <a:spLocks noChangeArrowheads="1"/>
          </p:cNvSpPr>
          <p:nvPr/>
        </p:nvSpPr>
        <p:spPr bwMode="auto">
          <a:xfrm>
            <a:off x="135731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15"/>
          <p:cNvSpPr>
            <a:spLocks noChangeArrowheads="1"/>
          </p:cNvSpPr>
          <p:nvPr/>
        </p:nvSpPr>
        <p:spPr bwMode="auto">
          <a:xfrm>
            <a:off x="6929438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9" name="矩形 21"/>
          <p:cNvSpPr>
            <a:spLocks noChangeArrowheads="1"/>
          </p:cNvSpPr>
          <p:nvPr/>
        </p:nvSpPr>
        <p:spPr bwMode="auto">
          <a:xfrm>
            <a:off x="507206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0" name="矩形 25"/>
          <p:cNvSpPr>
            <a:spLocks noChangeArrowheads="1"/>
          </p:cNvSpPr>
          <p:nvPr/>
        </p:nvSpPr>
        <p:spPr bwMode="auto">
          <a:xfrm>
            <a:off x="3214688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9463" y="428625"/>
            <a:ext cx="5665787" cy="552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5438" y="2668588"/>
            <a:ext cx="1579562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6"/>
          <p:cNvSpPr>
            <a:spLocks noChangeArrowheads="1"/>
          </p:cNvSpPr>
          <p:nvPr/>
        </p:nvSpPr>
        <p:spPr bwMode="auto">
          <a:xfrm>
            <a:off x="214313" y="1028700"/>
            <a:ext cx="12112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9" name="矩形 12"/>
          <p:cNvSpPr>
            <a:spLocks noChangeArrowheads="1"/>
          </p:cNvSpPr>
          <p:nvPr/>
        </p:nvSpPr>
        <p:spPr bwMode="auto">
          <a:xfrm>
            <a:off x="2214563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15"/>
          <p:cNvSpPr>
            <a:spLocks noChangeArrowheads="1"/>
          </p:cNvSpPr>
          <p:nvPr/>
        </p:nvSpPr>
        <p:spPr bwMode="auto">
          <a:xfrm>
            <a:off x="5715000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1" name="矩形 21"/>
          <p:cNvSpPr>
            <a:spLocks noChangeArrowheads="1"/>
          </p:cNvSpPr>
          <p:nvPr/>
        </p:nvSpPr>
        <p:spPr bwMode="auto">
          <a:xfrm>
            <a:off x="4143375" y="1643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0" y="517525"/>
            <a:ext cx="2586038" cy="526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88" y="1803400"/>
            <a:ext cx="5087937" cy="245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6"/>
          <p:cNvSpPr>
            <a:spLocks noChangeArrowheads="1"/>
          </p:cNvSpPr>
          <p:nvPr/>
        </p:nvSpPr>
        <p:spPr bwMode="auto">
          <a:xfrm>
            <a:off x="214313" y="1028700"/>
            <a:ext cx="12112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3" name="矩形 12"/>
          <p:cNvSpPr>
            <a:spLocks noChangeArrowheads="1"/>
          </p:cNvSpPr>
          <p:nvPr/>
        </p:nvSpPr>
        <p:spPr bwMode="auto">
          <a:xfrm>
            <a:off x="2286000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15"/>
          <p:cNvSpPr>
            <a:spLocks noChangeArrowheads="1"/>
          </p:cNvSpPr>
          <p:nvPr/>
        </p:nvSpPr>
        <p:spPr bwMode="auto">
          <a:xfrm>
            <a:off x="592931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5" name="矩形 21"/>
          <p:cNvSpPr>
            <a:spLocks noChangeArrowheads="1"/>
          </p:cNvSpPr>
          <p:nvPr/>
        </p:nvSpPr>
        <p:spPr bwMode="auto">
          <a:xfrm>
            <a:off x="4429125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25"/>
          <p:cNvSpPr>
            <a:spLocks noChangeArrowheads="1"/>
          </p:cNvSpPr>
          <p:nvPr/>
        </p:nvSpPr>
        <p:spPr bwMode="auto">
          <a:xfrm>
            <a:off x="4214813" y="1500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285750"/>
            <a:ext cx="5591175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6"/>
          <p:cNvSpPr>
            <a:spLocks noChangeArrowheads="1"/>
          </p:cNvSpPr>
          <p:nvPr/>
        </p:nvSpPr>
        <p:spPr bwMode="auto">
          <a:xfrm>
            <a:off x="214313" y="1028700"/>
            <a:ext cx="12112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6" name="矩形 12"/>
          <p:cNvSpPr>
            <a:spLocks noChangeArrowheads="1"/>
          </p:cNvSpPr>
          <p:nvPr/>
        </p:nvSpPr>
        <p:spPr bwMode="auto">
          <a:xfrm>
            <a:off x="2428875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15"/>
          <p:cNvSpPr>
            <a:spLocks noChangeArrowheads="1"/>
          </p:cNvSpPr>
          <p:nvPr/>
        </p:nvSpPr>
        <p:spPr bwMode="auto">
          <a:xfrm>
            <a:off x="5500688" y="4786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21"/>
          <p:cNvSpPr>
            <a:spLocks noChangeArrowheads="1"/>
          </p:cNvSpPr>
          <p:nvPr/>
        </p:nvSpPr>
        <p:spPr bwMode="auto">
          <a:xfrm>
            <a:off x="5572125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25"/>
          <p:cNvSpPr>
            <a:spLocks noChangeArrowheads="1"/>
          </p:cNvSpPr>
          <p:nvPr/>
        </p:nvSpPr>
        <p:spPr bwMode="auto">
          <a:xfrm>
            <a:off x="3000375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11"/>
          <p:cNvSpPr>
            <a:spLocks noChangeArrowheads="1"/>
          </p:cNvSpPr>
          <p:nvPr/>
        </p:nvSpPr>
        <p:spPr bwMode="auto">
          <a:xfrm>
            <a:off x="4143375" y="1785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5175" y="3243263"/>
            <a:ext cx="3397250" cy="338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4863" y="528638"/>
            <a:ext cx="3386137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图片 12" descr="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31988" y="500063"/>
            <a:ext cx="3397250" cy="338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图片 13" descr="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71663" y="3203575"/>
            <a:ext cx="3386137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6"/>
          <p:cNvSpPr>
            <a:spLocks noChangeArrowheads="1"/>
          </p:cNvSpPr>
          <p:nvPr/>
        </p:nvSpPr>
        <p:spPr bwMode="auto">
          <a:xfrm>
            <a:off x="214313" y="1028700"/>
            <a:ext cx="12112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3" name="矩形 12"/>
          <p:cNvSpPr>
            <a:spLocks noChangeArrowheads="1"/>
          </p:cNvSpPr>
          <p:nvPr/>
        </p:nvSpPr>
        <p:spPr bwMode="auto">
          <a:xfrm>
            <a:off x="2786063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15"/>
          <p:cNvSpPr>
            <a:spLocks noChangeArrowheads="1"/>
          </p:cNvSpPr>
          <p:nvPr/>
        </p:nvSpPr>
        <p:spPr bwMode="auto">
          <a:xfrm>
            <a:off x="5643563" y="1857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21"/>
          <p:cNvSpPr>
            <a:spLocks noChangeArrowheads="1"/>
          </p:cNvSpPr>
          <p:nvPr/>
        </p:nvSpPr>
        <p:spPr bwMode="auto">
          <a:xfrm>
            <a:off x="5786438" y="5000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25"/>
          <p:cNvSpPr>
            <a:spLocks noChangeArrowheads="1"/>
          </p:cNvSpPr>
          <p:nvPr/>
        </p:nvSpPr>
        <p:spPr bwMode="auto">
          <a:xfrm>
            <a:off x="2714625" y="4929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5318</TotalTime>
  <Words>352</Words>
  <Application>Microsoft Office PowerPoint</Application>
  <PresentationFormat>全屏显示(4:3)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362</cp:revision>
  <dcterms:created xsi:type="dcterms:W3CDTF">2013-10-30T09:04:50Z</dcterms:created>
  <dcterms:modified xsi:type="dcterms:W3CDTF">2015-03-02T08:05:49Z</dcterms:modified>
</cp:coreProperties>
</file>