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634C"/>
    <a:srgbClr val="94634C"/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633" autoAdjust="0"/>
  </p:normalViewPr>
  <p:slideViewPr>
    <p:cSldViewPr>
      <p:cViewPr varScale="1">
        <p:scale>
          <a:sx n="65" d="100"/>
          <a:sy n="65" d="100"/>
        </p:scale>
        <p:origin x="-1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C3531C2-59C5-405F-8E07-2BBBE6826B80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DF6FF43E-98D9-41DF-9812-1000AAC17E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A89B-47DD-4262-95F5-2C57944AF197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A13D6-C8B9-427E-B341-03A8DD92DA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F34F3-3657-49F4-BF88-FE74A7D6D3E2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520FB-23FF-4FDE-972D-3D8B3A88DF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23848-C400-4E43-A666-0677D8E76EF0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225AD-B31F-4A6F-9049-302C02E80D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B47B4-CAAC-45F3-A6EF-5A4B880D842C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CD51C-DE1A-42C1-A739-83ED0E8864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79583-A036-45A4-948E-A8388BE8B81B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B0205-DA35-4865-BC19-E2D9EFAF72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0CC9B-0386-4C1A-A5EA-A0A60B7D2F13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53764-2438-48DF-A869-6CD08CB9A8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7628F-7DF2-4F58-BBE4-52E01D4948E2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57CE4-653A-4F9D-90A5-D401D72E380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46C88-F707-4348-844D-F6836C741E91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77C1A-3035-4A5B-9C4D-796A377010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E7911-570E-48BC-8D00-B86C358E3F8D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06434-D80D-4135-BFB6-78E06F8519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FAC05-4AB1-408D-B03A-249F633544A4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ECD36-947F-4B41-9DD4-50C722193C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52F68-6AAB-480A-BB1B-03E5AC8674A7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4F288-B2A2-47AA-84C5-CC242A9870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4B8C522-D2DF-4352-AEE1-9A8492FF2EDC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CCED12E-32C5-4955-B5CD-359478A133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3143250" y="4552950"/>
            <a:ext cx="48577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Calibri" pitchFamily="34" charset="0"/>
              </a:rPr>
              <a:t>POWERPOINT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        适用于元宵佳节及相关类别演示</a:t>
            </a:r>
          </a:p>
          <a:p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5286375" y="71438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14688" y="5053013"/>
            <a:ext cx="3000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6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88" y="668338"/>
            <a:ext cx="2366962" cy="572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图片 20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40088" y="642938"/>
            <a:ext cx="1963737" cy="560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图片 18" descr="3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97338" y="642938"/>
            <a:ext cx="2438400" cy="560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图片 19" descr="4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40338" y="642938"/>
            <a:ext cx="2173287" cy="560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2" name="TextBox 12"/>
          <p:cNvSpPr txBox="1">
            <a:spLocks noChangeArrowheads="1"/>
          </p:cNvSpPr>
          <p:nvPr/>
        </p:nvSpPr>
        <p:spPr bwMode="auto">
          <a:xfrm>
            <a:off x="571500" y="714375"/>
            <a:ext cx="928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3" name="矩形 20"/>
          <p:cNvSpPr>
            <a:spLocks noChangeArrowheads="1"/>
          </p:cNvSpPr>
          <p:nvPr/>
        </p:nvSpPr>
        <p:spPr bwMode="auto">
          <a:xfrm flipH="1">
            <a:off x="5286375" y="3175000"/>
            <a:ext cx="21431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4" name="矩形 21"/>
          <p:cNvSpPr>
            <a:spLocks noChangeArrowheads="1"/>
          </p:cNvSpPr>
          <p:nvPr/>
        </p:nvSpPr>
        <p:spPr bwMode="auto">
          <a:xfrm flipH="1">
            <a:off x="4214813" y="3214688"/>
            <a:ext cx="14287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5" name="矩形 22"/>
          <p:cNvSpPr>
            <a:spLocks noChangeArrowheads="1"/>
          </p:cNvSpPr>
          <p:nvPr/>
        </p:nvSpPr>
        <p:spPr bwMode="auto">
          <a:xfrm>
            <a:off x="6429375" y="3103563"/>
            <a:ext cx="2857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6" name="矩形 21"/>
          <p:cNvSpPr>
            <a:spLocks noChangeArrowheads="1"/>
          </p:cNvSpPr>
          <p:nvPr/>
        </p:nvSpPr>
        <p:spPr bwMode="auto">
          <a:xfrm flipH="1">
            <a:off x="3214688" y="3214688"/>
            <a:ext cx="2159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5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88" y="714375"/>
            <a:ext cx="4584700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图片 16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6850" y="1782763"/>
            <a:ext cx="4259263" cy="404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6"/>
          <p:cNvSpPr>
            <a:spLocks noChangeArrowheads="1"/>
          </p:cNvSpPr>
          <p:nvPr/>
        </p:nvSpPr>
        <p:spPr bwMode="auto">
          <a:xfrm>
            <a:off x="307975" y="714375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5" name="矩形 12"/>
          <p:cNvSpPr>
            <a:spLocks noChangeArrowheads="1"/>
          </p:cNvSpPr>
          <p:nvPr/>
        </p:nvSpPr>
        <p:spPr bwMode="auto">
          <a:xfrm>
            <a:off x="2428875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14"/>
          <p:cNvSpPr>
            <a:spLocks noChangeArrowheads="1"/>
          </p:cNvSpPr>
          <p:nvPr/>
        </p:nvSpPr>
        <p:spPr bwMode="auto">
          <a:xfrm>
            <a:off x="3857625" y="4643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7" name="矩形 15"/>
          <p:cNvSpPr>
            <a:spLocks noChangeArrowheads="1"/>
          </p:cNvSpPr>
          <p:nvPr/>
        </p:nvSpPr>
        <p:spPr bwMode="auto">
          <a:xfrm>
            <a:off x="5143500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1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5663" y="857250"/>
            <a:ext cx="323215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图片 12" descr="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4538" y="857250"/>
            <a:ext cx="323215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图片 13" descr="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5663" y="2967038"/>
            <a:ext cx="323215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图片 14" descr="1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54538" y="2967038"/>
            <a:ext cx="323215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0" name="矩形 6"/>
          <p:cNvSpPr>
            <a:spLocks noChangeArrowheads="1"/>
          </p:cNvSpPr>
          <p:nvPr/>
        </p:nvSpPr>
        <p:spPr bwMode="auto">
          <a:xfrm>
            <a:off x="285750" y="714375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31" name="矩形 10"/>
          <p:cNvSpPr>
            <a:spLocks noChangeArrowheads="1"/>
          </p:cNvSpPr>
          <p:nvPr/>
        </p:nvSpPr>
        <p:spPr bwMode="auto">
          <a:xfrm>
            <a:off x="2786063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2" name="矩形 11"/>
          <p:cNvSpPr>
            <a:spLocks noChangeArrowheads="1"/>
          </p:cNvSpPr>
          <p:nvPr/>
        </p:nvSpPr>
        <p:spPr bwMode="auto">
          <a:xfrm>
            <a:off x="5357813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3" name="矩形 15"/>
          <p:cNvSpPr>
            <a:spLocks noChangeArrowheads="1"/>
          </p:cNvSpPr>
          <p:nvPr/>
        </p:nvSpPr>
        <p:spPr bwMode="auto">
          <a:xfrm>
            <a:off x="3000375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4" name="矩形 16"/>
          <p:cNvSpPr>
            <a:spLocks noChangeArrowheads="1"/>
          </p:cNvSpPr>
          <p:nvPr/>
        </p:nvSpPr>
        <p:spPr bwMode="auto">
          <a:xfrm>
            <a:off x="5357813" y="2214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8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25" y="661988"/>
            <a:ext cx="36195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图片 9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55825" y="2233613"/>
            <a:ext cx="2830513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图片 10" descr="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7163" y="3162300"/>
            <a:ext cx="3617912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图片 11" descr="2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56138" y="590550"/>
            <a:ext cx="2830512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6"/>
          <p:cNvSpPr>
            <a:spLocks noChangeArrowheads="1"/>
          </p:cNvSpPr>
          <p:nvPr/>
        </p:nvSpPr>
        <p:spPr bwMode="auto">
          <a:xfrm>
            <a:off x="285750" y="714375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5" name="矩形 10"/>
          <p:cNvSpPr>
            <a:spLocks noChangeArrowheads="1"/>
          </p:cNvSpPr>
          <p:nvPr/>
        </p:nvSpPr>
        <p:spPr bwMode="auto">
          <a:xfrm>
            <a:off x="2286000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11"/>
          <p:cNvSpPr>
            <a:spLocks noChangeArrowheads="1"/>
          </p:cNvSpPr>
          <p:nvPr/>
        </p:nvSpPr>
        <p:spPr bwMode="auto">
          <a:xfrm>
            <a:off x="5072063" y="4714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7" name="矩形 12"/>
          <p:cNvSpPr>
            <a:spLocks noChangeArrowheads="1"/>
          </p:cNvSpPr>
          <p:nvPr/>
        </p:nvSpPr>
        <p:spPr bwMode="auto">
          <a:xfrm>
            <a:off x="5429250" y="2357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8" name="矩形 13"/>
          <p:cNvSpPr>
            <a:spLocks noChangeArrowheads="1"/>
          </p:cNvSpPr>
          <p:nvPr/>
        </p:nvSpPr>
        <p:spPr bwMode="auto">
          <a:xfrm>
            <a:off x="3000375" y="1785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8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75" y="571500"/>
            <a:ext cx="5638800" cy="523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6"/>
          <p:cNvSpPr>
            <a:spLocks noChangeArrowheads="1"/>
          </p:cNvSpPr>
          <p:nvPr/>
        </p:nvSpPr>
        <p:spPr bwMode="auto">
          <a:xfrm>
            <a:off x="285750" y="714375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6" name="矩形 10"/>
          <p:cNvSpPr>
            <a:spLocks noChangeArrowheads="1"/>
          </p:cNvSpPr>
          <p:nvPr/>
        </p:nvSpPr>
        <p:spPr bwMode="auto">
          <a:xfrm>
            <a:off x="2214563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11"/>
          <p:cNvSpPr>
            <a:spLocks noChangeArrowheads="1"/>
          </p:cNvSpPr>
          <p:nvPr/>
        </p:nvSpPr>
        <p:spPr bwMode="auto">
          <a:xfrm>
            <a:off x="5715000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pic>
        <p:nvPicPr>
          <p:cNvPr id="7178" name="图片 10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838" y="2419350"/>
            <a:ext cx="20066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9" name="矩形 11"/>
          <p:cNvSpPr>
            <a:spLocks noChangeArrowheads="1"/>
          </p:cNvSpPr>
          <p:nvPr/>
        </p:nvSpPr>
        <p:spPr bwMode="auto">
          <a:xfrm>
            <a:off x="4000500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0" name="矩形 12"/>
          <p:cNvSpPr>
            <a:spLocks noChangeArrowheads="1"/>
          </p:cNvSpPr>
          <p:nvPr/>
        </p:nvSpPr>
        <p:spPr bwMode="auto">
          <a:xfrm>
            <a:off x="4000500" y="1785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8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3" y="1928813"/>
            <a:ext cx="251460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图片 9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13" y="1933575"/>
            <a:ext cx="251460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0" y="1928813"/>
            <a:ext cx="251460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6"/>
          <p:cNvSpPr>
            <a:spLocks noChangeArrowheads="1"/>
          </p:cNvSpPr>
          <p:nvPr/>
        </p:nvSpPr>
        <p:spPr bwMode="auto">
          <a:xfrm>
            <a:off x="285750" y="714375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2" name="矩形 10"/>
          <p:cNvSpPr>
            <a:spLocks noChangeArrowheads="1"/>
          </p:cNvSpPr>
          <p:nvPr/>
        </p:nvSpPr>
        <p:spPr bwMode="auto">
          <a:xfrm>
            <a:off x="1714500" y="3786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3" name="矩形 11"/>
          <p:cNvSpPr>
            <a:spLocks noChangeArrowheads="1"/>
          </p:cNvSpPr>
          <p:nvPr/>
        </p:nvSpPr>
        <p:spPr bwMode="auto">
          <a:xfrm>
            <a:off x="4002088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4" name="矩形 11"/>
          <p:cNvSpPr>
            <a:spLocks noChangeArrowheads="1"/>
          </p:cNvSpPr>
          <p:nvPr/>
        </p:nvSpPr>
        <p:spPr bwMode="auto">
          <a:xfrm>
            <a:off x="6357938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3905</TotalTime>
  <Words>341</Words>
  <Application>Microsoft Office PowerPoint</Application>
  <PresentationFormat>全屏显示(4:3)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282</cp:revision>
  <dcterms:created xsi:type="dcterms:W3CDTF">2013-10-30T09:04:50Z</dcterms:created>
  <dcterms:modified xsi:type="dcterms:W3CDTF">2015-03-02T06:12:13Z</dcterms:modified>
</cp:coreProperties>
</file>