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6699"/>
    <a:srgbClr val="FF3300"/>
    <a:srgbClr val="FF7C80"/>
    <a:srgbClr val="FEF4EC"/>
    <a:srgbClr val="DA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37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E1CCCB-2B22-44BB-8725-7E63B3B472B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A5A71AA9-5EFE-40BF-AC36-5AF62EA4C9ED}">
      <dgm:prSet phldrT="[文本]"/>
      <dgm:spPr>
        <a:solidFill>
          <a:srgbClr val="FF6699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点击添加文字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8A26C8BE-FF5A-4FE5-800F-7C91A9FFABE6}" type="parTrans" cxnId="{1ADFC15C-8344-4BCF-8FEE-53F9989EFAC2}">
      <dgm:prSet/>
      <dgm:spPr/>
      <dgm:t>
        <a:bodyPr/>
        <a:lstStyle/>
        <a:p>
          <a:endParaRPr lang="zh-CN" altLang="en-US"/>
        </a:p>
      </dgm:t>
    </dgm:pt>
    <dgm:pt modelId="{1B6B46E6-D2CE-42A1-9BE3-B8959E136614}" type="sibTrans" cxnId="{1ADFC15C-8344-4BCF-8FEE-53F9989EFAC2}">
      <dgm:prSet/>
      <dgm:spPr/>
      <dgm:t>
        <a:bodyPr/>
        <a:lstStyle/>
        <a:p>
          <a:endParaRPr lang="zh-CN" altLang="en-US"/>
        </a:p>
      </dgm:t>
    </dgm:pt>
    <dgm:pt modelId="{30BCA7FB-2102-481E-8250-EF22052BBDD8}">
      <dgm:prSet phldrT="[文本]"/>
      <dgm:spPr>
        <a:solidFill>
          <a:srgbClr val="FF7C8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点击添加文字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65AC8689-3C2A-4FB8-B38D-A369D98A77B2}" type="parTrans" cxnId="{63F6A1B5-6540-4829-987F-9DE4B2B6DEF5}">
      <dgm:prSet/>
      <dgm:spPr/>
      <dgm:t>
        <a:bodyPr/>
        <a:lstStyle/>
        <a:p>
          <a:endParaRPr lang="zh-CN" altLang="en-US"/>
        </a:p>
      </dgm:t>
    </dgm:pt>
    <dgm:pt modelId="{63617AC7-2D8B-41D5-B51A-EAD1FF0B8469}" type="sibTrans" cxnId="{63F6A1B5-6540-4829-987F-9DE4B2B6DEF5}">
      <dgm:prSet/>
      <dgm:spPr/>
      <dgm:t>
        <a:bodyPr/>
        <a:lstStyle/>
        <a:p>
          <a:endParaRPr lang="zh-CN" altLang="en-US"/>
        </a:p>
      </dgm:t>
    </dgm:pt>
    <dgm:pt modelId="{D988B7CA-74EC-4252-AA88-66C43C2D7CE6}">
      <dgm:prSet/>
      <dgm:spPr>
        <a:solidFill>
          <a:srgbClr val="FF330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点击添加文字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D1EB439E-F95B-4D42-A5B8-F0F8A6E8D278}" type="parTrans" cxnId="{9ADB1AB6-0EE2-49F9-B69C-A720486DAEBD}">
      <dgm:prSet/>
      <dgm:spPr/>
      <dgm:t>
        <a:bodyPr/>
        <a:lstStyle/>
        <a:p>
          <a:endParaRPr lang="zh-CN" altLang="en-US"/>
        </a:p>
      </dgm:t>
    </dgm:pt>
    <dgm:pt modelId="{AF0094DA-45BF-43AF-A7DD-F444E721C877}" type="sibTrans" cxnId="{9ADB1AB6-0EE2-49F9-B69C-A720486DAEBD}">
      <dgm:prSet/>
      <dgm:spPr/>
      <dgm:t>
        <a:bodyPr/>
        <a:lstStyle/>
        <a:p>
          <a:endParaRPr lang="zh-CN" altLang="en-US"/>
        </a:p>
      </dgm:t>
    </dgm:pt>
    <dgm:pt modelId="{231A334B-2FEA-4590-A5E9-9635AD37E4AE}">
      <dgm:prSet/>
      <dgm:spPr>
        <a:solidFill>
          <a:srgbClr val="FF660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点击添加文字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F31C0198-5FC0-490B-BD28-B0A8FEEAFF68}" type="parTrans" cxnId="{B9382EA4-FE0C-40F4-B52A-388F223F8BDB}">
      <dgm:prSet/>
      <dgm:spPr/>
      <dgm:t>
        <a:bodyPr/>
        <a:lstStyle/>
        <a:p>
          <a:endParaRPr lang="zh-CN" altLang="en-US"/>
        </a:p>
      </dgm:t>
    </dgm:pt>
    <dgm:pt modelId="{1D840447-8529-455C-B7EC-BC5B2FE20B20}" type="sibTrans" cxnId="{B9382EA4-FE0C-40F4-B52A-388F223F8BDB}">
      <dgm:prSet/>
      <dgm:spPr/>
      <dgm:t>
        <a:bodyPr/>
        <a:lstStyle/>
        <a:p>
          <a:endParaRPr lang="zh-CN" altLang="en-US"/>
        </a:p>
      </dgm:t>
    </dgm:pt>
    <dgm:pt modelId="{E20CADF0-3A55-43E3-BAB7-8483A3BB6443}" type="pres">
      <dgm:prSet presAssocID="{E6E1CCCB-2B22-44BB-8725-7E63B3B472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CA744BA-25A0-4CA7-825A-250FCE5D9B88}" type="pres">
      <dgm:prSet presAssocID="{A5A71AA9-5EFE-40BF-AC36-5AF62EA4C9E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F4B738-A663-4430-979C-C4741C7BA0EA}" type="pres">
      <dgm:prSet presAssocID="{1B6B46E6-D2CE-42A1-9BE3-B8959E136614}" presName="spacer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5B2457A6-CD02-4F65-B281-A4F6DC17B52F}" type="pres">
      <dgm:prSet presAssocID="{30BCA7FB-2102-481E-8250-EF22052BBDD8}" presName="parentText" presStyleLbl="node1" presStyleIdx="1" presStyleCnt="4" custLinFactNeighborY="-2753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C601DC-815A-4AA1-A5B3-76644130EF11}" type="pres">
      <dgm:prSet presAssocID="{63617AC7-2D8B-41D5-B51A-EAD1FF0B8469}" presName="spacer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7FBBCD37-42C5-40E6-AFE3-2304F1D070D4}" type="pres">
      <dgm:prSet presAssocID="{231A334B-2FEA-4590-A5E9-9635AD37E4A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3E2139-7075-4617-9676-928E1A067E41}" type="pres">
      <dgm:prSet presAssocID="{1D840447-8529-455C-B7EC-BC5B2FE20B20}" presName="spacer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9FD237A4-562B-4B8B-8012-D28DE800EE5A}" type="pres">
      <dgm:prSet presAssocID="{D988B7CA-74EC-4252-AA88-66C43C2D7CE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D93255F-7CD8-4003-B25F-961C1D847805}" type="presOf" srcId="{E6E1CCCB-2B22-44BB-8725-7E63B3B472BA}" destId="{E20CADF0-3A55-43E3-BAB7-8483A3BB6443}" srcOrd="0" destOrd="0" presId="urn:microsoft.com/office/officeart/2005/8/layout/vList2"/>
    <dgm:cxn modelId="{21E04FC0-2DC3-453F-B59E-E877DB5B030F}" type="presOf" srcId="{231A334B-2FEA-4590-A5E9-9635AD37E4AE}" destId="{7FBBCD37-42C5-40E6-AFE3-2304F1D070D4}" srcOrd="0" destOrd="0" presId="urn:microsoft.com/office/officeart/2005/8/layout/vList2"/>
    <dgm:cxn modelId="{B9382EA4-FE0C-40F4-B52A-388F223F8BDB}" srcId="{E6E1CCCB-2B22-44BB-8725-7E63B3B472BA}" destId="{231A334B-2FEA-4590-A5E9-9635AD37E4AE}" srcOrd="2" destOrd="0" parTransId="{F31C0198-5FC0-490B-BD28-B0A8FEEAFF68}" sibTransId="{1D840447-8529-455C-B7EC-BC5B2FE20B20}"/>
    <dgm:cxn modelId="{4A3DB4E6-B548-47EE-81B9-550EAF2C0874}" type="presOf" srcId="{A5A71AA9-5EFE-40BF-AC36-5AF62EA4C9ED}" destId="{FCA744BA-25A0-4CA7-825A-250FCE5D9B88}" srcOrd="0" destOrd="0" presId="urn:microsoft.com/office/officeart/2005/8/layout/vList2"/>
    <dgm:cxn modelId="{63F6A1B5-6540-4829-987F-9DE4B2B6DEF5}" srcId="{E6E1CCCB-2B22-44BB-8725-7E63B3B472BA}" destId="{30BCA7FB-2102-481E-8250-EF22052BBDD8}" srcOrd="1" destOrd="0" parTransId="{65AC8689-3C2A-4FB8-B38D-A369D98A77B2}" sibTransId="{63617AC7-2D8B-41D5-B51A-EAD1FF0B8469}"/>
    <dgm:cxn modelId="{7AFE8B85-B745-4163-8ED6-A7D146FFF195}" type="presOf" srcId="{D988B7CA-74EC-4252-AA88-66C43C2D7CE6}" destId="{9FD237A4-562B-4B8B-8012-D28DE800EE5A}" srcOrd="0" destOrd="0" presId="urn:microsoft.com/office/officeart/2005/8/layout/vList2"/>
    <dgm:cxn modelId="{9ADB1AB6-0EE2-49F9-B69C-A720486DAEBD}" srcId="{E6E1CCCB-2B22-44BB-8725-7E63B3B472BA}" destId="{D988B7CA-74EC-4252-AA88-66C43C2D7CE6}" srcOrd="3" destOrd="0" parTransId="{D1EB439E-F95B-4D42-A5B8-F0F8A6E8D278}" sibTransId="{AF0094DA-45BF-43AF-A7DD-F444E721C877}"/>
    <dgm:cxn modelId="{FA9576B2-F45E-477C-ABD0-BD5D6697347C}" type="presOf" srcId="{30BCA7FB-2102-481E-8250-EF22052BBDD8}" destId="{5B2457A6-CD02-4F65-B281-A4F6DC17B52F}" srcOrd="0" destOrd="0" presId="urn:microsoft.com/office/officeart/2005/8/layout/vList2"/>
    <dgm:cxn modelId="{1ADFC15C-8344-4BCF-8FEE-53F9989EFAC2}" srcId="{E6E1CCCB-2B22-44BB-8725-7E63B3B472BA}" destId="{A5A71AA9-5EFE-40BF-AC36-5AF62EA4C9ED}" srcOrd="0" destOrd="0" parTransId="{8A26C8BE-FF5A-4FE5-800F-7C91A9FFABE6}" sibTransId="{1B6B46E6-D2CE-42A1-9BE3-B8959E136614}"/>
    <dgm:cxn modelId="{52C15DAE-E0F4-48A0-9BEE-9A1740806B18}" type="presParOf" srcId="{E20CADF0-3A55-43E3-BAB7-8483A3BB6443}" destId="{FCA744BA-25A0-4CA7-825A-250FCE5D9B88}" srcOrd="0" destOrd="0" presId="urn:microsoft.com/office/officeart/2005/8/layout/vList2"/>
    <dgm:cxn modelId="{FF2438AE-7EF2-47B8-B91C-3D08EA0F3324}" type="presParOf" srcId="{E20CADF0-3A55-43E3-BAB7-8483A3BB6443}" destId="{90F4B738-A663-4430-979C-C4741C7BA0EA}" srcOrd="1" destOrd="0" presId="urn:microsoft.com/office/officeart/2005/8/layout/vList2"/>
    <dgm:cxn modelId="{FFC7AFD9-CB8F-4BFB-9F77-E510B7A8CFFF}" type="presParOf" srcId="{E20CADF0-3A55-43E3-BAB7-8483A3BB6443}" destId="{5B2457A6-CD02-4F65-B281-A4F6DC17B52F}" srcOrd="2" destOrd="0" presId="urn:microsoft.com/office/officeart/2005/8/layout/vList2"/>
    <dgm:cxn modelId="{871E78A5-763B-446E-87D6-0FBEFD74E6DE}" type="presParOf" srcId="{E20CADF0-3A55-43E3-BAB7-8483A3BB6443}" destId="{3EC601DC-815A-4AA1-A5B3-76644130EF11}" srcOrd="3" destOrd="0" presId="urn:microsoft.com/office/officeart/2005/8/layout/vList2"/>
    <dgm:cxn modelId="{ABA2EE7C-89E7-4F44-821A-0CD270F3DA69}" type="presParOf" srcId="{E20CADF0-3A55-43E3-BAB7-8483A3BB6443}" destId="{7FBBCD37-42C5-40E6-AFE3-2304F1D070D4}" srcOrd="4" destOrd="0" presId="urn:microsoft.com/office/officeart/2005/8/layout/vList2"/>
    <dgm:cxn modelId="{A33A21B8-A951-428A-8497-BF70A5C47575}" type="presParOf" srcId="{E20CADF0-3A55-43E3-BAB7-8483A3BB6443}" destId="{903E2139-7075-4617-9676-928E1A067E41}" srcOrd="5" destOrd="0" presId="urn:microsoft.com/office/officeart/2005/8/layout/vList2"/>
    <dgm:cxn modelId="{DEFBDB0B-0AC5-4B70-9254-F8480720554C}" type="presParOf" srcId="{E20CADF0-3A55-43E3-BAB7-8483A3BB6443}" destId="{9FD237A4-562B-4B8B-8012-D28DE800EE5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A97086-863B-40BD-8A8A-9A18277CF1A3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zh-CN" altLang="en-US"/>
        </a:p>
      </dgm:t>
    </dgm:pt>
    <dgm:pt modelId="{BBDFD76E-8F5E-4DA8-B050-C6CABA21809F}">
      <dgm:prSet phldrT="[文本]"/>
      <dgm:spPr>
        <a:solidFill>
          <a:srgbClr val="FF6699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添加文本字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FFA632FA-ABF0-46A4-A233-48E16D12F85F}" type="parTrans" cxnId="{FB953878-C6CF-4CC7-A079-CA9F1E63A275}">
      <dgm:prSet/>
      <dgm:spPr/>
      <dgm:t>
        <a:bodyPr/>
        <a:lstStyle/>
        <a:p>
          <a:endParaRPr lang="zh-CN" altLang="en-US"/>
        </a:p>
      </dgm:t>
    </dgm:pt>
    <dgm:pt modelId="{62C437DE-0E6F-4488-B82E-A7E316FB71C0}" type="sibTrans" cxnId="{FB953878-C6CF-4CC7-A079-CA9F1E63A275}">
      <dgm:prSet/>
      <dgm:spPr/>
      <dgm:t>
        <a:bodyPr/>
        <a:lstStyle/>
        <a:p>
          <a:endParaRPr lang="zh-CN" altLang="en-US"/>
        </a:p>
      </dgm:t>
    </dgm:pt>
    <dgm:pt modelId="{139A816A-0E09-4F76-BC4E-691474C37A86}">
      <dgm:prSet phldrT="[文本]"/>
      <dgm:spPr/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55F59540-76BE-4133-B609-64B385FB7A0B}" type="parTrans" cxnId="{6F71F0B0-EBB5-47A9-87B1-F6D539D1A810}">
      <dgm:prSet/>
      <dgm:spPr/>
      <dgm:t>
        <a:bodyPr/>
        <a:lstStyle/>
        <a:p>
          <a:endParaRPr lang="zh-CN" altLang="en-US"/>
        </a:p>
      </dgm:t>
    </dgm:pt>
    <dgm:pt modelId="{0EB3DDAA-F5DB-4105-9202-79E13DB86C95}" type="sibTrans" cxnId="{6F71F0B0-EBB5-47A9-87B1-F6D539D1A810}">
      <dgm:prSet/>
      <dgm:spPr/>
      <dgm:t>
        <a:bodyPr/>
        <a:lstStyle/>
        <a:p>
          <a:endParaRPr lang="zh-CN" altLang="en-US"/>
        </a:p>
      </dgm:t>
    </dgm:pt>
    <dgm:pt modelId="{6CEDE4B4-CDF7-4300-B370-79552C5E3E25}">
      <dgm:prSet phldrT="[文本]"/>
      <dgm:spPr>
        <a:solidFill>
          <a:srgbClr val="FF66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添加文字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7FD0F077-C708-4D3A-8995-3583C54F632F}" type="parTrans" cxnId="{948FDD9B-0037-4270-9157-CC80313E8F72}">
      <dgm:prSet/>
      <dgm:spPr/>
      <dgm:t>
        <a:bodyPr/>
        <a:lstStyle/>
        <a:p>
          <a:endParaRPr lang="zh-CN" altLang="en-US"/>
        </a:p>
      </dgm:t>
    </dgm:pt>
    <dgm:pt modelId="{3A9F26FE-A5DE-4C46-B346-4FF888D18E42}" type="sibTrans" cxnId="{948FDD9B-0037-4270-9157-CC80313E8F72}">
      <dgm:prSet/>
      <dgm:spPr/>
      <dgm:t>
        <a:bodyPr/>
        <a:lstStyle/>
        <a:p>
          <a:endParaRPr lang="zh-CN" altLang="en-US"/>
        </a:p>
      </dgm:t>
    </dgm:pt>
    <dgm:pt modelId="{8EC93E81-FFFF-48C8-8736-B207285CE70D}">
      <dgm:prSet phldrT="[文本]"/>
      <dgm:spPr/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CF417E1B-99D8-49EE-B19E-9C698073D925}" type="parTrans" cxnId="{D9EAA4DB-D27F-4552-8039-D869D4BAC038}">
      <dgm:prSet/>
      <dgm:spPr/>
      <dgm:t>
        <a:bodyPr/>
        <a:lstStyle/>
        <a:p>
          <a:endParaRPr lang="zh-CN" altLang="en-US"/>
        </a:p>
      </dgm:t>
    </dgm:pt>
    <dgm:pt modelId="{61EE0EFB-FBAE-438E-AE8C-66D2A8ACB231}" type="sibTrans" cxnId="{D9EAA4DB-D27F-4552-8039-D869D4BAC038}">
      <dgm:prSet/>
      <dgm:spPr/>
      <dgm:t>
        <a:bodyPr/>
        <a:lstStyle/>
        <a:p>
          <a:endParaRPr lang="zh-CN" altLang="en-US"/>
        </a:p>
      </dgm:t>
    </dgm:pt>
    <dgm:pt modelId="{50AB2866-76E9-4484-B246-0D512AA673AE}">
      <dgm:prSet phldrT="[文本]"/>
      <dgm:spPr>
        <a:solidFill>
          <a:srgbClr val="FF33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添加文字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4749D5E0-EAD8-4CEE-9208-FD834745234A}" type="parTrans" cxnId="{0D07271F-AA65-4F35-A6DA-5C21652820F2}">
      <dgm:prSet/>
      <dgm:spPr/>
      <dgm:t>
        <a:bodyPr/>
        <a:lstStyle/>
        <a:p>
          <a:endParaRPr lang="zh-CN" altLang="en-US"/>
        </a:p>
      </dgm:t>
    </dgm:pt>
    <dgm:pt modelId="{BE460591-1713-4955-8642-EFF3B1E51350}" type="sibTrans" cxnId="{0D07271F-AA65-4F35-A6DA-5C21652820F2}">
      <dgm:prSet/>
      <dgm:spPr/>
      <dgm:t>
        <a:bodyPr/>
        <a:lstStyle/>
        <a:p>
          <a:endParaRPr lang="zh-CN" altLang="en-US"/>
        </a:p>
      </dgm:t>
    </dgm:pt>
    <dgm:pt modelId="{94505C5E-8970-4309-888F-C01442A82F7C}">
      <dgm:prSet/>
      <dgm:spPr/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B547F3B5-EC49-4683-AD7D-0AEBA012F4C9}" type="parTrans" cxnId="{1AA20BCA-4904-454C-9EB9-A90053E98872}">
      <dgm:prSet/>
      <dgm:spPr/>
      <dgm:t>
        <a:bodyPr/>
        <a:lstStyle/>
        <a:p>
          <a:endParaRPr lang="zh-CN" altLang="en-US"/>
        </a:p>
      </dgm:t>
    </dgm:pt>
    <dgm:pt modelId="{C2622E3A-E944-473A-9C4C-D07CE3F43753}" type="sibTrans" cxnId="{1AA20BCA-4904-454C-9EB9-A90053E98872}">
      <dgm:prSet/>
      <dgm:spPr/>
      <dgm:t>
        <a:bodyPr/>
        <a:lstStyle/>
        <a:p>
          <a:endParaRPr lang="zh-CN" altLang="en-US"/>
        </a:p>
      </dgm:t>
    </dgm:pt>
    <dgm:pt modelId="{A56692FC-D1B1-42C8-AAF9-F933E75668AE}">
      <dgm:prSet phldrT="[文本]"/>
      <dgm:spPr>
        <a:solidFill>
          <a:srgbClr val="FF6699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添加文字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75B31369-6A33-4218-B2AE-1F0D62284BF0}" type="parTrans" cxnId="{E3D61D19-DA14-4801-85F3-7D1CC83A5E2F}">
      <dgm:prSet/>
      <dgm:spPr/>
      <dgm:t>
        <a:bodyPr/>
        <a:lstStyle/>
        <a:p>
          <a:endParaRPr lang="zh-CN" altLang="en-US"/>
        </a:p>
      </dgm:t>
    </dgm:pt>
    <dgm:pt modelId="{263131F4-FD8A-43D2-9985-3262466A0492}" type="sibTrans" cxnId="{E3D61D19-DA14-4801-85F3-7D1CC83A5E2F}">
      <dgm:prSet/>
      <dgm:spPr/>
      <dgm:t>
        <a:bodyPr/>
        <a:lstStyle/>
        <a:p>
          <a:endParaRPr lang="zh-CN" altLang="en-US"/>
        </a:p>
      </dgm:t>
    </dgm:pt>
    <dgm:pt modelId="{A9CEA207-7AF1-481B-9FB3-0DC44599992E}">
      <dgm:prSet/>
      <dgm:spPr/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935D2926-C8E7-4FEF-8477-8D7EF58D4385}" type="parTrans" cxnId="{82375B7B-0D4E-41A6-B7AD-DA9312B5ACBB}">
      <dgm:prSet/>
      <dgm:spPr/>
      <dgm:t>
        <a:bodyPr/>
        <a:lstStyle/>
        <a:p>
          <a:endParaRPr lang="zh-CN" altLang="en-US"/>
        </a:p>
      </dgm:t>
    </dgm:pt>
    <dgm:pt modelId="{8ACB6F40-7191-4736-A6E0-C3CF0689798A}" type="sibTrans" cxnId="{82375B7B-0D4E-41A6-B7AD-DA9312B5ACBB}">
      <dgm:prSet/>
      <dgm:spPr/>
      <dgm:t>
        <a:bodyPr/>
        <a:lstStyle/>
        <a:p>
          <a:endParaRPr lang="zh-CN" altLang="en-US"/>
        </a:p>
      </dgm:t>
    </dgm:pt>
    <dgm:pt modelId="{1939B438-45F2-41BA-BB47-07FEFC5EABCE}">
      <dgm:prSet/>
      <dgm:spPr/>
      <dgm:t>
        <a:bodyPr/>
        <a:lstStyle/>
        <a:p>
          <a:endParaRPr lang="zh-CN" altLang="en-US" dirty="0"/>
        </a:p>
      </dgm:t>
    </dgm:pt>
    <dgm:pt modelId="{2660EAC4-8CAE-435C-B418-9A01E8F848A4}" type="parTrans" cxnId="{B6266AB2-A02B-4007-BE56-E427AC7B091F}">
      <dgm:prSet/>
      <dgm:spPr/>
      <dgm:t>
        <a:bodyPr/>
        <a:lstStyle/>
        <a:p>
          <a:endParaRPr lang="zh-CN" altLang="en-US"/>
        </a:p>
      </dgm:t>
    </dgm:pt>
    <dgm:pt modelId="{4BB61812-CBB3-45B5-AAB9-0DAB7E263FCF}" type="sibTrans" cxnId="{B6266AB2-A02B-4007-BE56-E427AC7B091F}">
      <dgm:prSet/>
      <dgm:spPr/>
      <dgm:t>
        <a:bodyPr/>
        <a:lstStyle/>
        <a:p>
          <a:endParaRPr lang="zh-CN" altLang="en-US"/>
        </a:p>
      </dgm:t>
    </dgm:pt>
    <dgm:pt modelId="{0B22A63F-4E9A-4A44-88EB-C84C5B91AB67}" type="pres">
      <dgm:prSet presAssocID="{74A97086-863B-40BD-8A8A-9A18277CF1A3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625735AE-7393-4366-8126-DFB1E3260020}" type="pres">
      <dgm:prSet presAssocID="{50AB2866-76E9-4484-B246-0D512AA673AE}" presName="ChildAccent4" presStyleCnt="0"/>
      <dgm:spPr/>
    </dgm:pt>
    <dgm:pt modelId="{57D965EB-1784-42A0-BE4F-CEB24F562278}" type="pres">
      <dgm:prSet presAssocID="{50AB2866-76E9-4484-B246-0D512AA673AE}" presName="ChildAccent" presStyleLbl="alignImgPlace1" presStyleIdx="0" presStyleCnt="4"/>
      <dgm:spPr/>
      <dgm:t>
        <a:bodyPr/>
        <a:lstStyle/>
        <a:p>
          <a:endParaRPr lang="zh-CN" altLang="en-US"/>
        </a:p>
      </dgm:t>
    </dgm:pt>
    <dgm:pt modelId="{04E0BEB7-612A-4B84-B160-FCD61D9BD557}" type="pres">
      <dgm:prSet presAssocID="{50AB2866-76E9-4484-B246-0D512AA673AE}" presName="Child4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AA94E6-A8DC-4C15-B9E4-B07AF6367120}" type="pres">
      <dgm:prSet presAssocID="{50AB2866-76E9-4484-B246-0D512AA673AE}" presName="Parent4" presStyleLbl="node1" presStyleIdx="0" presStyleCnt="4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972ED9-C583-486D-8227-7035C4BBE307}" type="pres">
      <dgm:prSet presAssocID="{6CEDE4B4-CDF7-4300-B370-79552C5E3E25}" presName="ChildAccent3" presStyleCnt="0"/>
      <dgm:spPr/>
    </dgm:pt>
    <dgm:pt modelId="{5068A5E2-960F-46CF-9BED-6549FCA72CFF}" type="pres">
      <dgm:prSet presAssocID="{6CEDE4B4-CDF7-4300-B370-79552C5E3E25}" presName="ChildAccent" presStyleLbl="alignImgPlace1" presStyleIdx="1" presStyleCnt="4"/>
      <dgm:spPr/>
      <dgm:t>
        <a:bodyPr/>
        <a:lstStyle/>
        <a:p>
          <a:endParaRPr lang="zh-CN" altLang="en-US"/>
        </a:p>
      </dgm:t>
    </dgm:pt>
    <dgm:pt modelId="{758CE57A-9627-4D91-AAD4-72BA7C5C341B}" type="pres">
      <dgm:prSet presAssocID="{6CEDE4B4-CDF7-4300-B370-79552C5E3E25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1166DA9-7330-45D9-9E41-3A7A1A4E4FFA}" type="pres">
      <dgm:prSet presAssocID="{6CEDE4B4-CDF7-4300-B370-79552C5E3E25}" presName="Parent3" presStyleLbl="node1" presStyleIdx="1" presStyleCnt="4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9D898A6-DE05-4664-8D22-677378D08C59}" type="pres">
      <dgm:prSet presAssocID="{A56692FC-D1B1-42C8-AAF9-F933E75668AE}" presName="ChildAccent2" presStyleCnt="0"/>
      <dgm:spPr/>
    </dgm:pt>
    <dgm:pt modelId="{6050F460-82C6-42B6-BA4B-8763382C4188}" type="pres">
      <dgm:prSet presAssocID="{A56692FC-D1B1-42C8-AAF9-F933E75668AE}" presName="ChildAccent" presStyleLbl="alignImgPlace1" presStyleIdx="2" presStyleCnt="4"/>
      <dgm:spPr/>
      <dgm:t>
        <a:bodyPr/>
        <a:lstStyle/>
        <a:p>
          <a:endParaRPr lang="zh-CN" altLang="en-US"/>
        </a:p>
      </dgm:t>
    </dgm:pt>
    <dgm:pt modelId="{3D4F1C33-05CB-4CC2-85AD-BF7394FAE9C5}" type="pres">
      <dgm:prSet presAssocID="{A56692FC-D1B1-42C8-AAF9-F933E75668AE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EA2EE7-11B4-4DFB-B2E0-4FE631D41F27}" type="pres">
      <dgm:prSet presAssocID="{A56692FC-D1B1-42C8-AAF9-F933E75668AE}" presName="Parent2" presStyleLbl="node1" presStyleIdx="2" presStyleCnt="4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B57E378-CF3B-400E-BCDD-DE93F7FD4F1F}" type="pres">
      <dgm:prSet presAssocID="{BBDFD76E-8F5E-4DA8-B050-C6CABA21809F}" presName="ChildAccent1" presStyleCnt="0"/>
      <dgm:spPr/>
    </dgm:pt>
    <dgm:pt modelId="{5B5E1881-D45B-4E87-A0B5-1E4240432F87}" type="pres">
      <dgm:prSet presAssocID="{BBDFD76E-8F5E-4DA8-B050-C6CABA21809F}" presName="ChildAccent" presStyleLbl="alignImgPlace1" presStyleIdx="3" presStyleCnt="4"/>
      <dgm:spPr/>
      <dgm:t>
        <a:bodyPr/>
        <a:lstStyle/>
        <a:p>
          <a:endParaRPr lang="zh-CN" altLang="en-US"/>
        </a:p>
      </dgm:t>
    </dgm:pt>
    <dgm:pt modelId="{F32CEE3C-00E5-4DD0-A78C-EF19752753C5}" type="pres">
      <dgm:prSet presAssocID="{BBDFD76E-8F5E-4DA8-B050-C6CABA21809F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6AC4D9F-ABBC-462E-9DB4-C7E73B577D74}" type="pres">
      <dgm:prSet presAssocID="{BBDFD76E-8F5E-4DA8-B050-C6CABA21809F}" presName="Parent1" presStyleLbl="node1" presStyleIdx="3" presStyleCnt="4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9723EB1-E70C-4B5E-B3D2-493DCFED29BE}" type="presOf" srcId="{A56692FC-D1B1-42C8-AAF9-F933E75668AE}" destId="{28EA2EE7-11B4-4DFB-B2E0-4FE631D41F27}" srcOrd="0" destOrd="0" presId="urn:microsoft.com/office/officeart/2011/layout/InterconnectedBlockProcess"/>
    <dgm:cxn modelId="{A5991D39-A85E-4FF0-BC6C-DA10D3B2B813}" type="presOf" srcId="{50AB2866-76E9-4484-B246-0D512AA673AE}" destId="{35AA94E6-A8DC-4C15-B9E4-B07AF6367120}" srcOrd="0" destOrd="0" presId="urn:microsoft.com/office/officeart/2011/layout/InterconnectedBlockProcess"/>
    <dgm:cxn modelId="{D307058C-F3A2-46EC-9981-36AA75CD3DCD}" type="presOf" srcId="{74A97086-863B-40BD-8A8A-9A18277CF1A3}" destId="{0B22A63F-4E9A-4A44-88EB-C84C5B91AB67}" srcOrd="0" destOrd="0" presId="urn:microsoft.com/office/officeart/2011/layout/InterconnectedBlockProcess"/>
    <dgm:cxn modelId="{60901BC5-FA59-4FCB-8139-DD7F86382C89}" type="presOf" srcId="{8EC93E81-FFFF-48C8-8736-B207285CE70D}" destId="{5068A5E2-960F-46CF-9BED-6549FCA72CFF}" srcOrd="1" destOrd="0" presId="urn:microsoft.com/office/officeart/2011/layout/InterconnectedBlockProcess"/>
    <dgm:cxn modelId="{82375B7B-0D4E-41A6-B7AD-DA9312B5ACBB}" srcId="{A56692FC-D1B1-42C8-AAF9-F933E75668AE}" destId="{A9CEA207-7AF1-481B-9FB3-0DC44599992E}" srcOrd="0" destOrd="0" parTransId="{935D2926-C8E7-4FEF-8477-8D7EF58D4385}" sibTransId="{8ACB6F40-7191-4736-A6E0-C3CF0689798A}"/>
    <dgm:cxn modelId="{0325867B-FE3E-4848-AD77-2DE48A541C32}" type="presOf" srcId="{6CEDE4B4-CDF7-4300-B370-79552C5E3E25}" destId="{11166DA9-7330-45D9-9E41-3A7A1A4E4FFA}" srcOrd="0" destOrd="0" presId="urn:microsoft.com/office/officeart/2011/layout/InterconnectedBlockProcess"/>
    <dgm:cxn modelId="{E3D61D19-DA14-4801-85F3-7D1CC83A5E2F}" srcId="{74A97086-863B-40BD-8A8A-9A18277CF1A3}" destId="{A56692FC-D1B1-42C8-AAF9-F933E75668AE}" srcOrd="1" destOrd="0" parTransId="{75B31369-6A33-4218-B2AE-1F0D62284BF0}" sibTransId="{263131F4-FD8A-43D2-9985-3262466A0492}"/>
    <dgm:cxn modelId="{948FDD9B-0037-4270-9157-CC80313E8F72}" srcId="{74A97086-863B-40BD-8A8A-9A18277CF1A3}" destId="{6CEDE4B4-CDF7-4300-B370-79552C5E3E25}" srcOrd="2" destOrd="0" parTransId="{7FD0F077-C708-4D3A-8995-3583C54F632F}" sibTransId="{3A9F26FE-A5DE-4C46-B346-4FF888D18E42}"/>
    <dgm:cxn modelId="{9FF8D137-2F8A-454C-81D1-CB756FC49C84}" type="presOf" srcId="{1939B438-45F2-41BA-BB47-07FEFC5EABCE}" destId="{F32CEE3C-00E5-4DD0-A78C-EF19752753C5}" srcOrd="1" destOrd="1" presId="urn:microsoft.com/office/officeart/2011/layout/InterconnectedBlockProcess"/>
    <dgm:cxn modelId="{25C8D556-862F-44BC-9D42-FB46374CB3AC}" type="presOf" srcId="{139A816A-0E09-4F76-BC4E-691474C37A86}" destId="{F32CEE3C-00E5-4DD0-A78C-EF19752753C5}" srcOrd="0" destOrd="0" presId="urn:microsoft.com/office/officeart/2011/layout/InterconnectedBlockProcess"/>
    <dgm:cxn modelId="{5AF5D6DF-9C58-424B-84C1-AE97CF18A91D}" type="presOf" srcId="{BBDFD76E-8F5E-4DA8-B050-C6CABA21809F}" destId="{16AC4D9F-ABBC-462E-9DB4-C7E73B577D74}" srcOrd="0" destOrd="0" presId="urn:microsoft.com/office/officeart/2011/layout/InterconnectedBlockProcess"/>
    <dgm:cxn modelId="{0D07271F-AA65-4F35-A6DA-5C21652820F2}" srcId="{74A97086-863B-40BD-8A8A-9A18277CF1A3}" destId="{50AB2866-76E9-4484-B246-0D512AA673AE}" srcOrd="3" destOrd="0" parTransId="{4749D5E0-EAD8-4CEE-9208-FD834745234A}" sibTransId="{BE460591-1713-4955-8642-EFF3B1E51350}"/>
    <dgm:cxn modelId="{94F10EB6-2809-4B94-9B90-BC7911BD3C20}" type="presOf" srcId="{1939B438-45F2-41BA-BB47-07FEFC5EABCE}" destId="{5B5E1881-D45B-4E87-A0B5-1E4240432F87}" srcOrd="0" destOrd="1" presId="urn:microsoft.com/office/officeart/2011/layout/InterconnectedBlockProcess"/>
    <dgm:cxn modelId="{21FDAE2D-F226-4AEE-BF41-5B5526CD9705}" type="presOf" srcId="{94505C5E-8970-4309-888F-C01442A82F7C}" destId="{57D965EB-1784-42A0-BE4F-CEB24F562278}" srcOrd="0" destOrd="0" presId="urn:microsoft.com/office/officeart/2011/layout/InterconnectedBlockProcess"/>
    <dgm:cxn modelId="{66922FAB-50D3-4F62-B406-CBE5BDBC34C6}" type="presOf" srcId="{8EC93E81-FFFF-48C8-8736-B207285CE70D}" destId="{758CE57A-9627-4D91-AAD4-72BA7C5C341B}" srcOrd="0" destOrd="0" presId="urn:microsoft.com/office/officeart/2011/layout/InterconnectedBlockProcess"/>
    <dgm:cxn modelId="{57B73ED2-9D59-4ABE-989E-3EDEB30A4780}" type="presOf" srcId="{94505C5E-8970-4309-888F-C01442A82F7C}" destId="{04E0BEB7-612A-4B84-B160-FCD61D9BD557}" srcOrd="1" destOrd="0" presId="urn:microsoft.com/office/officeart/2011/layout/InterconnectedBlockProcess"/>
    <dgm:cxn modelId="{DA3E3FA0-710E-4A40-A4B5-A859B5A60D75}" type="presOf" srcId="{139A816A-0E09-4F76-BC4E-691474C37A86}" destId="{5B5E1881-D45B-4E87-A0B5-1E4240432F87}" srcOrd="1" destOrd="0" presId="urn:microsoft.com/office/officeart/2011/layout/InterconnectedBlockProcess"/>
    <dgm:cxn modelId="{A510B433-5F44-4B55-B7B0-16C15631DBD8}" type="presOf" srcId="{A9CEA207-7AF1-481B-9FB3-0DC44599992E}" destId="{3D4F1C33-05CB-4CC2-85AD-BF7394FAE9C5}" srcOrd="1" destOrd="0" presId="urn:microsoft.com/office/officeart/2011/layout/InterconnectedBlockProcess"/>
    <dgm:cxn modelId="{D9EAA4DB-D27F-4552-8039-D869D4BAC038}" srcId="{6CEDE4B4-CDF7-4300-B370-79552C5E3E25}" destId="{8EC93E81-FFFF-48C8-8736-B207285CE70D}" srcOrd="0" destOrd="0" parTransId="{CF417E1B-99D8-49EE-B19E-9C698073D925}" sibTransId="{61EE0EFB-FBAE-438E-AE8C-66D2A8ACB231}"/>
    <dgm:cxn modelId="{6F71F0B0-EBB5-47A9-87B1-F6D539D1A810}" srcId="{BBDFD76E-8F5E-4DA8-B050-C6CABA21809F}" destId="{139A816A-0E09-4F76-BC4E-691474C37A86}" srcOrd="0" destOrd="0" parTransId="{55F59540-76BE-4133-B609-64B385FB7A0B}" sibTransId="{0EB3DDAA-F5DB-4105-9202-79E13DB86C95}"/>
    <dgm:cxn modelId="{0A6B9FA9-C01D-4A38-8D40-EB876F12CF86}" type="presOf" srcId="{A9CEA207-7AF1-481B-9FB3-0DC44599992E}" destId="{6050F460-82C6-42B6-BA4B-8763382C4188}" srcOrd="0" destOrd="0" presId="urn:microsoft.com/office/officeart/2011/layout/InterconnectedBlockProcess"/>
    <dgm:cxn modelId="{1AA20BCA-4904-454C-9EB9-A90053E98872}" srcId="{50AB2866-76E9-4484-B246-0D512AA673AE}" destId="{94505C5E-8970-4309-888F-C01442A82F7C}" srcOrd="0" destOrd="0" parTransId="{B547F3B5-EC49-4683-AD7D-0AEBA012F4C9}" sibTransId="{C2622E3A-E944-473A-9C4C-D07CE3F43753}"/>
    <dgm:cxn modelId="{B6266AB2-A02B-4007-BE56-E427AC7B091F}" srcId="{BBDFD76E-8F5E-4DA8-B050-C6CABA21809F}" destId="{1939B438-45F2-41BA-BB47-07FEFC5EABCE}" srcOrd="1" destOrd="0" parTransId="{2660EAC4-8CAE-435C-B418-9A01E8F848A4}" sibTransId="{4BB61812-CBB3-45B5-AAB9-0DAB7E263FCF}"/>
    <dgm:cxn modelId="{FB953878-C6CF-4CC7-A079-CA9F1E63A275}" srcId="{74A97086-863B-40BD-8A8A-9A18277CF1A3}" destId="{BBDFD76E-8F5E-4DA8-B050-C6CABA21809F}" srcOrd="0" destOrd="0" parTransId="{FFA632FA-ABF0-46A4-A233-48E16D12F85F}" sibTransId="{62C437DE-0E6F-4488-B82E-A7E316FB71C0}"/>
    <dgm:cxn modelId="{82D3FCA0-06EF-433E-BC75-1C9127CE2E86}" type="presParOf" srcId="{0B22A63F-4E9A-4A44-88EB-C84C5B91AB67}" destId="{625735AE-7393-4366-8126-DFB1E3260020}" srcOrd="0" destOrd="0" presId="urn:microsoft.com/office/officeart/2011/layout/InterconnectedBlockProcess"/>
    <dgm:cxn modelId="{5789C309-DBD9-4B41-8348-D064B80CD797}" type="presParOf" srcId="{625735AE-7393-4366-8126-DFB1E3260020}" destId="{57D965EB-1784-42A0-BE4F-CEB24F562278}" srcOrd="0" destOrd="0" presId="urn:microsoft.com/office/officeart/2011/layout/InterconnectedBlockProcess"/>
    <dgm:cxn modelId="{2E5C1034-A6EB-4918-B941-BD3DEFE5F776}" type="presParOf" srcId="{0B22A63F-4E9A-4A44-88EB-C84C5B91AB67}" destId="{04E0BEB7-612A-4B84-B160-FCD61D9BD557}" srcOrd="1" destOrd="0" presId="urn:microsoft.com/office/officeart/2011/layout/InterconnectedBlockProcess"/>
    <dgm:cxn modelId="{072B1C6C-4D7A-4610-BA50-1A0D7BD7CD32}" type="presParOf" srcId="{0B22A63F-4E9A-4A44-88EB-C84C5B91AB67}" destId="{35AA94E6-A8DC-4C15-B9E4-B07AF6367120}" srcOrd="2" destOrd="0" presId="urn:microsoft.com/office/officeart/2011/layout/InterconnectedBlockProcess"/>
    <dgm:cxn modelId="{2167D2DC-0235-4CE3-A5BE-31C2A20DC6F4}" type="presParOf" srcId="{0B22A63F-4E9A-4A44-88EB-C84C5B91AB67}" destId="{6D972ED9-C583-486D-8227-7035C4BBE307}" srcOrd="3" destOrd="0" presId="urn:microsoft.com/office/officeart/2011/layout/InterconnectedBlockProcess"/>
    <dgm:cxn modelId="{AB3F8EE6-B96B-4333-B07B-F52A1578DB6D}" type="presParOf" srcId="{6D972ED9-C583-486D-8227-7035C4BBE307}" destId="{5068A5E2-960F-46CF-9BED-6549FCA72CFF}" srcOrd="0" destOrd="0" presId="urn:microsoft.com/office/officeart/2011/layout/InterconnectedBlockProcess"/>
    <dgm:cxn modelId="{5E1641BE-CB3A-4529-981A-F301473A0C10}" type="presParOf" srcId="{0B22A63F-4E9A-4A44-88EB-C84C5B91AB67}" destId="{758CE57A-9627-4D91-AAD4-72BA7C5C341B}" srcOrd="4" destOrd="0" presId="urn:microsoft.com/office/officeart/2011/layout/InterconnectedBlockProcess"/>
    <dgm:cxn modelId="{27105309-29CD-43E1-92B2-BC8240871319}" type="presParOf" srcId="{0B22A63F-4E9A-4A44-88EB-C84C5B91AB67}" destId="{11166DA9-7330-45D9-9E41-3A7A1A4E4FFA}" srcOrd="5" destOrd="0" presId="urn:microsoft.com/office/officeart/2011/layout/InterconnectedBlockProcess"/>
    <dgm:cxn modelId="{DFDFD900-F405-4CC3-839D-189A35246F8E}" type="presParOf" srcId="{0B22A63F-4E9A-4A44-88EB-C84C5B91AB67}" destId="{79D898A6-DE05-4664-8D22-677378D08C59}" srcOrd="6" destOrd="0" presId="urn:microsoft.com/office/officeart/2011/layout/InterconnectedBlockProcess"/>
    <dgm:cxn modelId="{F1C1B5BD-5FCD-4346-BC92-B295B0DEC9D1}" type="presParOf" srcId="{79D898A6-DE05-4664-8D22-677378D08C59}" destId="{6050F460-82C6-42B6-BA4B-8763382C4188}" srcOrd="0" destOrd="0" presId="urn:microsoft.com/office/officeart/2011/layout/InterconnectedBlockProcess"/>
    <dgm:cxn modelId="{92656AA8-D33B-45C7-B143-551FAEFC4C60}" type="presParOf" srcId="{0B22A63F-4E9A-4A44-88EB-C84C5B91AB67}" destId="{3D4F1C33-05CB-4CC2-85AD-BF7394FAE9C5}" srcOrd="7" destOrd="0" presId="urn:microsoft.com/office/officeart/2011/layout/InterconnectedBlockProcess"/>
    <dgm:cxn modelId="{95EB3BB5-16EC-4574-BC00-E00A3D68236E}" type="presParOf" srcId="{0B22A63F-4E9A-4A44-88EB-C84C5B91AB67}" destId="{28EA2EE7-11B4-4DFB-B2E0-4FE631D41F27}" srcOrd="8" destOrd="0" presId="urn:microsoft.com/office/officeart/2011/layout/InterconnectedBlockProcess"/>
    <dgm:cxn modelId="{C9DAB5AB-9DD1-43E7-A01E-B90B2D2BC831}" type="presParOf" srcId="{0B22A63F-4E9A-4A44-88EB-C84C5B91AB67}" destId="{6B57E378-CF3B-400E-BCDD-DE93F7FD4F1F}" srcOrd="9" destOrd="0" presId="urn:microsoft.com/office/officeart/2011/layout/InterconnectedBlockProcess"/>
    <dgm:cxn modelId="{D7B50484-08F6-414A-82F7-F5DFD4765B81}" type="presParOf" srcId="{6B57E378-CF3B-400E-BCDD-DE93F7FD4F1F}" destId="{5B5E1881-D45B-4E87-A0B5-1E4240432F87}" srcOrd="0" destOrd="0" presId="urn:microsoft.com/office/officeart/2011/layout/InterconnectedBlockProcess"/>
    <dgm:cxn modelId="{91181F8C-A861-437F-B992-75A792491081}" type="presParOf" srcId="{0B22A63F-4E9A-4A44-88EB-C84C5B91AB67}" destId="{F32CEE3C-00E5-4DD0-A78C-EF19752753C5}" srcOrd="10" destOrd="0" presId="urn:microsoft.com/office/officeart/2011/layout/InterconnectedBlockProcess"/>
    <dgm:cxn modelId="{32C7AED2-AE24-4693-B019-CDA25B0000D9}" type="presParOf" srcId="{0B22A63F-4E9A-4A44-88EB-C84C5B91AB67}" destId="{16AC4D9F-ABBC-462E-9DB4-C7E73B577D74}" srcOrd="11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3E88C2-9A06-4339-896B-F7C438C98674}" type="doc">
      <dgm:prSet loTypeId="urn:microsoft.com/office/officeart/2011/layout/HexagonRadial" loCatId="officeonlin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FA977DDD-F0C0-4EBB-93BF-408B659C6771}">
      <dgm:prSet phldrT="[文本]"/>
      <dgm:spPr>
        <a:solidFill>
          <a:srgbClr val="C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F07B9698-072D-49DB-893D-E9AA4F44B485}" type="parTrans" cxnId="{918C92B5-3F4B-41E4-A0B6-2C8A8DED0ADB}">
      <dgm:prSet/>
      <dgm:spPr/>
      <dgm:t>
        <a:bodyPr/>
        <a:lstStyle/>
        <a:p>
          <a:endParaRPr lang="zh-CN" altLang="en-US"/>
        </a:p>
      </dgm:t>
    </dgm:pt>
    <dgm:pt modelId="{21A66FF7-3BDE-4B23-9872-0C88BCA72F21}" type="sibTrans" cxnId="{918C92B5-3F4B-41E4-A0B6-2C8A8DED0ADB}">
      <dgm:prSet/>
      <dgm:spPr/>
      <dgm:t>
        <a:bodyPr/>
        <a:lstStyle/>
        <a:p>
          <a:endParaRPr lang="zh-CN" altLang="en-US"/>
        </a:p>
      </dgm:t>
    </dgm:pt>
    <dgm:pt modelId="{F7167940-5CAF-4F88-849E-213FF86E7F35}">
      <dgm:prSet phldrT="[文本]"/>
      <dgm:spPr>
        <a:solidFill>
          <a:srgbClr val="00B05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B9B0A2C6-11EF-44D3-AF5D-81D2C6B43B5D}" type="parTrans" cxnId="{6CE482F0-CDD6-4216-8560-34AF2C693722}">
      <dgm:prSet/>
      <dgm:spPr/>
      <dgm:t>
        <a:bodyPr/>
        <a:lstStyle/>
        <a:p>
          <a:endParaRPr lang="zh-CN" altLang="en-US"/>
        </a:p>
      </dgm:t>
    </dgm:pt>
    <dgm:pt modelId="{02A036F1-06C2-4BAF-B302-F246593CB2F8}" type="sibTrans" cxnId="{6CE482F0-CDD6-4216-8560-34AF2C693722}">
      <dgm:prSet/>
      <dgm:spPr/>
      <dgm:t>
        <a:bodyPr/>
        <a:lstStyle/>
        <a:p>
          <a:endParaRPr lang="zh-CN" altLang="en-US"/>
        </a:p>
      </dgm:t>
    </dgm:pt>
    <dgm:pt modelId="{6EAD4F48-D32F-4FD1-951B-F92DF60BD3EC}">
      <dgm:prSet phldrT="[文本]"/>
      <dgm:spPr>
        <a:solidFill>
          <a:srgbClr val="92D05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7395AC88-57C4-4C32-AAC9-B25B5182235C}" type="parTrans" cxnId="{49C089C7-6F40-47E2-BC9B-B009F245E5A6}">
      <dgm:prSet/>
      <dgm:spPr/>
      <dgm:t>
        <a:bodyPr/>
        <a:lstStyle/>
        <a:p>
          <a:endParaRPr lang="zh-CN" altLang="en-US"/>
        </a:p>
      </dgm:t>
    </dgm:pt>
    <dgm:pt modelId="{3EF1D4A7-954F-4ADC-B0EA-7A7BBEAE7E85}" type="sibTrans" cxnId="{49C089C7-6F40-47E2-BC9B-B009F245E5A6}">
      <dgm:prSet/>
      <dgm:spPr/>
      <dgm:t>
        <a:bodyPr/>
        <a:lstStyle/>
        <a:p>
          <a:endParaRPr lang="zh-CN" altLang="en-US"/>
        </a:p>
      </dgm:t>
    </dgm:pt>
    <dgm:pt modelId="{3BD146C0-2C49-49D7-ABA9-1223F32E0865}">
      <dgm:prSet phldrT="[文本]"/>
      <dgm:spPr>
        <a:solidFill>
          <a:srgbClr val="FFC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564F1E18-03C7-45E9-B91A-46012AAE2680}" type="parTrans" cxnId="{D299C70F-E9DD-49F0-8E42-85B25E472DA8}">
      <dgm:prSet/>
      <dgm:spPr/>
      <dgm:t>
        <a:bodyPr/>
        <a:lstStyle/>
        <a:p>
          <a:endParaRPr lang="zh-CN" altLang="en-US"/>
        </a:p>
      </dgm:t>
    </dgm:pt>
    <dgm:pt modelId="{2C8312CC-35B4-42AD-A546-E364600F99E2}" type="sibTrans" cxnId="{D299C70F-E9DD-49F0-8E42-85B25E472DA8}">
      <dgm:prSet/>
      <dgm:spPr/>
      <dgm:t>
        <a:bodyPr/>
        <a:lstStyle/>
        <a:p>
          <a:endParaRPr lang="zh-CN" altLang="en-US"/>
        </a:p>
      </dgm:t>
    </dgm:pt>
    <dgm:pt modelId="{8AD4FC27-E02D-4E37-8B59-40CF8C712157}">
      <dgm:prSet phldrT="[文本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9DEC0A6A-E95B-487F-B7D5-9685A61CBC88}" type="parTrans" cxnId="{FBA5414E-9650-463F-8564-FC329F5D54EF}">
      <dgm:prSet/>
      <dgm:spPr/>
      <dgm:t>
        <a:bodyPr/>
        <a:lstStyle/>
        <a:p>
          <a:endParaRPr lang="zh-CN" altLang="en-US"/>
        </a:p>
      </dgm:t>
    </dgm:pt>
    <dgm:pt modelId="{B9CE1C73-272F-4308-BF67-674D7188E8C6}" type="sibTrans" cxnId="{FBA5414E-9650-463F-8564-FC329F5D54EF}">
      <dgm:prSet/>
      <dgm:spPr/>
      <dgm:t>
        <a:bodyPr/>
        <a:lstStyle/>
        <a:p>
          <a:endParaRPr lang="zh-CN" altLang="en-US"/>
        </a:p>
      </dgm:t>
    </dgm:pt>
    <dgm:pt modelId="{0F8F6ABC-27F0-4A37-A282-A29BB5A3F1E3}">
      <dgm:prSet phldrT="[文本]"/>
      <dgm:spPr>
        <a:solidFill>
          <a:schemeClr val="accent2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39916D20-6EE6-43A2-B89D-04870766026C}" type="parTrans" cxnId="{512E3CC8-9954-4AD9-8A14-A4ECE8114101}">
      <dgm:prSet/>
      <dgm:spPr/>
      <dgm:t>
        <a:bodyPr/>
        <a:lstStyle/>
        <a:p>
          <a:endParaRPr lang="zh-CN" altLang="en-US"/>
        </a:p>
      </dgm:t>
    </dgm:pt>
    <dgm:pt modelId="{FCE376E2-7E2C-49FC-8139-F21D698AC264}" type="sibTrans" cxnId="{512E3CC8-9954-4AD9-8A14-A4ECE8114101}">
      <dgm:prSet/>
      <dgm:spPr/>
      <dgm:t>
        <a:bodyPr/>
        <a:lstStyle/>
        <a:p>
          <a:endParaRPr lang="zh-CN" altLang="en-US"/>
        </a:p>
      </dgm:t>
    </dgm:pt>
    <dgm:pt modelId="{E7F17928-FC23-4109-B9E3-62D727F903B7}">
      <dgm:prSet phldrT="[文本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dirty="0">
            <a:latin typeface="微软雅黑" pitchFamily="34" charset="-122"/>
            <a:ea typeface="微软雅黑" pitchFamily="34" charset="-122"/>
          </a:endParaRPr>
        </a:p>
      </dgm:t>
    </dgm:pt>
    <dgm:pt modelId="{64F9E0E7-CF51-44E4-A15C-807F4F886354}" type="parTrans" cxnId="{7520606C-02F0-4207-8A53-C9F91C69CF06}">
      <dgm:prSet/>
      <dgm:spPr/>
      <dgm:t>
        <a:bodyPr/>
        <a:lstStyle/>
        <a:p>
          <a:endParaRPr lang="zh-CN" altLang="en-US"/>
        </a:p>
      </dgm:t>
    </dgm:pt>
    <dgm:pt modelId="{71C0BB02-5BCF-445B-9846-6448F40A1B8B}" type="sibTrans" cxnId="{7520606C-02F0-4207-8A53-C9F91C69CF06}">
      <dgm:prSet/>
      <dgm:spPr/>
      <dgm:t>
        <a:bodyPr/>
        <a:lstStyle/>
        <a:p>
          <a:endParaRPr lang="zh-CN" altLang="en-US"/>
        </a:p>
      </dgm:t>
    </dgm:pt>
    <dgm:pt modelId="{46E770F5-5175-4866-B7BA-D06CB9BF1438}" type="pres">
      <dgm:prSet presAssocID="{DB3E88C2-9A06-4339-896B-F7C438C9867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DE1D080A-F7BC-441A-A414-8D8CBCC598E4}" type="pres">
      <dgm:prSet presAssocID="{FA977DDD-F0C0-4EBB-93BF-408B659C6771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zh-CN" altLang="en-US"/>
        </a:p>
      </dgm:t>
    </dgm:pt>
    <dgm:pt modelId="{C0DA59E4-1572-47BA-90C3-0A8BDC57A189}" type="pres">
      <dgm:prSet presAssocID="{F7167940-5CAF-4F88-849E-213FF86E7F35}" presName="Accent1" presStyleCnt="0"/>
      <dgm:spPr/>
    </dgm:pt>
    <dgm:pt modelId="{F123BC81-C6D0-4472-B62A-0B5D4536BCC3}" type="pres">
      <dgm:prSet presAssocID="{F7167940-5CAF-4F88-849E-213FF86E7F35}" presName="Accent" presStyleLbl="bgShp" presStyleIdx="0" presStyleCnt="6"/>
      <dgm:spPr/>
    </dgm:pt>
    <dgm:pt modelId="{CADFD384-7953-4244-A8E5-B55DE4A76AB8}" type="pres">
      <dgm:prSet presAssocID="{F7167940-5CAF-4F88-849E-213FF86E7F35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687402D-6EE7-4BC1-9C2A-FB5F88CAF857}" type="pres">
      <dgm:prSet presAssocID="{6EAD4F48-D32F-4FD1-951B-F92DF60BD3EC}" presName="Accent2" presStyleCnt="0"/>
      <dgm:spPr/>
    </dgm:pt>
    <dgm:pt modelId="{178AFDE4-1E92-408A-9AC1-CDDC58F23F9B}" type="pres">
      <dgm:prSet presAssocID="{6EAD4F48-D32F-4FD1-951B-F92DF60BD3EC}" presName="Accent" presStyleLbl="bgShp" presStyleIdx="1" presStyleCnt="6"/>
      <dgm:spPr/>
    </dgm:pt>
    <dgm:pt modelId="{AB4A05FE-A5F9-4D1F-9228-7E6C60ACED7D}" type="pres">
      <dgm:prSet presAssocID="{6EAD4F48-D32F-4FD1-951B-F92DF60BD3EC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A41FDB4-2B1D-411E-8A30-B8B161D689AC}" type="pres">
      <dgm:prSet presAssocID="{3BD146C0-2C49-49D7-ABA9-1223F32E0865}" presName="Accent3" presStyleCnt="0"/>
      <dgm:spPr/>
    </dgm:pt>
    <dgm:pt modelId="{569C89BC-A204-4440-A2E9-0EC06753D09F}" type="pres">
      <dgm:prSet presAssocID="{3BD146C0-2C49-49D7-ABA9-1223F32E0865}" presName="Accent" presStyleLbl="bgShp" presStyleIdx="2" presStyleCnt="6"/>
      <dgm:spPr/>
    </dgm:pt>
    <dgm:pt modelId="{6D3FB8CC-A0C6-49C7-9983-057611385510}" type="pres">
      <dgm:prSet presAssocID="{3BD146C0-2C49-49D7-ABA9-1223F32E0865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6E776F-9541-4246-9126-1F787575AFD3}" type="pres">
      <dgm:prSet presAssocID="{8AD4FC27-E02D-4E37-8B59-40CF8C712157}" presName="Accent4" presStyleCnt="0"/>
      <dgm:spPr/>
    </dgm:pt>
    <dgm:pt modelId="{28482BAA-15C4-4E9C-A7E9-AA691FFF255B}" type="pres">
      <dgm:prSet presAssocID="{8AD4FC27-E02D-4E37-8B59-40CF8C712157}" presName="Accent" presStyleLbl="bgShp" presStyleIdx="3" presStyleCnt="6"/>
      <dgm:spPr/>
    </dgm:pt>
    <dgm:pt modelId="{4FB81004-0848-4408-89B9-30D6A89EDE19}" type="pres">
      <dgm:prSet presAssocID="{8AD4FC27-E02D-4E37-8B59-40CF8C712157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D70FBE3-1D1C-4838-B1D3-747901AB1878}" type="pres">
      <dgm:prSet presAssocID="{0F8F6ABC-27F0-4A37-A282-A29BB5A3F1E3}" presName="Accent5" presStyleCnt="0"/>
      <dgm:spPr/>
    </dgm:pt>
    <dgm:pt modelId="{68890537-E8DF-494F-A56F-1ED1AFC1F9CC}" type="pres">
      <dgm:prSet presAssocID="{0F8F6ABC-27F0-4A37-A282-A29BB5A3F1E3}" presName="Accent" presStyleLbl="bgShp" presStyleIdx="4" presStyleCnt="6"/>
      <dgm:spPr/>
    </dgm:pt>
    <dgm:pt modelId="{6C49E134-93F2-4419-BDFE-FBC54DB7A7F0}" type="pres">
      <dgm:prSet presAssocID="{0F8F6ABC-27F0-4A37-A282-A29BB5A3F1E3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4384071-9E49-4014-B32C-678A1B078CCB}" type="pres">
      <dgm:prSet presAssocID="{E7F17928-FC23-4109-B9E3-62D727F903B7}" presName="Accent6" presStyleCnt="0"/>
      <dgm:spPr/>
    </dgm:pt>
    <dgm:pt modelId="{D56DC9C6-908F-4061-8EEA-2623C074D902}" type="pres">
      <dgm:prSet presAssocID="{E7F17928-FC23-4109-B9E3-62D727F903B7}" presName="Accent" presStyleLbl="bgShp" presStyleIdx="5" presStyleCnt="6"/>
      <dgm:spPr/>
    </dgm:pt>
    <dgm:pt modelId="{C6DA93D0-FDFB-481F-9E67-F0AD7CE0CBD3}" type="pres">
      <dgm:prSet presAssocID="{E7F17928-FC23-4109-B9E3-62D727F903B7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07C20F8-8FF3-4D14-BA1A-D223D8181B14}" type="presOf" srcId="{DB3E88C2-9A06-4339-896B-F7C438C98674}" destId="{46E770F5-5175-4866-B7BA-D06CB9BF1438}" srcOrd="0" destOrd="0" presId="urn:microsoft.com/office/officeart/2011/layout/HexagonRadial"/>
    <dgm:cxn modelId="{D299C70F-E9DD-49F0-8E42-85B25E472DA8}" srcId="{FA977DDD-F0C0-4EBB-93BF-408B659C6771}" destId="{3BD146C0-2C49-49D7-ABA9-1223F32E0865}" srcOrd="2" destOrd="0" parTransId="{564F1E18-03C7-45E9-B91A-46012AAE2680}" sibTransId="{2C8312CC-35B4-42AD-A546-E364600F99E2}"/>
    <dgm:cxn modelId="{49C089C7-6F40-47E2-BC9B-B009F245E5A6}" srcId="{FA977DDD-F0C0-4EBB-93BF-408B659C6771}" destId="{6EAD4F48-D32F-4FD1-951B-F92DF60BD3EC}" srcOrd="1" destOrd="0" parTransId="{7395AC88-57C4-4C32-AAC9-B25B5182235C}" sibTransId="{3EF1D4A7-954F-4ADC-B0EA-7A7BBEAE7E85}"/>
    <dgm:cxn modelId="{918C92B5-3F4B-41E4-A0B6-2C8A8DED0ADB}" srcId="{DB3E88C2-9A06-4339-896B-F7C438C98674}" destId="{FA977DDD-F0C0-4EBB-93BF-408B659C6771}" srcOrd="0" destOrd="0" parTransId="{F07B9698-072D-49DB-893D-E9AA4F44B485}" sibTransId="{21A66FF7-3BDE-4B23-9872-0C88BCA72F21}"/>
    <dgm:cxn modelId="{FBA5414E-9650-463F-8564-FC329F5D54EF}" srcId="{FA977DDD-F0C0-4EBB-93BF-408B659C6771}" destId="{8AD4FC27-E02D-4E37-8B59-40CF8C712157}" srcOrd="3" destOrd="0" parTransId="{9DEC0A6A-E95B-487F-B7D5-9685A61CBC88}" sibTransId="{B9CE1C73-272F-4308-BF67-674D7188E8C6}"/>
    <dgm:cxn modelId="{2374605A-A53E-4E8B-B170-E5ABEDF9E5FA}" type="presOf" srcId="{3BD146C0-2C49-49D7-ABA9-1223F32E0865}" destId="{6D3FB8CC-A0C6-49C7-9983-057611385510}" srcOrd="0" destOrd="0" presId="urn:microsoft.com/office/officeart/2011/layout/HexagonRadial"/>
    <dgm:cxn modelId="{98E06DA4-7642-4E62-B53F-19C935D850C8}" type="presOf" srcId="{F7167940-5CAF-4F88-849E-213FF86E7F35}" destId="{CADFD384-7953-4244-A8E5-B55DE4A76AB8}" srcOrd="0" destOrd="0" presId="urn:microsoft.com/office/officeart/2011/layout/HexagonRadial"/>
    <dgm:cxn modelId="{631976C8-41D6-49EB-8193-4ABAD37B89F7}" type="presOf" srcId="{8AD4FC27-E02D-4E37-8B59-40CF8C712157}" destId="{4FB81004-0848-4408-89B9-30D6A89EDE19}" srcOrd="0" destOrd="0" presId="urn:microsoft.com/office/officeart/2011/layout/HexagonRadial"/>
    <dgm:cxn modelId="{E1FBE0E9-CFE3-4351-9565-CDBF57D68B13}" type="presOf" srcId="{E7F17928-FC23-4109-B9E3-62D727F903B7}" destId="{C6DA93D0-FDFB-481F-9E67-F0AD7CE0CBD3}" srcOrd="0" destOrd="0" presId="urn:microsoft.com/office/officeart/2011/layout/HexagonRadial"/>
    <dgm:cxn modelId="{512E3CC8-9954-4AD9-8A14-A4ECE8114101}" srcId="{FA977DDD-F0C0-4EBB-93BF-408B659C6771}" destId="{0F8F6ABC-27F0-4A37-A282-A29BB5A3F1E3}" srcOrd="4" destOrd="0" parTransId="{39916D20-6EE6-43A2-B89D-04870766026C}" sibTransId="{FCE376E2-7E2C-49FC-8139-F21D698AC264}"/>
    <dgm:cxn modelId="{EA657CBD-9A66-4F6C-9A03-9B00621B5917}" type="presOf" srcId="{FA977DDD-F0C0-4EBB-93BF-408B659C6771}" destId="{DE1D080A-F7BC-441A-A414-8D8CBCC598E4}" srcOrd="0" destOrd="0" presId="urn:microsoft.com/office/officeart/2011/layout/HexagonRadial"/>
    <dgm:cxn modelId="{0401D307-049A-4899-906D-F935FE9FD68B}" type="presOf" srcId="{0F8F6ABC-27F0-4A37-A282-A29BB5A3F1E3}" destId="{6C49E134-93F2-4419-BDFE-FBC54DB7A7F0}" srcOrd="0" destOrd="0" presId="urn:microsoft.com/office/officeart/2011/layout/HexagonRadial"/>
    <dgm:cxn modelId="{7520606C-02F0-4207-8A53-C9F91C69CF06}" srcId="{FA977DDD-F0C0-4EBB-93BF-408B659C6771}" destId="{E7F17928-FC23-4109-B9E3-62D727F903B7}" srcOrd="5" destOrd="0" parTransId="{64F9E0E7-CF51-44E4-A15C-807F4F886354}" sibTransId="{71C0BB02-5BCF-445B-9846-6448F40A1B8B}"/>
    <dgm:cxn modelId="{6CE482F0-CDD6-4216-8560-34AF2C693722}" srcId="{FA977DDD-F0C0-4EBB-93BF-408B659C6771}" destId="{F7167940-5CAF-4F88-849E-213FF86E7F35}" srcOrd="0" destOrd="0" parTransId="{B9B0A2C6-11EF-44D3-AF5D-81D2C6B43B5D}" sibTransId="{02A036F1-06C2-4BAF-B302-F246593CB2F8}"/>
    <dgm:cxn modelId="{9BB25021-4D12-49E6-A027-1A12D3EEC5EF}" type="presOf" srcId="{6EAD4F48-D32F-4FD1-951B-F92DF60BD3EC}" destId="{AB4A05FE-A5F9-4D1F-9228-7E6C60ACED7D}" srcOrd="0" destOrd="0" presId="urn:microsoft.com/office/officeart/2011/layout/HexagonRadial"/>
    <dgm:cxn modelId="{7C70B20E-D408-4544-9B56-FFF2C1090DF7}" type="presParOf" srcId="{46E770F5-5175-4866-B7BA-D06CB9BF1438}" destId="{DE1D080A-F7BC-441A-A414-8D8CBCC598E4}" srcOrd="0" destOrd="0" presId="urn:microsoft.com/office/officeart/2011/layout/HexagonRadial"/>
    <dgm:cxn modelId="{4534F00C-F092-4B3F-ADEA-390D839DB3DE}" type="presParOf" srcId="{46E770F5-5175-4866-B7BA-D06CB9BF1438}" destId="{C0DA59E4-1572-47BA-90C3-0A8BDC57A189}" srcOrd="1" destOrd="0" presId="urn:microsoft.com/office/officeart/2011/layout/HexagonRadial"/>
    <dgm:cxn modelId="{FABD32B2-50F8-431B-A6CD-277B9D67F367}" type="presParOf" srcId="{C0DA59E4-1572-47BA-90C3-0A8BDC57A189}" destId="{F123BC81-C6D0-4472-B62A-0B5D4536BCC3}" srcOrd="0" destOrd="0" presId="urn:microsoft.com/office/officeart/2011/layout/HexagonRadial"/>
    <dgm:cxn modelId="{95FB0BD4-2EA0-4312-AB78-0F7619D2FC46}" type="presParOf" srcId="{46E770F5-5175-4866-B7BA-D06CB9BF1438}" destId="{CADFD384-7953-4244-A8E5-B55DE4A76AB8}" srcOrd="2" destOrd="0" presId="urn:microsoft.com/office/officeart/2011/layout/HexagonRadial"/>
    <dgm:cxn modelId="{D5D91E74-8761-46DF-8867-BC8749840D67}" type="presParOf" srcId="{46E770F5-5175-4866-B7BA-D06CB9BF1438}" destId="{4687402D-6EE7-4BC1-9C2A-FB5F88CAF857}" srcOrd="3" destOrd="0" presId="urn:microsoft.com/office/officeart/2011/layout/HexagonRadial"/>
    <dgm:cxn modelId="{B6EA3DDE-236B-4122-A4D4-3AC06C80DEE3}" type="presParOf" srcId="{4687402D-6EE7-4BC1-9C2A-FB5F88CAF857}" destId="{178AFDE4-1E92-408A-9AC1-CDDC58F23F9B}" srcOrd="0" destOrd="0" presId="urn:microsoft.com/office/officeart/2011/layout/HexagonRadial"/>
    <dgm:cxn modelId="{5F719778-2E94-4BD5-A122-21D260DCFCB0}" type="presParOf" srcId="{46E770F5-5175-4866-B7BA-D06CB9BF1438}" destId="{AB4A05FE-A5F9-4D1F-9228-7E6C60ACED7D}" srcOrd="4" destOrd="0" presId="urn:microsoft.com/office/officeart/2011/layout/HexagonRadial"/>
    <dgm:cxn modelId="{BF3454D8-D630-4642-8F57-634AD86BFF37}" type="presParOf" srcId="{46E770F5-5175-4866-B7BA-D06CB9BF1438}" destId="{AA41FDB4-2B1D-411E-8A30-B8B161D689AC}" srcOrd="5" destOrd="0" presId="urn:microsoft.com/office/officeart/2011/layout/HexagonRadial"/>
    <dgm:cxn modelId="{4B7067AC-6B9C-4983-844B-83AE93C54D23}" type="presParOf" srcId="{AA41FDB4-2B1D-411E-8A30-B8B161D689AC}" destId="{569C89BC-A204-4440-A2E9-0EC06753D09F}" srcOrd="0" destOrd="0" presId="urn:microsoft.com/office/officeart/2011/layout/HexagonRadial"/>
    <dgm:cxn modelId="{B5138A3C-A572-4E7E-AEB4-36DA1F16BBCB}" type="presParOf" srcId="{46E770F5-5175-4866-B7BA-D06CB9BF1438}" destId="{6D3FB8CC-A0C6-49C7-9983-057611385510}" srcOrd="6" destOrd="0" presId="urn:microsoft.com/office/officeart/2011/layout/HexagonRadial"/>
    <dgm:cxn modelId="{3A0C5A54-7AA2-4998-AC2B-C120D19E9193}" type="presParOf" srcId="{46E770F5-5175-4866-B7BA-D06CB9BF1438}" destId="{686E776F-9541-4246-9126-1F787575AFD3}" srcOrd="7" destOrd="0" presId="urn:microsoft.com/office/officeart/2011/layout/HexagonRadial"/>
    <dgm:cxn modelId="{ABDA9E93-75B1-4123-BEEA-ACDD44E15B8E}" type="presParOf" srcId="{686E776F-9541-4246-9126-1F787575AFD3}" destId="{28482BAA-15C4-4E9C-A7E9-AA691FFF255B}" srcOrd="0" destOrd="0" presId="urn:microsoft.com/office/officeart/2011/layout/HexagonRadial"/>
    <dgm:cxn modelId="{EFFE39B4-2F29-4B64-9432-F86F22B8187E}" type="presParOf" srcId="{46E770F5-5175-4866-B7BA-D06CB9BF1438}" destId="{4FB81004-0848-4408-89B9-30D6A89EDE19}" srcOrd="8" destOrd="0" presId="urn:microsoft.com/office/officeart/2011/layout/HexagonRadial"/>
    <dgm:cxn modelId="{93BAADAA-1E43-4413-9703-7385BC7A4AA1}" type="presParOf" srcId="{46E770F5-5175-4866-B7BA-D06CB9BF1438}" destId="{CD70FBE3-1D1C-4838-B1D3-747901AB1878}" srcOrd="9" destOrd="0" presId="urn:microsoft.com/office/officeart/2011/layout/HexagonRadial"/>
    <dgm:cxn modelId="{CC699AB9-6392-45D6-8B08-AC9FB7089A9D}" type="presParOf" srcId="{CD70FBE3-1D1C-4838-B1D3-747901AB1878}" destId="{68890537-E8DF-494F-A56F-1ED1AFC1F9CC}" srcOrd="0" destOrd="0" presId="urn:microsoft.com/office/officeart/2011/layout/HexagonRadial"/>
    <dgm:cxn modelId="{2FA6EB0D-A8FC-434A-838D-02FAF027103E}" type="presParOf" srcId="{46E770F5-5175-4866-B7BA-D06CB9BF1438}" destId="{6C49E134-93F2-4419-BDFE-FBC54DB7A7F0}" srcOrd="10" destOrd="0" presId="urn:microsoft.com/office/officeart/2011/layout/HexagonRadial"/>
    <dgm:cxn modelId="{D05D1705-05E2-4C3D-8D98-81F5EED702A4}" type="presParOf" srcId="{46E770F5-5175-4866-B7BA-D06CB9BF1438}" destId="{84384071-9E49-4014-B32C-678A1B078CCB}" srcOrd="11" destOrd="0" presId="urn:microsoft.com/office/officeart/2011/layout/HexagonRadial"/>
    <dgm:cxn modelId="{000E9CF8-1394-4DB0-BCEC-6C2E6054E715}" type="presParOf" srcId="{84384071-9E49-4014-B32C-678A1B078CCB}" destId="{D56DC9C6-908F-4061-8EEA-2623C074D902}" srcOrd="0" destOrd="0" presId="urn:microsoft.com/office/officeart/2011/layout/HexagonRadial"/>
    <dgm:cxn modelId="{A639DF26-74C2-4283-8EAB-315AFEDDB9FF}" type="presParOf" srcId="{46E770F5-5175-4866-B7BA-D06CB9BF1438}" destId="{C6DA93D0-FDFB-481F-9E67-F0AD7CE0CBD3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5B947A-2A5F-462E-8289-C65D9D3F949A}" type="doc">
      <dgm:prSet loTypeId="urn:microsoft.com/office/officeart/2005/8/layout/arrow2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zh-CN" altLang="en-US"/>
        </a:p>
      </dgm:t>
    </dgm:pt>
    <dgm:pt modelId="{9897D9FC-628E-4DA2-966C-7719044AFBB3}">
      <dgm:prSet phldrT="[文本]"/>
      <dgm:spPr/>
      <dgm:t>
        <a:bodyPr/>
        <a:lstStyle/>
        <a:p>
          <a:r>
            <a:rPr lang="zh-CN" altLang="en-US" dirty="0" smtClean="0"/>
            <a:t>添加文本</a:t>
          </a:r>
          <a:endParaRPr lang="zh-CN" altLang="en-US" dirty="0"/>
        </a:p>
      </dgm:t>
    </dgm:pt>
    <dgm:pt modelId="{F9AEDB0F-883D-4285-A1C0-5C60D3064E02}" type="parTrans" cxnId="{B739FC32-4DAD-4C0C-8D2D-964E02448592}">
      <dgm:prSet/>
      <dgm:spPr/>
      <dgm:t>
        <a:bodyPr/>
        <a:lstStyle/>
        <a:p>
          <a:endParaRPr lang="zh-CN" altLang="en-US"/>
        </a:p>
      </dgm:t>
    </dgm:pt>
    <dgm:pt modelId="{9814C610-BD10-4217-879F-755F64B5E8CC}" type="sibTrans" cxnId="{B739FC32-4DAD-4C0C-8D2D-964E02448592}">
      <dgm:prSet/>
      <dgm:spPr/>
      <dgm:t>
        <a:bodyPr/>
        <a:lstStyle/>
        <a:p>
          <a:endParaRPr lang="zh-CN" altLang="en-US"/>
        </a:p>
      </dgm:t>
    </dgm:pt>
    <dgm:pt modelId="{94728F28-1020-4913-B22A-1AF998AFBD10}">
      <dgm:prSet phldrT="[文本]" custT="1"/>
      <dgm:spPr/>
      <dgm:t>
        <a:bodyPr/>
        <a:lstStyle/>
        <a:p>
          <a:r>
            <a:rPr lang="zh-CN" altLang="en-US" sz="2400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sz="2400" dirty="0">
            <a:solidFill>
              <a:schemeClr val="bg1">
                <a:lumMod val="95000"/>
              </a:schemeClr>
            </a:solidFill>
            <a:latin typeface="微软雅黑" pitchFamily="34" charset="-122"/>
            <a:ea typeface="微软雅黑" pitchFamily="34" charset="-122"/>
          </a:endParaRPr>
        </a:p>
      </dgm:t>
    </dgm:pt>
    <dgm:pt modelId="{0DE5621A-B6A6-4F4A-9B3A-C67F73A20766}" type="parTrans" cxnId="{EA025E8D-828D-4DA1-BFD1-28F9297D7F49}">
      <dgm:prSet/>
      <dgm:spPr/>
      <dgm:t>
        <a:bodyPr/>
        <a:lstStyle/>
        <a:p>
          <a:endParaRPr lang="zh-CN" altLang="en-US"/>
        </a:p>
      </dgm:t>
    </dgm:pt>
    <dgm:pt modelId="{A09F16A8-E34B-45B3-B509-EF743B9BD443}" type="sibTrans" cxnId="{EA025E8D-828D-4DA1-BFD1-28F9297D7F49}">
      <dgm:prSet/>
      <dgm:spPr/>
      <dgm:t>
        <a:bodyPr/>
        <a:lstStyle/>
        <a:p>
          <a:endParaRPr lang="zh-CN" altLang="en-US"/>
        </a:p>
      </dgm:t>
    </dgm:pt>
    <dgm:pt modelId="{5F76FDB4-E948-4A9E-AA7A-EB2D85334024}">
      <dgm:prSet phldrT="[文本]"/>
      <dgm:spPr/>
      <dgm:t>
        <a:bodyPr/>
        <a:lstStyle/>
        <a:p>
          <a:r>
            <a:rPr lang="zh-CN" altLang="en-US" dirty="0" smtClean="0"/>
            <a:t>添加文本</a:t>
          </a:r>
          <a:endParaRPr lang="zh-CN" altLang="en-US" dirty="0"/>
        </a:p>
      </dgm:t>
    </dgm:pt>
    <dgm:pt modelId="{0925E630-41B9-481A-8489-9F15C124F156}" type="parTrans" cxnId="{3F41B216-25E8-4774-83F9-2408C1E9C733}">
      <dgm:prSet/>
      <dgm:spPr/>
      <dgm:t>
        <a:bodyPr/>
        <a:lstStyle/>
        <a:p>
          <a:endParaRPr lang="zh-CN" altLang="en-US"/>
        </a:p>
      </dgm:t>
    </dgm:pt>
    <dgm:pt modelId="{BB48847B-1463-49EE-8D5B-7E3ECAAAFA51}" type="sibTrans" cxnId="{3F41B216-25E8-4774-83F9-2408C1E9C733}">
      <dgm:prSet/>
      <dgm:spPr/>
      <dgm:t>
        <a:bodyPr/>
        <a:lstStyle/>
        <a:p>
          <a:endParaRPr lang="zh-CN" altLang="en-US"/>
        </a:p>
      </dgm:t>
    </dgm:pt>
    <dgm:pt modelId="{29D5E4A9-B390-4A84-980D-1BA7591F522A}" type="pres">
      <dgm:prSet presAssocID="{795B947A-2A5F-462E-8289-C65D9D3F949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E11D8BF-84E1-4C57-BAD0-30856CDB8774}" type="pres">
      <dgm:prSet presAssocID="{795B947A-2A5F-462E-8289-C65D9D3F949A}" presName="arrow" presStyleLbl="bgShp" presStyleIdx="0" presStyleCnt="1"/>
      <dgm:spPr>
        <a:solidFill>
          <a:srgbClr val="FF6600"/>
        </a:solidFill>
        <a:scene3d>
          <a:camera prst="orthographicFront"/>
          <a:lightRig rig="threePt" dir="t"/>
        </a:scene3d>
        <a:sp3d>
          <a:bevelT/>
        </a:sp3d>
      </dgm:spPr>
    </dgm:pt>
    <dgm:pt modelId="{3F9C9A16-389E-4824-A4CB-746FAA3AC41C}" type="pres">
      <dgm:prSet presAssocID="{795B947A-2A5F-462E-8289-C65D9D3F949A}" presName="arrowDiagram3" presStyleCnt="0"/>
      <dgm:spPr/>
    </dgm:pt>
    <dgm:pt modelId="{AF48D7B6-60B9-4069-BF73-097391A6FE12}" type="pres">
      <dgm:prSet presAssocID="{9897D9FC-628E-4DA2-966C-7719044AFBB3}" presName="bullet3a" presStyleLbl="node1" presStyleIdx="0" presStyleCnt="3"/>
      <dgm:spPr/>
    </dgm:pt>
    <dgm:pt modelId="{186FEECB-A937-4C80-AA02-6041023A7BDE}" type="pres">
      <dgm:prSet presAssocID="{9897D9FC-628E-4DA2-966C-7719044AFBB3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87E0595-E9C6-4204-9D69-07977A494A67}" type="pres">
      <dgm:prSet presAssocID="{94728F28-1020-4913-B22A-1AF998AFBD10}" presName="bullet3b" presStyleLbl="node1" presStyleIdx="1" presStyleCnt="3"/>
      <dgm:spPr/>
    </dgm:pt>
    <dgm:pt modelId="{511B7A65-0767-4E05-AC6D-BE1B17946A0B}" type="pres">
      <dgm:prSet presAssocID="{94728F28-1020-4913-B22A-1AF998AFBD10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EADFBE6-DA0D-49E0-BB39-189FDBCFEE9E}" type="pres">
      <dgm:prSet presAssocID="{5F76FDB4-E948-4A9E-AA7A-EB2D85334024}" presName="bullet3c" presStyleLbl="node1" presStyleIdx="2" presStyleCnt="3"/>
      <dgm:spPr/>
    </dgm:pt>
    <dgm:pt modelId="{C2A350A7-0EBF-40F9-92AA-1B6D41A47A40}" type="pres">
      <dgm:prSet presAssocID="{5F76FDB4-E948-4A9E-AA7A-EB2D85334024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739FC32-4DAD-4C0C-8D2D-964E02448592}" srcId="{795B947A-2A5F-462E-8289-C65D9D3F949A}" destId="{9897D9FC-628E-4DA2-966C-7719044AFBB3}" srcOrd="0" destOrd="0" parTransId="{F9AEDB0F-883D-4285-A1C0-5C60D3064E02}" sibTransId="{9814C610-BD10-4217-879F-755F64B5E8CC}"/>
    <dgm:cxn modelId="{E5946423-D43D-4DCE-B2DF-AFFBBFBB51F8}" type="presOf" srcId="{795B947A-2A5F-462E-8289-C65D9D3F949A}" destId="{29D5E4A9-B390-4A84-980D-1BA7591F522A}" srcOrd="0" destOrd="0" presId="urn:microsoft.com/office/officeart/2005/8/layout/arrow2"/>
    <dgm:cxn modelId="{4031CBDE-8C2E-4638-B6F5-5DFB73172B6F}" type="presOf" srcId="{9897D9FC-628E-4DA2-966C-7719044AFBB3}" destId="{186FEECB-A937-4C80-AA02-6041023A7BDE}" srcOrd="0" destOrd="0" presId="urn:microsoft.com/office/officeart/2005/8/layout/arrow2"/>
    <dgm:cxn modelId="{3F41B216-25E8-4774-83F9-2408C1E9C733}" srcId="{795B947A-2A5F-462E-8289-C65D9D3F949A}" destId="{5F76FDB4-E948-4A9E-AA7A-EB2D85334024}" srcOrd="2" destOrd="0" parTransId="{0925E630-41B9-481A-8489-9F15C124F156}" sibTransId="{BB48847B-1463-49EE-8D5B-7E3ECAAAFA51}"/>
    <dgm:cxn modelId="{098C08AA-FEA9-400D-8E95-125ED725A77C}" type="presOf" srcId="{5F76FDB4-E948-4A9E-AA7A-EB2D85334024}" destId="{C2A350A7-0EBF-40F9-92AA-1B6D41A47A40}" srcOrd="0" destOrd="0" presId="urn:microsoft.com/office/officeart/2005/8/layout/arrow2"/>
    <dgm:cxn modelId="{7A024D85-1D42-4FA7-9045-3958F3F87A7F}" type="presOf" srcId="{94728F28-1020-4913-B22A-1AF998AFBD10}" destId="{511B7A65-0767-4E05-AC6D-BE1B17946A0B}" srcOrd="0" destOrd="0" presId="urn:microsoft.com/office/officeart/2005/8/layout/arrow2"/>
    <dgm:cxn modelId="{EA025E8D-828D-4DA1-BFD1-28F9297D7F49}" srcId="{795B947A-2A5F-462E-8289-C65D9D3F949A}" destId="{94728F28-1020-4913-B22A-1AF998AFBD10}" srcOrd="1" destOrd="0" parTransId="{0DE5621A-B6A6-4F4A-9B3A-C67F73A20766}" sibTransId="{A09F16A8-E34B-45B3-B509-EF743B9BD443}"/>
    <dgm:cxn modelId="{157D3FEA-D597-45B0-ABCE-3483A1F42A6D}" type="presParOf" srcId="{29D5E4A9-B390-4A84-980D-1BA7591F522A}" destId="{BE11D8BF-84E1-4C57-BAD0-30856CDB8774}" srcOrd="0" destOrd="0" presId="urn:microsoft.com/office/officeart/2005/8/layout/arrow2"/>
    <dgm:cxn modelId="{8EE2CF5F-540E-4371-B8BC-17A5B08295C7}" type="presParOf" srcId="{29D5E4A9-B390-4A84-980D-1BA7591F522A}" destId="{3F9C9A16-389E-4824-A4CB-746FAA3AC41C}" srcOrd="1" destOrd="0" presId="urn:microsoft.com/office/officeart/2005/8/layout/arrow2"/>
    <dgm:cxn modelId="{6D80FE37-E1DE-4800-949E-796863C68C47}" type="presParOf" srcId="{3F9C9A16-389E-4824-A4CB-746FAA3AC41C}" destId="{AF48D7B6-60B9-4069-BF73-097391A6FE12}" srcOrd="0" destOrd="0" presId="urn:microsoft.com/office/officeart/2005/8/layout/arrow2"/>
    <dgm:cxn modelId="{68DA4733-A3E2-4185-9D27-B6ABA241F76B}" type="presParOf" srcId="{3F9C9A16-389E-4824-A4CB-746FAA3AC41C}" destId="{186FEECB-A937-4C80-AA02-6041023A7BDE}" srcOrd="1" destOrd="0" presId="urn:microsoft.com/office/officeart/2005/8/layout/arrow2"/>
    <dgm:cxn modelId="{54ABE75A-5C12-4ECA-87A6-792571FD25FD}" type="presParOf" srcId="{3F9C9A16-389E-4824-A4CB-746FAA3AC41C}" destId="{887E0595-E9C6-4204-9D69-07977A494A67}" srcOrd="2" destOrd="0" presId="urn:microsoft.com/office/officeart/2005/8/layout/arrow2"/>
    <dgm:cxn modelId="{A269FB2A-5A21-41A1-ADC9-0E1E776D5DD5}" type="presParOf" srcId="{3F9C9A16-389E-4824-A4CB-746FAA3AC41C}" destId="{511B7A65-0767-4E05-AC6D-BE1B17946A0B}" srcOrd="3" destOrd="0" presId="urn:microsoft.com/office/officeart/2005/8/layout/arrow2"/>
    <dgm:cxn modelId="{28A1434E-DF99-4483-A4B3-8B66A192BBF1}" type="presParOf" srcId="{3F9C9A16-389E-4824-A4CB-746FAA3AC41C}" destId="{1EADFBE6-DA0D-49E0-BB39-189FDBCFEE9E}" srcOrd="4" destOrd="0" presId="urn:microsoft.com/office/officeart/2005/8/layout/arrow2"/>
    <dgm:cxn modelId="{B14DC0A7-7FF3-455D-91C1-83D49A34F07C}" type="presParOf" srcId="{3F9C9A16-389E-4824-A4CB-746FAA3AC41C}" destId="{C2A350A7-0EBF-40F9-92AA-1B6D41A47A40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A744BA-25A0-4CA7-825A-250FCE5D9B88}">
      <dsp:nvSpPr>
        <dsp:cNvPr id="0" name=""/>
        <dsp:cNvSpPr/>
      </dsp:nvSpPr>
      <dsp:spPr>
        <a:xfrm>
          <a:off x="0" y="20162"/>
          <a:ext cx="6096000" cy="941118"/>
        </a:xfrm>
        <a:prstGeom prst="round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kern="1200" dirty="0" smtClean="0">
              <a:latin typeface="微软雅黑" pitchFamily="34" charset="-122"/>
              <a:ea typeface="微软雅黑" pitchFamily="34" charset="-122"/>
            </a:rPr>
            <a:t>点击添加文字</a:t>
          </a:r>
          <a:endParaRPr lang="zh-CN" altLang="en-US" sz="30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20162"/>
        <a:ext cx="6096000" cy="941118"/>
      </dsp:txXfrm>
    </dsp:sp>
    <dsp:sp modelId="{5B2457A6-CD02-4F65-B281-A4F6DC17B52F}">
      <dsp:nvSpPr>
        <dsp:cNvPr id="0" name=""/>
        <dsp:cNvSpPr/>
      </dsp:nvSpPr>
      <dsp:spPr>
        <a:xfrm>
          <a:off x="0" y="1023889"/>
          <a:ext cx="6096000" cy="941118"/>
        </a:xfrm>
        <a:prstGeom prst="roundRect">
          <a:avLst/>
        </a:prstGeom>
        <a:solidFill>
          <a:srgbClr val="FF7C8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kern="1200" dirty="0" smtClean="0">
              <a:latin typeface="微软雅黑" pitchFamily="34" charset="-122"/>
              <a:ea typeface="微软雅黑" pitchFamily="34" charset="-122"/>
            </a:rPr>
            <a:t>点击添加文字</a:t>
          </a:r>
          <a:endParaRPr lang="zh-CN" altLang="en-US" sz="30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1023889"/>
        <a:ext cx="6096000" cy="941118"/>
      </dsp:txXfrm>
    </dsp:sp>
    <dsp:sp modelId="{7FBBCD37-42C5-40E6-AFE3-2304F1D070D4}">
      <dsp:nvSpPr>
        <dsp:cNvPr id="0" name=""/>
        <dsp:cNvSpPr/>
      </dsp:nvSpPr>
      <dsp:spPr>
        <a:xfrm>
          <a:off x="0" y="2075199"/>
          <a:ext cx="6096000" cy="941118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kern="1200" dirty="0" smtClean="0">
              <a:latin typeface="微软雅黑" pitchFamily="34" charset="-122"/>
              <a:ea typeface="微软雅黑" pitchFamily="34" charset="-122"/>
            </a:rPr>
            <a:t>点击添加文字</a:t>
          </a:r>
          <a:endParaRPr lang="zh-CN" altLang="en-US" sz="30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2075199"/>
        <a:ext cx="6096000" cy="941118"/>
      </dsp:txXfrm>
    </dsp:sp>
    <dsp:sp modelId="{9FD237A4-562B-4B8B-8012-D28DE800EE5A}">
      <dsp:nvSpPr>
        <dsp:cNvPr id="0" name=""/>
        <dsp:cNvSpPr/>
      </dsp:nvSpPr>
      <dsp:spPr>
        <a:xfrm>
          <a:off x="0" y="3102718"/>
          <a:ext cx="6096000" cy="941118"/>
        </a:xfrm>
        <a:prstGeom prst="roundRect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kern="1200" dirty="0" smtClean="0">
              <a:latin typeface="微软雅黑" pitchFamily="34" charset="-122"/>
              <a:ea typeface="微软雅黑" pitchFamily="34" charset="-122"/>
            </a:rPr>
            <a:t>点击添加文字</a:t>
          </a:r>
          <a:endParaRPr lang="zh-CN" altLang="en-US" sz="30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3102718"/>
        <a:ext cx="6096000" cy="9411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D965EB-1784-42A0-BE4F-CEB24F562278}">
      <dsp:nvSpPr>
        <dsp:cNvPr id="0" name=""/>
        <dsp:cNvSpPr/>
      </dsp:nvSpPr>
      <dsp:spPr>
        <a:xfrm>
          <a:off x="4431995" y="768908"/>
          <a:ext cx="1383995" cy="3295091"/>
        </a:xfrm>
        <a:prstGeom prst="wedgeRectCallout">
          <a:avLst>
            <a:gd name="adj1" fmla="val 0"/>
            <a:gd name="adj2" fmla="val 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4607485" y="768908"/>
        <a:ext cx="1208504" cy="3295091"/>
      </dsp:txXfrm>
    </dsp:sp>
    <dsp:sp modelId="{35AA94E6-A8DC-4C15-B9E4-B07AF6367120}">
      <dsp:nvSpPr>
        <dsp:cNvPr id="0" name=""/>
        <dsp:cNvSpPr/>
      </dsp:nvSpPr>
      <dsp:spPr>
        <a:xfrm>
          <a:off x="4431995" y="0"/>
          <a:ext cx="1383995" cy="768908"/>
        </a:xfrm>
        <a:prstGeom prst="rect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itchFamily="34" charset="-122"/>
              <a:ea typeface="微软雅黑" pitchFamily="34" charset="-122"/>
            </a:rPr>
            <a:t>添加文字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4431995" y="0"/>
        <a:ext cx="1383995" cy="768908"/>
      </dsp:txXfrm>
    </dsp:sp>
    <dsp:sp modelId="{5068A5E2-960F-46CF-9BED-6549FCA72CFF}">
      <dsp:nvSpPr>
        <dsp:cNvPr id="0" name=""/>
        <dsp:cNvSpPr/>
      </dsp:nvSpPr>
      <dsp:spPr>
        <a:xfrm>
          <a:off x="3047999" y="768908"/>
          <a:ext cx="1383995" cy="3075635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1270"/>
            <a:satOff val="-910"/>
            <a:lumOff val="37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223490" y="768908"/>
        <a:ext cx="1208504" cy="3075635"/>
      </dsp:txXfrm>
    </dsp:sp>
    <dsp:sp modelId="{11166DA9-7330-45D9-9E41-3A7A1A4E4FFA}">
      <dsp:nvSpPr>
        <dsp:cNvPr id="0" name=""/>
        <dsp:cNvSpPr/>
      </dsp:nvSpPr>
      <dsp:spPr>
        <a:xfrm>
          <a:off x="3047999" y="111759"/>
          <a:ext cx="1383995" cy="659180"/>
        </a:xfrm>
        <a:prstGeom prst="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itchFamily="34" charset="-122"/>
              <a:ea typeface="微软雅黑" pitchFamily="34" charset="-122"/>
            </a:rPr>
            <a:t>添加文字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047999" y="111759"/>
        <a:ext cx="1383995" cy="659180"/>
      </dsp:txXfrm>
    </dsp:sp>
    <dsp:sp modelId="{6050F460-82C6-42B6-BA4B-8763382C4188}">
      <dsp:nvSpPr>
        <dsp:cNvPr id="0" name=""/>
        <dsp:cNvSpPr/>
      </dsp:nvSpPr>
      <dsp:spPr>
        <a:xfrm>
          <a:off x="1664004" y="768908"/>
          <a:ext cx="1383995" cy="2855772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2539"/>
            <a:satOff val="-1819"/>
            <a:lumOff val="74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839495" y="768908"/>
        <a:ext cx="1208504" cy="2855772"/>
      </dsp:txXfrm>
    </dsp:sp>
    <dsp:sp modelId="{28EA2EE7-11B4-4DFB-B2E0-4FE631D41F27}">
      <dsp:nvSpPr>
        <dsp:cNvPr id="0" name=""/>
        <dsp:cNvSpPr/>
      </dsp:nvSpPr>
      <dsp:spPr>
        <a:xfrm>
          <a:off x="1664004" y="219862"/>
          <a:ext cx="1383995" cy="549046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itchFamily="34" charset="-122"/>
              <a:ea typeface="微软雅黑" pitchFamily="34" charset="-122"/>
            </a:rPr>
            <a:t>添加文字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664004" y="219862"/>
        <a:ext cx="1383995" cy="549046"/>
      </dsp:txXfrm>
    </dsp:sp>
    <dsp:sp modelId="{5B5E1881-D45B-4E87-A0B5-1E4240432F87}">
      <dsp:nvSpPr>
        <dsp:cNvPr id="0" name=""/>
        <dsp:cNvSpPr/>
      </dsp:nvSpPr>
      <dsp:spPr>
        <a:xfrm>
          <a:off x="280009" y="768908"/>
          <a:ext cx="1383995" cy="263591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3809"/>
            <a:satOff val="-2729"/>
            <a:lumOff val="111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 dirty="0"/>
        </a:p>
      </dsp:txBody>
      <dsp:txXfrm>
        <a:off x="455500" y="768908"/>
        <a:ext cx="1208504" cy="2635910"/>
      </dsp:txXfrm>
    </dsp:sp>
    <dsp:sp modelId="{16AC4D9F-ABBC-462E-9DB4-C7E73B577D74}">
      <dsp:nvSpPr>
        <dsp:cNvPr id="0" name=""/>
        <dsp:cNvSpPr/>
      </dsp:nvSpPr>
      <dsp:spPr>
        <a:xfrm>
          <a:off x="280009" y="329590"/>
          <a:ext cx="1383995" cy="439318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itchFamily="34" charset="-122"/>
              <a:ea typeface="微软雅黑" pitchFamily="34" charset="-122"/>
            </a:rPr>
            <a:t>添加文本字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80009" y="329590"/>
        <a:ext cx="1383995" cy="4393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1D080A-F7BC-441A-A414-8D8CBCC598E4}">
      <dsp:nvSpPr>
        <dsp:cNvPr id="0" name=""/>
        <dsp:cNvSpPr/>
      </dsp:nvSpPr>
      <dsp:spPr>
        <a:xfrm>
          <a:off x="2444683" y="1440246"/>
          <a:ext cx="1830615" cy="1583556"/>
        </a:xfrm>
        <a:prstGeom prst="hexagon">
          <a:avLst>
            <a:gd name="adj" fmla="val 28570"/>
            <a:gd name="vf" fmla="val 11547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sz="35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444683" y="1440246"/>
        <a:ext cx="1830615" cy="1583556"/>
      </dsp:txXfrm>
    </dsp:sp>
    <dsp:sp modelId="{178AFDE4-1E92-408A-9AC1-CDDC58F23F9B}">
      <dsp:nvSpPr>
        <dsp:cNvPr id="0" name=""/>
        <dsp:cNvSpPr/>
      </dsp:nvSpPr>
      <dsp:spPr>
        <a:xfrm>
          <a:off x="3591000" y="682621"/>
          <a:ext cx="690685" cy="59511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DFD384-7953-4244-A8E5-B55DE4A76AB8}">
      <dsp:nvSpPr>
        <dsp:cNvPr id="0" name=""/>
        <dsp:cNvSpPr/>
      </dsp:nvSpPr>
      <dsp:spPr>
        <a:xfrm>
          <a:off x="2613309" y="0"/>
          <a:ext cx="1500176" cy="1297828"/>
        </a:xfrm>
        <a:prstGeom prst="hexagon">
          <a:avLst>
            <a:gd name="adj" fmla="val 28570"/>
            <a:gd name="vf" fmla="val 11547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sz="35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613309" y="0"/>
        <a:ext cx="1500176" cy="1297828"/>
      </dsp:txXfrm>
    </dsp:sp>
    <dsp:sp modelId="{569C89BC-A204-4440-A2E9-0EC06753D09F}">
      <dsp:nvSpPr>
        <dsp:cNvPr id="0" name=""/>
        <dsp:cNvSpPr/>
      </dsp:nvSpPr>
      <dsp:spPr>
        <a:xfrm>
          <a:off x="4397084" y="1795173"/>
          <a:ext cx="690685" cy="59511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A05FE-A5F9-4D1F-9228-7E6C60ACED7D}">
      <dsp:nvSpPr>
        <dsp:cNvPr id="0" name=""/>
        <dsp:cNvSpPr/>
      </dsp:nvSpPr>
      <dsp:spPr>
        <a:xfrm>
          <a:off x="3989145" y="798251"/>
          <a:ext cx="1500176" cy="1297828"/>
        </a:xfrm>
        <a:prstGeom prst="hexagon">
          <a:avLst>
            <a:gd name="adj" fmla="val 2857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sz="35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989145" y="798251"/>
        <a:ext cx="1500176" cy="1297828"/>
      </dsp:txXfrm>
    </dsp:sp>
    <dsp:sp modelId="{28482BAA-15C4-4E9C-A7E9-AA691FFF255B}">
      <dsp:nvSpPr>
        <dsp:cNvPr id="0" name=""/>
        <dsp:cNvSpPr/>
      </dsp:nvSpPr>
      <dsp:spPr>
        <a:xfrm>
          <a:off x="3837126" y="3051036"/>
          <a:ext cx="690685" cy="59511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3FB8CC-A0C6-49C7-9983-057611385510}">
      <dsp:nvSpPr>
        <dsp:cNvPr id="0" name=""/>
        <dsp:cNvSpPr/>
      </dsp:nvSpPr>
      <dsp:spPr>
        <a:xfrm>
          <a:off x="3989145" y="2367522"/>
          <a:ext cx="1500176" cy="1297828"/>
        </a:xfrm>
        <a:prstGeom prst="hexagon">
          <a:avLst>
            <a:gd name="adj" fmla="val 28570"/>
            <a:gd name="vf" fmla="val 11547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sz="35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989145" y="2367522"/>
        <a:ext cx="1500176" cy="1297828"/>
      </dsp:txXfrm>
    </dsp:sp>
    <dsp:sp modelId="{68890537-E8DF-494F-A56F-1ED1AFC1F9CC}">
      <dsp:nvSpPr>
        <dsp:cNvPr id="0" name=""/>
        <dsp:cNvSpPr/>
      </dsp:nvSpPr>
      <dsp:spPr>
        <a:xfrm>
          <a:off x="2448089" y="3181399"/>
          <a:ext cx="690685" cy="59511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B81004-0848-4408-89B9-30D6A89EDE19}">
      <dsp:nvSpPr>
        <dsp:cNvPr id="0" name=""/>
        <dsp:cNvSpPr/>
      </dsp:nvSpPr>
      <dsp:spPr>
        <a:xfrm>
          <a:off x="2613309" y="3166667"/>
          <a:ext cx="1500176" cy="1297828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sz="35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613309" y="3166667"/>
        <a:ext cx="1500176" cy="1297828"/>
      </dsp:txXfrm>
    </dsp:sp>
    <dsp:sp modelId="{D56DC9C6-908F-4061-8EEA-2623C074D902}">
      <dsp:nvSpPr>
        <dsp:cNvPr id="0" name=""/>
        <dsp:cNvSpPr/>
      </dsp:nvSpPr>
      <dsp:spPr>
        <a:xfrm>
          <a:off x="1628805" y="2069293"/>
          <a:ext cx="690685" cy="59511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9E134-93F2-4419-BDFE-FBC54DB7A7F0}">
      <dsp:nvSpPr>
        <dsp:cNvPr id="0" name=""/>
        <dsp:cNvSpPr/>
      </dsp:nvSpPr>
      <dsp:spPr>
        <a:xfrm>
          <a:off x="1231085" y="2368415"/>
          <a:ext cx="1500176" cy="1297828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sz="35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231085" y="2368415"/>
        <a:ext cx="1500176" cy="1297828"/>
      </dsp:txXfrm>
    </dsp:sp>
    <dsp:sp modelId="{C6DA93D0-FDFB-481F-9E67-F0AD7CE0CBD3}">
      <dsp:nvSpPr>
        <dsp:cNvPr id="0" name=""/>
        <dsp:cNvSpPr/>
      </dsp:nvSpPr>
      <dsp:spPr>
        <a:xfrm>
          <a:off x="1231085" y="796466"/>
          <a:ext cx="1500176" cy="1297828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>
              <a:latin typeface="微软雅黑" pitchFamily="34" charset="-122"/>
              <a:ea typeface="微软雅黑" pitchFamily="34" charset="-122"/>
            </a:rPr>
            <a:t>文本</a:t>
          </a:r>
          <a:endParaRPr lang="zh-CN" altLang="en-US" sz="35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231085" y="796466"/>
        <a:ext cx="1500176" cy="129782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11D8BF-84E1-4C57-BAD0-30856CDB8774}">
      <dsp:nvSpPr>
        <dsp:cNvPr id="0" name=""/>
        <dsp:cNvSpPr/>
      </dsp:nvSpPr>
      <dsp:spPr>
        <a:xfrm>
          <a:off x="0" y="126999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rgbClr val="FF6600"/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8D7B6-60B9-4069-BF73-097391A6FE12}">
      <dsp:nvSpPr>
        <dsp:cNvPr id="0" name=""/>
        <dsp:cNvSpPr/>
      </dsp:nvSpPr>
      <dsp:spPr>
        <a:xfrm>
          <a:off x="774192" y="2756661"/>
          <a:ext cx="158496" cy="158496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6FEECB-A937-4C80-AA02-6041023A7BDE}">
      <dsp:nvSpPr>
        <dsp:cNvPr id="0" name=""/>
        <dsp:cNvSpPr/>
      </dsp:nvSpPr>
      <dsp:spPr>
        <a:xfrm>
          <a:off x="853440" y="2835910"/>
          <a:ext cx="1420368" cy="110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84" tIns="0" rIns="0" bIns="0" numCol="1" spcCol="1270" anchor="t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添加文本</a:t>
          </a:r>
          <a:endParaRPr lang="zh-CN" altLang="en-US" sz="3700" kern="1200" dirty="0"/>
        </a:p>
      </dsp:txBody>
      <dsp:txXfrm>
        <a:off x="853440" y="2835910"/>
        <a:ext cx="1420368" cy="1101090"/>
      </dsp:txXfrm>
    </dsp:sp>
    <dsp:sp modelId="{887E0595-E9C6-4204-9D69-07977A494A67}">
      <dsp:nvSpPr>
        <dsp:cNvPr id="0" name=""/>
        <dsp:cNvSpPr/>
      </dsp:nvSpPr>
      <dsp:spPr>
        <a:xfrm>
          <a:off x="2173224" y="1721103"/>
          <a:ext cx="286512" cy="286512"/>
        </a:xfrm>
        <a:prstGeom prst="ellipse">
          <a:avLst/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B7A65-0767-4E05-AC6D-BE1B17946A0B}">
      <dsp:nvSpPr>
        <dsp:cNvPr id="0" name=""/>
        <dsp:cNvSpPr/>
      </dsp:nvSpPr>
      <dsp:spPr>
        <a:xfrm>
          <a:off x="2316480" y="1864359"/>
          <a:ext cx="1463040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817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rPr>
            <a:t>添加文本</a:t>
          </a:r>
          <a:endParaRPr lang="zh-CN" altLang="en-US" sz="2400" kern="1200" dirty="0">
            <a:solidFill>
              <a:schemeClr val="bg1">
                <a:lumMod val="95000"/>
              </a:schemeClr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2316480" y="1864359"/>
        <a:ext cx="1463040" cy="2072640"/>
      </dsp:txXfrm>
    </dsp:sp>
    <dsp:sp modelId="{1EADFBE6-DA0D-49E0-BB39-189FDBCFEE9E}">
      <dsp:nvSpPr>
        <dsp:cNvPr id="0" name=""/>
        <dsp:cNvSpPr/>
      </dsp:nvSpPr>
      <dsp:spPr>
        <a:xfrm>
          <a:off x="3855720" y="1090929"/>
          <a:ext cx="396240" cy="396240"/>
        </a:xfrm>
        <a:prstGeom prst="ellipse">
          <a:avLst/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A350A7-0EBF-40F9-92AA-1B6D41A47A40}">
      <dsp:nvSpPr>
        <dsp:cNvPr id="0" name=""/>
        <dsp:cNvSpPr/>
      </dsp:nvSpPr>
      <dsp:spPr>
        <a:xfrm>
          <a:off x="4053840" y="1289049"/>
          <a:ext cx="1463040" cy="2647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959" tIns="0" rIns="0" bIns="0" numCol="1" spcCol="1270" anchor="t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添加文本</a:t>
          </a:r>
          <a:endParaRPr lang="zh-CN" altLang="en-US" sz="3700" kern="1200" dirty="0"/>
        </a:p>
      </dsp:txBody>
      <dsp:txXfrm>
        <a:off x="4053840" y="1289049"/>
        <a:ext cx="1463040" cy="2647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互联块流程"/>
  <dgm:desc val="用于显示流程中的顺序步骤。非常适用于少量级别 1 文本和适量级别 2 文本。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六边形射线"/>
  <dgm:desc val="用于显示与中心观点或主题相关的顺序流程。限制为六个级别 2 形状。非常适合于少量文本。不使用的文本不出现，但是在切换版式后仍然可用。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A2AF8-1326-4B02-9EB9-E5AB99B07429}" type="datetimeFigureOut">
              <a:rPr lang="zh-CN" altLang="en-US" smtClean="0"/>
              <a:t>2015/1/18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D1372-D791-4B89-960D-0CDB27873B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chemeClr val="bg1">
                <a:lumMod val="75000"/>
              </a:schemeClr>
            </a:gs>
            <a:gs pos="24000">
              <a:srgbClr val="D2D2D2"/>
            </a:gs>
            <a:gs pos="78000">
              <a:schemeClr val="bg1">
                <a:lumMod val="85000"/>
              </a:schemeClr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2083543"/>
            <a:ext cx="9144000" cy="2016224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50000">
                <a:srgbClr val="DA000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14977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81231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 flip="none" rotWithShape="1">
          <a:gsLst>
            <a:gs pos="0">
              <a:srgbClr val="C00000"/>
            </a:gs>
            <a:gs pos="49200">
              <a:srgbClr val="DA0000"/>
            </a:gs>
            <a:gs pos="100000">
              <a:srgbClr val="C0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 userDrawn="1"/>
        </p:nvSpPr>
        <p:spPr>
          <a:xfrm>
            <a:off x="251520" y="1124744"/>
            <a:ext cx="8496944" cy="5141480"/>
          </a:xfrm>
          <a:prstGeom prst="roundRect">
            <a:avLst>
              <a:gd name="adj" fmla="val 4052"/>
            </a:avLst>
          </a:prstGeom>
          <a:solidFill>
            <a:srgbClr val="FEF4EC">
              <a:alpha val="55686"/>
            </a:srgb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altLang="zh-CN" sz="4400" dirty="0" smtClean="0">
              <a:latin typeface="叶根友行书繁" pitchFamily="2" charset="-122"/>
              <a:ea typeface="叶根友行书繁" pitchFamily="2" charset="-122"/>
            </a:endParaRPr>
          </a:p>
          <a:p>
            <a:pPr algn="l"/>
            <a:endParaRPr lang="en-US" altLang="zh-CN" sz="4400" dirty="0" smtClean="0">
              <a:latin typeface="叶根友行书繁" pitchFamily="2" charset="-122"/>
              <a:ea typeface="叶根友行书繁" pitchFamily="2" charset="-122"/>
            </a:endParaRPr>
          </a:p>
          <a:p>
            <a:pPr algn="l"/>
            <a:endParaRPr lang="en-US" altLang="zh-CN" sz="4400" dirty="0" smtClean="0">
              <a:latin typeface="叶根友行书繁" pitchFamily="2" charset="-122"/>
              <a:ea typeface="叶根友行书繁" pitchFamily="2" charset="-122"/>
            </a:endParaRPr>
          </a:p>
          <a:p>
            <a:pPr algn="l"/>
            <a:endParaRPr lang="en-US" altLang="zh-CN" sz="4400" dirty="0" smtClean="0">
              <a:latin typeface="叶根友行书繁" pitchFamily="2" charset="-122"/>
              <a:ea typeface="叶根友行书繁" pitchFamily="2" charset="-122"/>
            </a:endParaRPr>
          </a:p>
          <a:p>
            <a:pPr algn="l"/>
            <a:endParaRPr lang="en-US" altLang="zh-CN" sz="4400" dirty="0" smtClean="0">
              <a:latin typeface="叶根友行书繁" pitchFamily="2" charset="-122"/>
              <a:ea typeface="叶根友行书繁" pitchFamily="2" charset="-122"/>
            </a:endParaRPr>
          </a:p>
          <a:p>
            <a:pPr algn="l"/>
            <a:endParaRPr lang="en-US" altLang="zh-CN" sz="4400" dirty="0" smtClean="0">
              <a:latin typeface="叶根友行书繁" pitchFamily="2" charset="-122"/>
              <a:ea typeface="叶根友行书繁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2451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87106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512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036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5734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0313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6820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5718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7AB45-E73C-4FB2-9796-590AC8912DAA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E4236-B8DF-4799-8D72-9C15BE9BF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164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83"/>
          <a:stretch/>
        </p:blipFill>
        <p:spPr>
          <a:xfrm rot="20470024">
            <a:off x="481887" y="3536789"/>
            <a:ext cx="2073868" cy="1325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68064">
            <a:off x="2833185" y="679022"/>
            <a:ext cx="1971922" cy="12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94672">
            <a:off x="654822" y="1478765"/>
            <a:ext cx="1728000" cy="129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522152" y="2468085"/>
            <a:ext cx="43622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房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地产销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售</a:t>
            </a:r>
            <a:endParaRPr lang="en-US" altLang="zh-CN" sz="4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4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终工作总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</a:t>
            </a:r>
            <a:endParaRPr lang="zh-CN" altLang="en-US" sz="4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364088" y="4581128"/>
            <a:ext cx="985925" cy="9859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517566" y="486651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5529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4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xmlns="" val="366837806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1516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147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xmlns="" val="200916514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1194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147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3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71"/>
          <a:stretch/>
        </p:blipFill>
        <p:spPr>
          <a:xfrm>
            <a:off x="683568" y="2060848"/>
            <a:ext cx="3727345" cy="25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39766" y="2060848"/>
            <a:ext cx="3557647" cy="25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63888" y="544522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点击添加图片说明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40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147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xmlns="" val="349407751"/>
              </p:ext>
            </p:extLst>
          </p:nvPr>
        </p:nvGraphicFramePr>
        <p:xfrm>
          <a:off x="1211796" y="1556792"/>
          <a:ext cx="672040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1325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147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3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xmlns="" val="73072463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1488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147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223" y="2420888"/>
            <a:ext cx="3600000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9569" y="1700808"/>
            <a:ext cx="3789474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90689" y="5473300"/>
            <a:ext cx="18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照片说明文字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488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83"/>
          <a:stretch/>
        </p:blipFill>
        <p:spPr>
          <a:xfrm rot="20470024">
            <a:off x="481887" y="3536789"/>
            <a:ext cx="2073868" cy="1325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68064">
            <a:off x="2833185" y="679022"/>
            <a:ext cx="1971922" cy="12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94672">
            <a:off x="654822" y="1478765"/>
            <a:ext cx="1728000" cy="129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364088" y="2468084"/>
            <a:ext cx="26289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谢谢观赏！</a:t>
            </a:r>
            <a:endParaRPr lang="zh-CN" altLang="en-US" sz="4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364088" y="4581128"/>
            <a:ext cx="985925" cy="9859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17566" y="486651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</a:rPr>
              <a:t>Logo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74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158</Words>
  <Application>Microsoft Office PowerPoint</Application>
  <PresentationFormat>全屏显示(4:3)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Administrator</cp:lastModifiedBy>
  <cp:revision>18</cp:revision>
  <dcterms:created xsi:type="dcterms:W3CDTF">2013-03-13T04:26:22Z</dcterms:created>
  <dcterms:modified xsi:type="dcterms:W3CDTF">2015-01-18T04:08:37Z</dcterms:modified>
</cp:coreProperties>
</file>